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5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8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9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1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2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3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4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5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6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28.xml" ContentType="application/vnd.openxmlformats-officedocument.theme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29.xml" ContentType="application/vnd.openxmlformats-officedocument.theme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30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1.xml" ContentType="application/vnd.openxmlformats-officedocument.theme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theme/theme32.xml" ContentType="application/vnd.openxmlformats-officedocument.theme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3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theme/theme34.xml" ContentType="application/vnd.openxmlformats-officedocument.theme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35.xml" ContentType="application/vnd.openxmlformats-officedocument.theme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36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37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38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theme/theme39.xml" ContentType="application/vnd.openxmlformats-officedocument.theme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theme/theme40.xml" ContentType="application/vnd.openxmlformats-officedocument.theme+xml"/>
  <Override PartName="/ppt/theme/theme4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  <p:sldMasterId id="2147483804" r:id="rId13"/>
    <p:sldMasterId id="2147483817" r:id="rId14"/>
    <p:sldMasterId id="2147483830" r:id="rId15"/>
    <p:sldMasterId id="2147483843" r:id="rId16"/>
    <p:sldMasterId id="2147483856" r:id="rId17"/>
    <p:sldMasterId id="2147483869" r:id="rId18"/>
    <p:sldMasterId id="2147483882" r:id="rId19"/>
    <p:sldMasterId id="2147483895" r:id="rId20"/>
    <p:sldMasterId id="2147483908" r:id="rId21"/>
    <p:sldMasterId id="2147483921" r:id="rId22"/>
    <p:sldMasterId id="2147483934" r:id="rId23"/>
    <p:sldMasterId id="2147483947" r:id="rId24"/>
    <p:sldMasterId id="2147483960" r:id="rId25"/>
    <p:sldMasterId id="2147483973" r:id="rId26"/>
    <p:sldMasterId id="2147483986" r:id="rId27"/>
    <p:sldMasterId id="2147483999" r:id="rId28"/>
    <p:sldMasterId id="2147484012" r:id="rId29"/>
    <p:sldMasterId id="2147484025" r:id="rId30"/>
    <p:sldMasterId id="2147484038" r:id="rId31"/>
    <p:sldMasterId id="2147484051" r:id="rId32"/>
    <p:sldMasterId id="2147484064" r:id="rId33"/>
    <p:sldMasterId id="2147484077" r:id="rId34"/>
    <p:sldMasterId id="2147484090" r:id="rId35"/>
    <p:sldMasterId id="2147484103" r:id="rId36"/>
    <p:sldMasterId id="2147484116" r:id="rId37"/>
    <p:sldMasterId id="2147484129" r:id="rId38"/>
    <p:sldMasterId id="2147484142" r:id="rId39"/>
    <p:sldMasterId id="2147484155" r:id="rId40"/>
  </p:sldMasterIdLst>
  <p:notesMasterIdLst>
    <p:notesMasterId r:id="rId50"/>
  </p:notesMasterIdLst>
  <p:sldIdLst>
    <p:sldId id="256" r:id="rId41"/>
    <p:sldId id="257" r:id="rId42"/>
    <p:sldId id="258" r:id="rId43"/>
    <p:sldId id="259" r:id="rId44"/>
    <p:sldId id="260" r:id="rId45"/>
    <p:sldId id="261" r:id="rId46"/>
    <p:sldId id="262" r:id="rId47"/>
    <p:sldId id="263" r:id="rId48"/>
    <p:sldId id="264" r:id="rId49"/>
  </p:sldIdLst>
  <p:sldSz cx="9144000" cy="5143500" type="screen16x9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260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2.xml"/><Relationship Id="rId47" Type="http://schemas.openxmlformats.org/officeDocument/2006/relationships/slide" Target="slides/slide7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5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4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3.xml"/><Relationship Id="rId48" Type="http://schemas.openxmlformats.org/officeDocument/2006/relationships/slide" Target="slides/slide8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259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notes format</a:t>
            </a:r>
          </a:p>
        </p:txBody>
      </p:sp>
      <p:sp>
        <p:nvSpPr>
          <p:cNvPr id="259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l-GR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2599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l-G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l-GR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2600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l-G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2601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l-G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4F824BD-BC56-4B5D-92EE-7F4C7DE9CDB6}" type="slidenum">
              <a:rPr lang="el-GR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l-G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79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el-GR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79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el-GR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79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el-GR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6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3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7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8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1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2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3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4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9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4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1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6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0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1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2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7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4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9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2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3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4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5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6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5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0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7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2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5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6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7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8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9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0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5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2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7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0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1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2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3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4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5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0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7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2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5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6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7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8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9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4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9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1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4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5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6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7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8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2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7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4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9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2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3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4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5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6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7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2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9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4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7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8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9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0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1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4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9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6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1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4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5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6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7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8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0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5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2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7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0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1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2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3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4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2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7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4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9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2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3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4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5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6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7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2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9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4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7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8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9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0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1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3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8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5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0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3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4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5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6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7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5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0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7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2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5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6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7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8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9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0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5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2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7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0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1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2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3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4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6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7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1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8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3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6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7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8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9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0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0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5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2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7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0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1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2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3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4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0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5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2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7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0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1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2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3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4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2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7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4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9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2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3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4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5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6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1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6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3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7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8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1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2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3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4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5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4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9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6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1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4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5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6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7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8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7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2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9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4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7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8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9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0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1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7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2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9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4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7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8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9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0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1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9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4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1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6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9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0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1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2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3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9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4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1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6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9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0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1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2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3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4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9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2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3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6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1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4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5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6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7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8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9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1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4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8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1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4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5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6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9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0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1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2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3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1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8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6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3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7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8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1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2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3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4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5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3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0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8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5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0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3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4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5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6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7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5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6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0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7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9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0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1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2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5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6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7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8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9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3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3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4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6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7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8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5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7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8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9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0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3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4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5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6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7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1" name="PlaceHolder 2"/>
          <p:cNvSpPr>
            <a:spLocks noGrp="1"/>
          </p:cNvSpPr>
          <p:nvPr>
            <p:ph type="subTitle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3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7703640" cy="261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1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2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3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4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306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5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6" name="PlaceHolder 4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8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9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0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2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3" name="PlaceHolder 3"/>
          <p:cNvSpPr>
            <a:spLocks noGrp="1"/>
          </p:cNvSpPr>
          <p:nvPr>
            <p:ph/>
          </p:nvPr>
        </p:nvSpPr>
        <p:spPr>
          <a:xfrm>
            <a:off x="1265400" y="3120120"/>
            <a:ext cx="2867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5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6" name="PlaceHolder 3"/>
          <p:cNvSpPr>
            <a:spLocks noGrp="1"/>
          </p:cNvSpPr>
          <p:nvPr>
            <p:ph/>
          </p:nvPr>
        </p:nvSpPr>
        <p:spPr>
          <a:xfrm>
            <a:off x="2734560" y="151776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7" name="PlaceHolder 4"/>
          <p:cNvSpPr>
            <a:spLocks noGrp="1"/>
          </p:cNvSpPr>
          <p:nvPr>
            <p:ph/>
          </p:nvPr>
        </p:nvSpPr>
        <p:spPr>
          <a:xfrm>
            <a:off x="126540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8" name="PlaceHolder 5"/>
          <p:cNvSpPr>
            <a:spLocks noGrp="1"/>
          </p:cNvSpPr>
          <p:nvPr>
            <p:ph/>
          </p:nvPr>
        </p:nvSpPr>
        <p:spPr>
          <a:xfrm>
            <a:off x="2734560" y="3120120"/>
            <a:ext cx="139896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0" name="PlaceHolder 2"/>
          <p:cNvSpPr>
            <a:spLocks noGrp="1"/>
          </p:cNvSpPr>
          <p:nvPr>
            <p:ph/>
          </p:nvPr>
        </p:nvSpPr>
        <p:spPr>
          <a:xfrm>
            <a:off x="126540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1" name="PlaceHolder 3"/>
          <p:cNvSpPr>
            <a:spLocks noGrp="1"/>
          </p:cNvSpPr>
          <p:nvPr>
            <p:ph/>
          </p:nvPr>
        </p:nvSpPr>
        <p:spPr>
          <a:xfrm>
            <a:off x="223488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2" name="PlaceHolder 4"/>
          <p:cNvSpPr>
            <a:spLocks noGrp="1"/>
          </p:cNvSpPr>
          <p:nvPr>
            <p:ph/>
          </p:nvPr>
        </p:nvSpPr>
        <p:spPr>
          <a:xfrm>
            <a:off x="3204720" y="151776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3" name="PlaceHolder 5"/>
          <p:cNvSpPr>
            <a:spLocks noGrp="1"/>
          </p:cNvSpPr>
          <p:nvPr>
            <p:ph/>
          </p:nvPr>
        </p:nvSpPr>
        <p:spPr>
          <a:xfrm>
            <a:off x="126540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4" name="PlaceHolder 6"/>
          <p:cNvSpPr>
            <a:spLocks noGrp="1"/>
          </p:cNvSpPr>
          <p:nvPr>
            <p:ph/>
          </p:nvPr>
        </p:nvSpPr>
        <p:spPr>
          <a:xfrm>
            <a:off x="223488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5" name="PlaceHolder 7"/>
          <p:cNvSpPr>
            <a:spLocks noGrp="1"/>
          </p:cNvSpPr>
          <p:nvPr>
            <p:ph/>
          </p:nvPr>
        </p:nvSpPr>
        <p:spPr>
          <a:xfrm>
            <a:off x="3204720" y="3120120"/>
            <a:ext cx="923040" cy="146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14.xml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4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3.xml"/><Relationship Id="rId12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38.xml"/><Relationship Id="rId1" Type="http://schemas.openxmlformats.org/officeDocument/2006/relationships/slideLayout" Target="../slideLayouts/slideLayout337.xml"/><Relationship Id="rId6" Type="http://schemas.openxmlformats.org/officeDocument/2006/relationships/slideLayout" Target="../slideLayouts/slideLayout342.xml"/><Relationship Id="rId11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40.xml"/><Relationship Id="rId9" Type="http://schemas.openxmlformats.org/officeDocument/2006/relationships/slideLayout" Target="../slideLayouts/slideLayout345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6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5.xml"/><Relationship Id="rId12" Type="http://schemas.openxmlformats.org/officeDocument/2006/relationships/slideLayout" Target="../slideLayouts/slideLayout360.xml"/><Relationship Id="rId2" Type="http://schemas.openxmlformats.org/officeDocument/2006/relationships/slideLayout" Target="../slideLayouts/slideLayout350.xml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2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0.xml"/><Relationship Id="rId13" Type="http://schemas.openxmlformats.org/officeDocument/2006/relationships/theme" Target="../theme/theme32.xml"/><Relationship Id="rId3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9.xml"/><Relationship Id="rId12" Type="http://schemas.openxmlformats.org/officeDocument/2006/relationships/slideLayout" Target="../slideLayouts/slideLayout384.xml"/><Relationship Id="rId2" Type="http://schemas.openxmlformats.org/officeDocument/2006/relationships/slideLayout" Target="../slideLayouts/slideLayout374.xml"/><Relationship Id="rId1" Type="http://schemas.openxmlformats.org/officeDocument/2006/relationships/slideLayout" Target="../slideLayouts/slideLayout373.xml"/><Relationship Id="rId6" Type="http://schemas.openxmlformats.org/officeDocument/2006/relationships/slideLayout" Target="../slideLayouts/slideLayout378.xml"/><Relationship Id="rId11" Type="http://schemas.openxmlformats.org/officeDocument/2006/relationships/slideLayout" Target="../slideLayouts/slideLayout383.xml"/><Relationship Id="rId5" Type="http://schemas.openxmlformats.org/officeDocument/2006/relationships/slideLayout" Target="../slideLayouts/slideLayout377.xml"/><Relationship Id="rId10" Type="http://schemas.openxmlformats.org/officeDocument/2006/relationships/slideLayout" Target="../slideLayouts/slideLayout382.xml"/><Relationship Id="rId4" Type="http://schemas.openxmlformats.org/officeDocument/2006/relationships/slideLayout" Target="../slideLayouts/slideLayout376.xml"/><Relationship Id="rId9" Type="http://schemas.openxmlformats.org/officeDocument/2006/relationships/slideLayout" Target="../slideLayouts/slideLayout38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2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396.xml"/><Relationship Id="rId2" Type="http://schemas.openxmlformats.org/officeDocument/2006/relationships/slideLayout" Target="../slideLayouts/slideLayout386.xml"/><Relationship Id="rId1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90.xml"/><Relationship Id="rId11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9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theme" Target="../theme/theme3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slideLayout" Target="../slideLayouts/slideLayout408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6.xml"/><Relationship Id="rId13" Type="http://schemas.openxmlformats.org/officeDocument/2006/relationships/theme" Target="../theme/theme35.xml"/><Relationship Id="rId3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415.xml"/><Relationship Id="rId12" Type="http://schemas.openxmlformats.org/officeDocument/2006/relationships/slideLayout" Target="../slideLayouts/slideLayout420.xml"/><Relationship Id="rId2" Type="http://schemas.openxmlformats.org/officeDocument/2006/relationships/slideLayout" Target="../slideLayouts/slideLayout410.xml"/><Relationship Id="rId1" Type="http://schemas.openxmlformats.org/officeDocument/2006/relationships/slideLayout" Target="../slideLayouts/slideLayout409.xml"/><Relationship Id="rId6" Type="http://schemas.openxmlformats.org/officeDocument/2006/relationships/slideLayout" Target="../slideLayouts/slideLayout414.xml"/><Relationship Id="rId11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413.xml"/><Relationship Id="rId10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12.xml"/><Relationship Id="rId9" Type="http://schemas.openxmlformats.org/officeDocument/2006/relationships/slideLayout" Target="../slideLayouts/slideLayout41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8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423.xml"/><Relationship Id="rId7" Type="http://schemas.openxmlformats.org/officeDocument/2006/relationships/slideLayout" Target="../slideLayouts/slideLayout427.xml"/><Relationship Id="rId12" Type="http://schemas.openxmlformats.org/officeDocument/2006/relationships/slideLayout" Target="../slideLayouts/slideLayout432.xml"/><Relationship Id="rId2" Type="http://schemas.openxmlformats.org/officeDocument/2006/relationships/slideLayout" Target="../slideLayouts/slideLayout422.xml"/><Relationship Id="rId1" Type="http://schemas.openxmlformats.org/officeDocument/2006/relationships/slideLayout" Target="../slideLayouts/slideLayout421.xml"/><Relationship Id="rId6" Type="http://schemas.openxmlformats.org/officeDocument/2006/relationships/slideLayout" Target="../slideLayouts/slideLayout426.xml"/><Relationship Id="rId11" Type="http://schemas.openxmlformats.org/officeDocument/2006/relationships/slideLayout" Target="../slideLayouts/slideLayout431.xml"/><Relationship Id="rId5" Type="http://schemas.openxmlformats.org/officeDocument/2006/relationships/slideLayout" Target="../slideLayouts/slideLayout425.xml"/><Relationship Id="rId10" Type="http://schemas.openxmlformats.org/officeDocument/2006/relationships/slideLayout" Target="../slideLayouts/slideLayout430.xml"/><Relationship Id="rId4" Type="http://schemas.openxmlformats.org/officeDocument/2006/relationships/slideLayout" Target="../slideLayouts/slideLayout424.xml"/><Relationship Id="rId9" Type="http://schemas.openxmlformats.org/officeDocument/2006/relationships/slideLayout" Target="../slideLayouts/slideLayout429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slideLayout" Target="../slideLayouts/slideLayout444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2.xml"/><Relationship Id="rId13" Type="http://schemas.openxmlformats.org/officeDocument/2006/relationships/theme" Target="../theme/theme38.xml"/><Relationship Id="rId3" Type="http://schemas.openxmlformats.org/officeDocument/2006/relationships/slideLayout" Target="../slideLayouts/slideLayout447.xml"/><Relationship Id="rId7" Type="http://schemas.openxmlformats.org/officeDocument/2006/relationships/slideLayout" Target="../slideLayouts/slideLayout451.xml"/><Relationship Id="rId12" Type="http://schemas.openxmlformats.org/officeDocument/2006/relationships/slideLayout" Target="../slideLayouts/slideLayout456.xml"/><Relationship Id="rId2" Type="http://schemas.openxmlformats.org/officeDocument/2006/relationships/slideLayout" Target="../slideLayouts/slideLayout446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5" Type="http://schemas.openxmlformats.org/officeDocument/2006/relationships/slideLayout" Target="../slideLayouts/slideLayout449.xml"/><Relationship Id="rId10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4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63.xml"/><Relationship Id="rId12" Type="http://schemas.openxmlformats.org/officeDocument/2006/relationships/slideLayout" Target="../slideLayouts/slideLayout468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Relationship Id="rId6" Type="http://schemas.openxmlformats.org/officeDocument/2006/relationships/slideLayout" Target="../slideLayouts/slideLayout462.xml"/><Relationship Id="rId11" Type="http://schemas.openxmlformats.org/officeDocument/2006/relationships/slideLayout" Target="../slideLayouts/slideLayout467.xml"/><Relationship Id="rId5" Type="http://schemas.openxmlformats.org/officeDocument/2006/relationships/slideLayout" Target="../slideLayouts/slideLayout461.xml"/><Relationship Id="rId10" Type="http://schemas.openxmlformats.org/officeDocument/2006/relationships/slideLayout" Target="../slideLayouts/slideLayout466.xml"/><Relationship Id="rId4" Type="http://schemas.openxmlformats.org/officeDocument/2006/relationships/slideLayout" Target="../slideLayouts/slideLayout460.xml"/><Relationship Id="rId9" Type="http://schemas.openxmlformats.org/officeDocument/2006/relationships/slideLayout" Target="../slideLayouts/slideLayout465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6.xml"/><Relationship Id="rId13" Type="http://schemas.openxmlformats.org/officeDocument/2006/relationships/theme" Target="../theme/theme40.xml"/><Relationship Id="rId3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75.xml"/><Relationship Id="rId12" Type="http://schemas.openxmlformats.org/officeDocument/2006/relationships/slideLayout" Target="../slideLayouts/slideLayout480.xml"/><Relationship Id="rId2" Type="http://schemas.openxmlformats.org/officeDocument/2006/relationships/slideLayout" Target="../slideLayouts/slideLayout470.xml"/><Relationship Id="rId1" Type="http://schemas.openxmlformats.org/officeDocument/2006/relationships/slideLayout" Target="../slideLayouts/slideLayout469.xml"/><Relationship Id="rId6" Type="http://schemas.openxmlformats.org/officeDocument/2006/relationships/slideLayout" Target="../slideLayouts/slideLayout474.xml"/><Relationship Id="rId11" Type="http://schemas.openxmlformats.org/officeDocument/2006/relationships/slideLayout" Target="../slideLayouts/slideLayout479.xml"/><Relationship Id="rId5" Type="http://schemas.openxmlformats.org/officeDocument/2006/relationships/slideLayout" Target="../slideLayouts/slideLayout473.xml"/><Relationship Id="rId10" Type="http://schemas.openxmlformats.org/officeDocument/2006/relationships/slideLayout" Target="../slideLayouts/slideLayout478.xml"/><Relationship Id="rId4" Type="http://schemas.openxmlformats.org/officeDocument/2006/relationships/slideLayout" Target="../slideLayouts/slideLayout472.xml"/><Relationship Id="rId9" Type="http://schemas.openxmlformats.org/officeDocument/2006/relationships/slideLayout" Target="../slideLayouts/slideLayout4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20000" y="1398960"/>
            <a:ext cx="3851640" cy="1993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5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9" name="Google Shape;123;p6"/>
          <p:cNvSpPr/>
          <p:nvPr/>
        </p:nvSpPr>
        <p:spPr>
          <a:xfrm rot="3824400">
            <a:off x="6158160" y="-225576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124;p6"/>
          <p:cNvSpPr/>
          <p:nvPr/>
        </p:nvSpPr>
        <p:spPr>
          <a:xfrm rot="3825000">
            <a:off x="6740280" y="-2229120"/>
            <a:ext cx="3233160" cy="3035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Google Shape;125;p6"/>
          <p:cNvSpPr/>
          <p:nvPr/>
        </p:nvSpPr>
        <p:spPr>
          <a:xfrm rot="3824400">
            <a:off x="6838560" y="-225576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2" name="Google Shape;126;p6"/>
          <p:cNvGrpSpPr/>
          <p:nvPr/>
        </p:nvGrpSpPr>
        <p:grpSpPr>
          <a:xfrm>
            <a:off x="200880" y="3929400"/>
            <a:ext cx="312120" cy="1475640"/>
            <a:chOff x="200880" y="3929400"/>
            <a:chExt cx="312120" cy="1475640"/>
          </a:xfrm>
        </p:grpSpPr>
        <p:sp>
          <p:nvSpPr>
            <p:cNvPr id="43" name="Google Shape;127;p6"/>
            <p:cNvSpPr/>
            <p:nvPr/>
          </p:nvSpPr>
          <p:spPr>
            <a:xfrm>
              <a:off x="200880" y="39294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Google Shape;128;p6"/>
            <p:cNvSpPr/>
            <p:nvPr/>
          </p:nvSpPr>
          <p:spPr>
            <a:xfrm>
              <a:off x="337320" y="3929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" name="Google Shape;129;p6"/>
            <p:cNvSpPr/>
            <p:nvPr/>
          </p:nvSpPr>
          <p:spPr>
            <a:xfrm>
              <a:off x="473760" y="3929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" name="Google Shape;130;p6"/>
            <p:cNvSpPr/>
            <p:nvPr/>
          </p:nvSpPr>
          <p:spPr>
            <a:xfrm>
              <a:off x="200880" y="40381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" name="Google Shape;131;p6"/>
            <p:cNvSpPr/>
            <p:nvPr/>
          </p:nvSpPr>
          <p:spPr>
            <a:xfrm>
              <a:off x="337320" y="40381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Google Shape;132;p6"/>
            <p:cNvSpPr/>
            <p:nvPr/>
          </p:nvSpPr>
          <p:spPr>
            <a:xfrm>
              <a:off x="473760" y="40381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Google Shape;133;p6"/>
            <p:cNvSpPr/>
            <p:nvPr/>
          </p:nvSpPr>
          <p:spPr>
            <a:xfrm>
              <a:off x="200880" y="41472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Google Shape;134;p6"/>
            <p:cNvSpPr/>
            <p:nvPr/>
          </p:nvSpPr>
          <p:spPr>
            <a:xfrm>
              <a:off x="337320" y="41472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" name="Google Shape;135;p6"/>
            <p:cNvSpPr/>
            <p:nvPr/>
          </p:nvSpPr>
          <p:spPr>
            <a:xfrm>
              <a:off x="473760" y="41472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" name="Google Shape;136;p6"/>
            <p:cNvSpPr/>
            <p:nvPr/>
          </p:nvSpPr>
          <p:spPr>
            <a:xfrm>
              <a:off x="200880" y="424764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" name="Google Shape;137;p6"/>
            <p:cNvSpPr/>
            <p:nvPr/>
          </p:nvSpPr>
          <p:spPr>
            <a:xfrm>
              <a:off x="337320" y="42476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" name="Google Shape;138;p6"/>
            <p:cNvSpPr/>
            <p:nvPr/>
          </p:nvSpPr>
          <p:spPr>
            <a:xfrm>
              <a:off x="473760" y="42476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" name="Google Shape;139;p6"/>
            <p:cNvSpPr/>
            <p:nvPr/>
          </p:nvSpPr>
          <p:spPr>
            <a:xfrm>
              <a:off x="200880" y="4356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" name="Google Shape;140;p6"/>
            <p:cNvSpPr/>
            <p:nvPr/>
          </p:nvSpPr>
          <p:spPr>
            <a:xfrm>
              <a:off x="337320" y="4356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" name="Google Shape;141;p6"/>
            <p:cNvSpPr/>
            <p:nvPr/>
          </p:nvSpPr>
          <p:spPr>
            <a:xfrm>
              <a:off x="473760" y="4356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" name="Google Shape;142;p6"/>
            <p:cNvSpPr/>
            <p:nvPr/>
          </p:nvSpPr>
          <p:spPr>
            <a:xfrm>
              <a:off x="200880" y="446544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" name="Google Shape;143;p6"/>
            <p:cNvSpPr/>
            <p:nvPr/>
          </p:nvSpPr>
          <p:spPr>
            <a:xfrm>
              <a:off x="337320" y="44654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Google Shape;144;p6"/>
            <p:cNvSpPr/>
            <p:nvPr/>
          </p:nvSpPr>
          <p:spPr>
            <a:xfrm>
              <a:off x="473760" y="44654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" name="Google Shape;145;p6"/>
            <p:cNvSpPr/>
            <p:nvPr/>
          </p:nvSpPr>
          <p:spPr>
            <a:xfrm>
              <a:off x="200880" y="45889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" name="Google Shape;146;p6"/>
            <p:cNvSpPr/>
            <p:nvPr/>
          </p:nvSpPr>
          <p:spPr>
            <a:xfrm>
              <a:off x="337320" y="45889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" name="Google Shape;147;p6"/>
            <p:cNvSpPr/>
            <p:nvPr/>
          </p:nvSpPr>
          <p:spPr>
            <a:xfrm>
              <a:off x="473760" y="45889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" name="Google Shape;148;p6"/>
            <p:cNvSpPr/>
            <p:nvPr/>
          </p:nvSpPr>
          <p:spPr>
            <a:xfrm>
              <a:off x="200880" y="4698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" name="Google Shape;149;p6"/>
            <p:cNvSpPr/>
            <p:nvPr/>
          </p:nvSpPr>
          <p:spPr>
            <a:xfrm>
              <a:off x="337320" y="4698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" name="Google Shape;150;p6"/>
            <p:cNvSpPr/>
            <p:nvPr/>
          </p:nvSpPr>
          <p:spPr>
            <a:xfrm>
              <a:off x="473760" y="4698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" name="Google Shape;151;p6"/>
            <p:cNvSpPr/>
            <p:nvPr/>
          </p:nvSpPr>
          <p:spPr>
            <a:xfrm>
              <a:off x="200880" y="48067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" name="Google Shape;152;p6"/>
            <p:cNvSpPr/>
            <p:nvPr/>
          </p:nvSpPr>
          <p:spPr>
            <a:xfrm>
              <a:off x="337320" y="4806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" name="Google Shape;153;p6"/>
            <p:cNvSpPr/>
            <p:nvPr/>
          </p:nvSpPr>
          <p:spPr>
            <a:xfrm>
              <a:off x="473760" y="4806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" name="Google Shape;154;p6"/>
            <p:cNvSpPr/>
            <p:nvPr/>
          </p:nvSpPr>
          <p:spPr>
            <a:xfrm>
              <a:off x="200880" y="4915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Google Shape;155;p6"/>
            <p:cNvSpPr/>
            <p:nvPr/>
          </p:nvSpPr>
          <p:spPr>
            <a:xfrm>
              <a:off x="337320" y="4915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Google Shape;156;p6"/>
            <p:cNvSpPr/>
            <p:nvPr/>
          </p:nvSpPr>
          <p:spPr>
            <a:xfrm>
              <a:off x="473760" y="4915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" name="Google Shape;157;p6"/>
            <p:cNvSpPr/>
            <p:nvPr/>
          </p:nvSpPr>
          <p:spPr>
            <a:xfrm>
              <a:off x="200880" y="50245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" name="Google Shape;158;p6"/>
            <p:cNvSpPr/>
            <p:nvPr/>
          </p:nvSpPr>
          <p:spPr>
            <a:xfrm>
              <a:off x="337320" y="50245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" name="Google Shape;159;p6"/>
            <p:cNvSpPr/>
            <p:nvPr/>
          </p:nvSpPr>
          <p:spPr>
            <a:xfrm>
              <a:off x="473760" y="50245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" name="Google Shape;160;p6"/>
            <p:cNvSpPr/>
            <p:nvPr/>
          </p:nvSpPr>
          <p:spPr>
            <a:xfrm>
              <a:off x="200880" y="51480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Google Shape;161;p6"/>
            <p:cNvSpPr/>
            <p:nvPr/>
          </p:nvSpPr>
          <p:spPr>
            <a:xfrm>
              <a:off x="337320" y="5148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Google Shape;162;p6"/>
            <p:cNvSpPr/>
            <p:nvPr/>
          </p:nvSpPr>
          <p:spPr>
            <a:xfrm>
              <a:off x="473760" y="5148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Google Shape;163;p6"/>
            <p:cNvSpPr/>
            <p:nvPr/>
          </p:nvSpPr>
          <p:spPr>
            <a:xfrm>
              <a:off x="200880" y="52570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Google Shape;164;p6"/>
            <p:cNvSpPr/>
            <p:nvPr/>
          </p:nvSpPr>
          <p:spPr>
            <a:xfrm>
              <a:off x="337320" y="52570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Google Shape;165;p6"/>
            <p:cNvSpPr/>
            <p:nvPr/>
          </p:nvSpPr>
          <p:spPr>
            <a:xfrm>
              <a:off x="473760" y="52570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Google Shape;166;p6"/>
            <p:cNvSpPr/>
            <p:nvPr/>
          </p:nvSpPr>
          <p:spPr>
            <a:xfrm>
              <a:off x="200880" y="53658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" name="Google Shape;167;p6"/>
            <p:cNvSpPr/>
            <p:nvPr/>
          </p:nvSpPr>
          <p:spPr>
            <a:xfrm>
              <a:off x="337320" y="5365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Google Shape;168;p6"/>
            <p:cNvSpPr/>
            <p:nvPr/>
          </p:nvSpPr>
          <p:spPr>
            <a:xfrm>
              <a:off x="473760" y="5365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789200" y="1108800"/>
            <a:ext cx="5565240" cy="2282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15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23" name="Google Shape;749;p26"/>
          <p:cNvSpPr/>
          <p:nvPr/>
        </p:nvSpPr>
        <p:spPr>
          <a:xfrm rot="1096200">
            <a:off x="-1515960" y="-1118520"/>
            <a:ext cx="3233160" cy="3035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Google Shape;750;p26"/>
          <p:cNvSpPr/>
          <p:nvPr/>
        </p:nvSpPr>
        <p:spPr>
          <a:xfrm rot="1096200">
            <a:off x="-1492560" y="-1136880"/>
            <a:ext cx="3092760" cy="29023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5" name="Google Shape;751;p26"/>
          <p:cNvGrpSpPr/>
          <p:nvPr/>
        </p:nvGrpSpPr>
        <p:grpSpPr>
          <a:xfrm>
            <a:off x="563760" y="1705320"/>
            <a:ext cx="312120" cy="1476000"/>
            <a:chOff x="563760" y="1705320"/>
            <a:chExt cx="312120" cy="1476000"/>
          </a:xfrm>
        </p:grpSpPr>
        <p:sp>
          <p:nvSpPr>
            <p:cNvPr id="126" name="Google Shape;752;p26"/>
            <p:cNvSpPr/>
            <p:nvPr/>
          </p:nvSpPr>
          <p:spPr>
            <a:xfrm>
              <a:off x="563760" y="17053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Google Shape;753;p26"/>
            <p:cNvSpPr/>
            <p:nvPr/>
          </p:nvSpPr>
          <p:spPr>
            <a:xfrm>
              <a:off x="700200" y="17053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" name="Google Shape;754;p26"/>
            <p:cNvSpPr/>
            <p:nvPr/>
          </p:nvSpPr>
          <p:spPr>
            <a:xfrm>
              <a:off x="836640" y="17053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Google Shape;755;p26"/>
            <p:cNvSpPr/>
            <p:nvPr/>
          </p:nvSpPr>
          <p:spPr>
            <a:xfrm>
              <a:off x="563760" y="1814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0" name="Google Shape;756;p26"/>
            <p:cNvSpPr/>
            <p:nvPr/>
          </p:nvSpPr>
          <p:spPr>
            <a:xfrm>
              <a:off x="700200" y="1814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Google Shape;757;p26"/>
            <p:cNvSpPr/>
            <p:nvPr/>
          </p:nvSpPr>
          <p:spPr>
            <a:xfrm>
              <a:off x="836640" y="1814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Google Shape;758;p26"/>
            <p:cNvSpPr/>
            <p:nvPr/>
          </p:nvSpPr>
          <p:spPr>
            <a:xfrm>
              <a:off x="563760" y="19231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Google Shape;759;p26"/>
            <p:cNvSpPr/>
            <p:nvPr/>
          </p:nvSpPr>
          <p:spPr>
            <a:xfrm>
              <a:off x="700200" y="19231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Google Shape;760;p26"/>
            <p:cNvSpPr/>
            <p:nvPr/>
          </p:nvSpPr>
          <p:spPr>
            <a:xfrm>
              <a:off x="836640" y="19231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Google Shape;761;p26"/>
            <p:cNvSpPr/>
            <p:nvPr/>
          </p:nvSpPr>
          <p:spPr>
            <a:xfrm>
              <a:off x="563760" y="20239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Google Shape;762;p26"/>
            <p:cNvSpPr/>
            <p:nvPr/>
          </p:nvSpPr>
          <p:spPr>
            <a:xfrm>
              <a:off x="700200" y="20239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Google Shape;763;p26"/>
            <p:cNvSpPr/>
            <p:nvPr/>
          </p:nvSpPr>
          <p:spPr>
            <a:xfrm>
              <a:off x="836640" y="20239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Google Shape;764;p26"/>
            <p:cNvSpPr/>
            <p:nvPr/>
          </p:nvSpPr>
          <p:spPr>
            <a:xfrm>
              <a:off x="563760" y="21326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Google Shape;765;p26"/>
            <p:cNvSpPr/>
            <p:nvPr/>
          </p:nvSpPr>
          <p:spPr>
            <a:xfrm>
              <a:off x="700200" y="21326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Google Shape;766;p26"/>
            <p:cNvSpPr/>
            <p:nvPr/>
          </p:nvSpPr>
          <p:spPr>
            <a:xfrm>
              <a:off x="836640" y="21326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Google Shape;767;p26"/>
            <p:cNvSpPr/>
            <p:nvPr/>
          </p:nvSpPr>
          <p:spPr>
            <a:xfrm>
              <a:off x="563760" y="22417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Google Shape;768;p26"/>
            <p:cNvSpPr/>
            <p:nvPr/>
          </p:nvSpPr>
          <p:spPr>
            <a:xfrm>
              <a:off x="700200" y="2241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Google Shape;769;p26"/>
            <p:cNvSpPr/>
            <p:nvPr/>
          </p:nvSpPr>
          <p:spPr>
            <a:xfrm>
              <a:off x="836640" y="2241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Google Shape;770;p26"/>
            <p:cNvSpPr/>
            <p:nvPr/>
          </p:nvSpPr>
          <p:spPr>
            <a:xfrm>
              <a:off x="563760" y="23652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Google Shape;771;p26"/>
            <p:cNvSpPr/>
            <p:nvPr/>
          </p:nvSpPr>
          <p:spPr>
            <a:xfrm>
              <a:off x="700200" y="23652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Google Shape;772;p26"/>
            <p:cNvSpPr/>
            <p:nvPr/>
          </p:nvSpPr>
          <p:spPr>
            <a:xfrm>
              <a:off x="836640" y="23652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Google Shape;773;p26"/>
            <p:cNvSpPr/>
            <p:nvPr/>
          </p:nvSpPr>
          <p:spPr>
            <a:xfrm>
              <a:off x="563760" y="24739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Google Shape;774;p26"/>
            <p:cNvSpPr/>
            <p:nvPr/>
          </p:nvSpPr>
          <p:spPr>
            <a:xfrm>
              <a:off x="700200" y="24739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Google Shape;775;p26"/>
            <p:cNvSpPr/>
            <p:nvPr/>
          </p:nvSpPr>
          <p:spPr>
            <a:xfrm>
              <a:off x="836640" y="24739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Google Shape;776;p26"/>
            <p:cNvSpPr/>
            <p:nvPr/>
          </p:nvSpPr>
          <p:spPr>
            <a:xfrm>
              <a:off x="563760" y="25830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Google Shape;777;p26"/>
            <p:cNvSpPr/>
            <p:nvPr/>
          </p:nvSpPr>
          <p:spPr>
            <a:xfrm>
              <a:off x="700200" y="2583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Google Shape;778;p26"/>
            <p:cNvSpPr/>
            <p:nvPr/>
          </p:nvSpPr>
          <p:spPr>
            <a:xfrm>
              <a:off x="836640" y="2583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Google Shape;779;p26"/>
            <p:cNvSpPr/>
            <p:nvPr/>
          </p:nvSpPr>
          <p:spPr>
            <a:xfrm>
              <a:off x="563760" y="2691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Google Shape;780;p26"/>
            <p:cNvSpPr/>
            <p:nvPr/>
          </p:nvSpPr>
          <p:spPr>
            <a:xfrm>
              <a:off x="700200" y="2691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Google Shape;781;p26"/>
            <p:cNvSpPr/>
            <p:nvPr/>
          </p:nvSpPr>
          <p:spPr>
            <a:xfrm>
              <a:off x="836640" y="2691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Google Shape;782;p26"/>
            <p:cNvSpPr/>
            <p:nvPr/>
          </p:nvSpPr>
          <p:spPr>
            <a:xfrm>
              <a:off x="563760" y="28008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Google Shape;783;p26"/>
            <p:cNvSpPr/>
            <p:nvPr/>
          </p:nvSpPr>
          <p:spPr>
            <a:xfrm>
              <a:off x="700200" y="2800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Google Shape;784;p26"/>
            <p:cNvSpPr/>
            <p:nvPr/>
          </p:nvSpPr>
          <p:spPr>
            <a:xfrm>
              <a:off x="836640" y="2800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Google Shape;785;p26"/>
            <p:cNvSpPr/>
            <p:nvPr/>
          </p:nvSpPr>
          <p:spPr>
            <a:xfrm>
              <a:off x="563760" y="292428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Google Shape;786;p26"/>
            <p:cNvSpPr/>
            <p:nvPr/>
          </p:nvSpPr>
          <p:spPr>
            <a:xfrm>
              <a:off x="700200" y="29242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1" name="Google Shape;787;p26"/>
            <p:cNvSpPr/>
            <p:nvPr/>
          </p:nvSpPr>
          <p:spPr>
            <a:xfrm>
              <a:off x="836640" y="29242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2" name="Google Shape;788;p26"/>
            <p:cNvSpPr/>
            <p:nvPr/>
          </p:nvSpPr>
          <p:spPr>
            <a:xfrm>
              <a:off x="563760" y="3033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3" name="Google Shape;789;p26"/>
            <p:cNvSpPr/>
            <p:nvPr/>
          </p:nvSpPr>
          <p:spPr>
            <a:xfrm>
              <a:off x="700200" y="3033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4" name="Google Shape;790;p26"/>
            <p:cNvSpPr/>
            <p:nvPr/>
          </p:nvSpPr>
          <p:spPr>
            <a:xfrm>
              <a:off x="836640" y="3033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5" name="Google Shape;791;p26"/>
            <p:cNvSpPr/>
            <p:nvPr/>
          </p:nvSpPr>
          <p:spPr>
            <a:xfrm>
              <a:off x="563760" y="314208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6" name="Google Shape;792;p26"/>
            <p:cNvSpPr/>
            <p:nvPr/>
          </p:nvSpPr>
          <p:spPr>
            <a:xfrm>
              <a:off x="700200" y="31420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7" name="Google Shape;793;p26"/>
            <p:cNvSpPr/>
            <p:nvPr/>
          </p:nvSpPr>
          <p:spPr>
            <a:xfrm>
              <a:off x="836640" y="31420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68" name="Google Shape;794;p26"/>
          <p:cNvSpPr/>
          <p:nvPr/>
        </p:nvSpPr>
        <p:spPr>
          <a:xfrm rot="8765400">
            <a:off x="8362080" y="2002320"/>
            <a:ext cx="3233520" cy="303480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Google Shape;795;p26"/>
          <p:cNvSpPr/>
          <p:nvPr/>
        </p:nvSpPr>
        <p:spPr>
          <a:xfrm rot="8765400">
            <a:off x="8527680" y="2083680"/>
            <a:ext cx="3092760" cy="29023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Google Shape;796;p26"/>
          <p:cNvSpPr/>
          <p:nvPr/>
        </p:nvSpPr>
        <p:spPr>
          <a:xfrm rot="2075400">
            <a:off x="7905600" y="365724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 rot="21598800">
            <a:off x="3850920" y="3333600"/>
            <a:ext cx="3609720" cy="6040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buNone/>
            </a:pPr>
            <a:r>
              <a:rPr lang="el-GR" sz="2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0" y="-4320"/>
            <a:ext cx="319572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9000"/>
          </a:bodyPr>
          <a:lstStyle/>
          <a:p>
            <a:pPr marL="298080" indent="-22356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596160" lvl="1" indent="-22356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894240" lvl="2" indent="-19872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192320" lvl="3" indent="-1490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490400" lvl="4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788480" lvl="5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86560" lvl="6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10" name="Google Shape;367;p14"/>
          <p:cNvSpPr/>
          <p:nvPr/>
        </p:nvSpPr>
        <p:spPr>
          <a:xfrm rot="6975600" flipH="1">
            <a:off x="5936760" y="447228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Google Shape;368;p14"/>
          <p:cNvSpPr/>
          <p:nvPr/>
        </p:nvSpPr>
        <p:spPr>
          <a:xfrm rot="6975000" flipH="1">
            <a:off x="7088760" y="3894480"/>
            <a:ext cx="3233160" cy="3035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Google Shape;369;p14"/>
          <p:cNvSpPr/>
          <p:nvPr/>
        </p:nvSpPr>
        <p:spPr>
          <a:xfrm rot="6975600" flipH="1">
            <a:off x="7186320" y="405360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50" name="PlaceHolder 2"/>
          <p:cNvSpPr>
            <a:spLocks noGrp="1"/>
          </p:cNvSpPr>
          <p:nvPr>
            <p:ph type="title"/>
          </p:nvPr>
        </p:nvSpPr>
        <p:spPr>
          <a:xfrm>
            <a:off x="1610280" y="163548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51" name="PlaceHolder 3"/>
          <p:cNvSpPr>
            <a:spLocks noGrp="1"/>
          </p:cNvSpPr>
          <p:nvPr>
            <p:ph type="title"/>
          </p:nvPr>
        </p:nvSpPr>
        <p:spPr>
          <a:xfrm>
            <a:off x="4868640" y="163548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52" name="PlaceHolder 4"/>
          <p:cNvSpPr>
            <a:spLocks noGrp="1"/>
          </p:cNvSpPr>
          <p:nvPr>
            <p:ph type="title"/>
          </p:nvPr>
        </p:nvSpPr>
        <p:spPr>
          <a:xfrm>
            <a:off x="1610280" y="352872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53" name="PlaceHolder 5"/>
          <p:cNvSpPr>
            <a:spLocks noGrp="1"/>
          </p:cNvSpPr>
          <p:nvPr>
            <p:ph type="title"/>
          </p:nvPr>
        </p:nvSpPr>
        <p:spPr>
          <a:xfrm>
            <a:off x="4868640" y="352872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254" name="Google Shape;1096;p36"/>
          <p:cNvGrpSpPr/>
          <p:nvPr/>
        </p:nvGrpSpPr>
        <p:grpSpPr>
          <a:xfrm>
            <a:off x="496800" y="3138480"/>
            <a:ext cx="446040" cy="2107440"/>
            <a:chOff x="496800" y="3138480"/>
            <a:chExt cx="446040" cy="2107440"/>
          </a:xfrm>
        </p:grpSpPr>
        <p:sp>
          <p:nvSpPr>
            <p:cNvPr id="255" name="Google Shape;1097;p36"/>
            <p:cNvSpPr/>
            <p:nvPr/>
          </p:nvSpPr>
          <p:spPr>
            <a:xfrm>
              <a:off x="496800" y="3138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6" name="Google Shape;1098;p36"/>
            <p:cNvSpPr/>
            <p:nvPr/>
          </p:nvSpPr>
          <p:spPr>
            <a:xfrm>
              <a:off x="691560" y="3138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Google Shape;1099;p36"/>
            <p:cNvSpPr/>
            <p:nvPr/>
          </p:nvSpPr>
          <p:spPr>
            <a:xfrm>
              <a:off x="886320" y="3138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Google Shape;1100;p36"/>
            <p:cNvSpPr/>
            <p:nvPr/>
          </p:nvSpPr>
          <p:spPr>
            <a:xfrm>
              <a:off x="496800" y="32940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Google Shape;1101;p36"/>
            <p:cNvSpPr/>
            <p:nvPr/>
          </p:nvSpPr>
          <p:spPr>
            <a:xfrm>
              <a:off x="691560" y="3294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Google Shape;1102;p36"/>
            <p:cNvSpPr/>
            <p:nvPr/>
          </p:nvSpPr>
          <p:spPr>
            <a:xfrm>
              <a:off x="886320" y="3294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Google Shape;1103;p36"/>
            <p:cNvSpPr/>
            <p:nvPr/>
          </p:nvSpPr>
          <p:spPr>
            <a:xfrm>
              <a:off x="496800" y="3449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Google Shape;1104;p36"/>
            <p:cNvSpPr/>
            <p:nvPr/>
          </p:nvSpPr>
          <p:spPr>
            <a:xfrm>
              <a:off x="691560" y="3449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Google Shape;1105;p36"/>
            <p:cNvSpPr/>
            <p:nvPr/>
          </p:nvSpPr>
          <p:spPr>
            <a:xfrm>
              <a:off x="886320" y="3449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Google Shape;1106;p36"/>
            <p:cNvSpPr/>
            <p:nvPr/>
          </p:nvSpPr>
          <p:spPr>
            <a:xfrm>
              <a:off x="496800" y="3593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Google Shape;1107;p36"/>
            <p:cNvSpPr/>
            <p:nvPr/>
          </p:nvSpPr>
          <p:spPr>
            <a:xfrm>
              <a:off x="691560" y="3593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Google Shape;1108;p36"/>
            <p:cNvSpPr/>
            <p:nvPr/>
          </p:nvSpPr>
          <p:spPr>
            <a:xfrm>
              <a:off x="886320" y="3593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Google Shape;1109;p36"/>
            <p:cNvSpPr/>
            <p:nvPr/>
          </p:nvSpPr>
          <p:spPr>
            <a:xfrm>
              <a:off x="496800" y="37486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Google Shape;1110;p36"/>
            <p:cNvSpPr/>
            <p:nvPr/>
          </p:nvSpPr>
          <p:spPr>
            <a:xfrm>
              <a:off x="691560" y="3748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" name="Google Shape;1111;p36"/>
            <p:cNvSpPr/>
            <p:nvPr/>
          </p:nvSpPr>
          <p:spPr>
            <a:xfrm>
              <a:off x="886320" y="3748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0" name="Google Shape;1112;p36"/>
            <p:cNvSpPr/>
            <p:nvPr/>
          </p:nvSpPr>
          <p:spPr>
            <a:xfrm>
              <a:off x="496800" y="3904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1" name="Google Shape;1113;p36"/>
            <p:cNvSpPr/>
            <p:nvPr/>
          </p:nvSpPr>
          <p:spPr>
            <a:xfrm>
              <a:off x="691560" y="3904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Google Shape;1114;p36"/>
            <p:cNvSpPr/>
            <p:nvPr/>
          </p:nvSpPr>
          <p:spPr>
            <a:xfrm>
              <a:off x="886320" y="3904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" name="Google Shape;1115;p36"/>
            <p:cNvSpPr/>
            <p:nvPr/>
          </p:nvSpPr>
          <p:spPr>
            <a:xfrm>
              <a:off x="496800" y="4080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Google Shape;1116;p36"/>
            <p:cNvSpPr/>
            <p:nvPr/>
          </p:nvSpPr>
          <p:spPr>
            <a:xfrm>
              <a:off x="691560" y="4080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" name="Google Shape;1117;p36"/>
            <p:cNvSpPr/>
            <p:nvPr/>
          </p:nvSpPr>
          <p:spPr>
            <a:xfrm>
              <a:off x="886320" y="4080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6" name="Google Shape;1118;p36"/>
            <p:cNvSpPr/>
            <p:nvPr/>
          </p:nvSpPr>
          <p:spPr>
            <a:xfrm>
              <a:off x="496800" y="42361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7" name="Google Shape;1119;p36"/>
            <p:cNvSpPr/>
            <p:nvPr/>
          </p:nvSpPr>
          <p:spPr>
            <a:xfrm>
              <a:off x="691560" y="4236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8" name="Google Shape;1120;p36"/>
            <p:cNvSpPr/>
            <p:nvPr/>
          </p:nvSpPr>
          <p:spPr>
            <a:xfrm>
              <a:off x="886320" y="4236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9" name="Google Shape;1121;p36"/>
            <p:cNvSpPr/>
            <p:nvPr/>
          </p:nvSpPr>
          <p:spPr>
            <a:xfrm>
              <a:off x="496800" y="4391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0" name="Google Shape;1122;p36"/>
            <p:cNvSpPr/>
            <p:nvPr/>
          </p:nvSpPr>
          <p:spPr>
            <a:xfrm>
              <a:off x="691560" y="4391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1" name="Google Shape;1123;p36"/>
            <p:cNvSpPr/>
            <p:nvPr/>
          </p:nvSpPr>
          <p:spPr>
            <a:xfrm>
              <a:off x="886320" y="4391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2" name="Google Shape;1124;p36"/>
            <p:cNvSpPr/>
            <p:nvPr/>
          </p:nvSpPr>
          <p:spPr>
            <a:xfrm>
              <a:off x="496800" y="45468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3" name="Google Shape;1125;p36"/>
            <p:cNvSpPr/>
            <p:nvPr/>
          </p:nvSpPr>
          <p:spPr>
            <a:xfrm>
              <a:off x="691560" y="4546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4" name="Google Shape;1126;p36"/>
            <p:cNvSpPr/>
            <p:nvPr/>
          </p:nvSpPr>
          <p:spPr>
            <a:xfrm>
              <a:off x="886320" y="4546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5" name="Google Shape;1127;p36"/>
            <p:cNvSpPr/>
            <p:nvPr/>
          </p:nvSpPr>
          <p:spPr>
            <a:xfrm>
              <a:off x="496800" y="4702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6" name="Google Shape;1128;p36"/>
            <p:cNvSpPr/>
            <p:nvPr/>
          </p:nvSpPr>
          <p:spPr>
            <a:xfrm>
              <a:off x="691560" y="4702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Google Shape;1129;p36"/>
            <p:cNvSpPr/>
            <p:nvPr/>
          </p:nvSpPr>
          <p:spPr>
            <a:xfrm>
              <a:off x="886320" y="4702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Google Shape;1130;p36"/>
            <p:cNvSpPr/>
            <p:nvPr/>
          </p:nvSpPr>
          <p:spPr>
            <a:xfrm>
              <a:off x="496800" y="4878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Google Shape;1131;p36"/>
            <p:cNvSpPr/>
            <p:nvPr/>
          </p:nvSpPr>
          <p:spPr>
            <a:xfrm>
              <a:off x="691560" y="4878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0" name="Google Shape;1132;p36"/>
            <p:cNvSpPr/>
            <p:nvPr/>
          </p:nvSpPr>
          <p:spPr>
            <a:xfrm>
              <a:off x="886320" y="4878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1" name="Google Shape;1133;p36"/>
            <p:cNvSpPr/>
            <p:nvPr/>
          </p:nvSpPr>
          <p:spPr>
            <a:xfrm>
              <a:off x="496800" y="50342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2" name="Google Shape;1134;p36"/>
            <p:cNvSpPr/>
            <p:nvPr/>
          </p:nvSpPr>
          <p:spPr>
            <a:xfrm>
              <a:off x="691560" y="5034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3" name="Google Shape;1135;p36"/>
            <p:cNvSpPr/>
            <p:nvPr/>
          </p:nvSpPr>
          <p:spPr>
            <a:xfrm>
              <a:off x="886320" y="5034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4" name="Google Shape;1136;p36"/>
            <p:cNvSpPr/>
            <p:nvPr/>
          </p:nvSpPr>
          <p:spPr>
            <a:xfrm>
              <a:off x="496800" y="518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5" name="Google Shape;1137;p36"/>
            <p:cNvSpPr/>
            <p:nvPr/>
          </p:nvSpPr>
          <p:spPr>
            <a:xfrm>
              <a:off x="691560" y="518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6" name="Google Shape;1138;p36"/>
            <p:cNvSpPr/>
            <p:nvPr/>
          </p:nvSpPr>
          <p:spPr>
            <a:xfrm>
              <a:off x="886320" y="518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97" name="Google Shape;1139;p36"/>
          <p:cNvSpPr/>
          <p:nvPr/>
        </p:nvSpPr>
        <p:spPr>
          <a:xfrm rot="9182400" flipH="1">
            <a:off x="7886880" y="204480"/>
            <a:ext cx="2484000" cy="233136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Google Shape;1140;p36"/>
          <p:cNvSpPr/>
          <p:nvPr/>
        </p:nvSpPr>
        <p:spPr>
          <a:xfrm rot="9851400" flipH="1">
            <a:off x="7686000" y="-1450800"/>
            <a:ext cx="2617200" cy="245664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6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37" name="PlaceHolder 2"/>
          <p:cNvSpPr>
            <a:spLocks noGrp="1"/>
          </p:cNvSpPr>
          <p:nvPr>
            <p:ph type="title"/>
          </p:nvPr>
        </p:nvSpPr>
        <p:spPr>
          <a:xfrm>
            <a:off x="6087600" y="201636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38" name="PlaceHolder 3"/>
          <p:cNvSpPr>
            <a:spLocks noGrp="1"/>
          </p:cNvSpPr>
          <p:nvPr>
            <p:ph type="title"/>
          </p:nvPr>
        </p:nvSpPr>
        <p:spPr>
          <a:xfrm>
            <a:off x="720000" y="203976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39" name="PlaceHolder 4"/>
          <p:cNvSpPr>
            <a:spLocks noGrp="1"/>
          </p:cNvSpPr>
          <p:nvPr>
            <p:ph type="title"/>
          </p:nvPr>
        </p:nvSpPr>
        <p:spPr>
          <a:xfrm>
            <a:off x="3403800" y="203976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40" name="Google Shape;1040;p35"/>
          <p:cNvSpPr/>
          <p:nvPr/>
        </p:nvSpPr>
        <p:spPr>
          <a:xfrm rot="17610000">
            <a:off x="6532200" y="4516200"/>
            <a:ext cx="2490480" cy="23374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41" name="Google Shape;1041;p35"/>
          <p:cNvGrpSpPr/>
          <p:nvPr/>
        </p:nvGrpSpPr>
        <p:grpSpPr>
          <a:xfrm>
            <a:off x="7370640" y="4329720"/>
            <a:ext cx="2107440" cy="446040"/>
            <a:chOff x="7370640" y="4329720"/>
            <a:chExt cx="2107440" cy="446040"/>
          </a:xfrm>
        </p:grpSpPr>
        <p:sp>
          <p:nvSpPr>
            <p:cNvPr id="342" name="Google Shape;1042;p35"/>
            <p:cNvSpPr/>
            <p:nvPr/>
          </p:nvSpPr>
          <p:spPr>
            <a:xfrm rot="5400000">
              <a:off x="942156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3" name="Google Shape;1043;p35"/>
            <p:cNvSpPr/>
            <p:nvPr/>
          </p:nvSpPr>
          <p:spPr>
            <a:xfrm rot="5400000">
              <a:off x="942156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4" name="Google Shape;1044;p35"/>
            <p:cNvSpPr/>
            <p:nvPr/>
          </p:nvSpPr>
          <p:spPr>
            <a:xfrm rot="5400000">
              <a:off x="942156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5" name="Google Shape;1045;p35"/>
            <p:cNvSpPr/>
            <p:nvPr/>
          </p:nvSpPr>
          <p:spPr>
            <a:xfrm rot="5400000">
              <a:off x="9266040" y="43300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6" name="Google Shape;1046;p35"/>
            <p:cNvSpPr/>
            <p:nvPr/>
          </p:nvSpPr>
          <p:spPr>
            <a:xfrm rot="5400000">
              <a:off x="926604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7" name="Google Shape;1047;p35"/>
            <p:cNvSpPr/>
            <p:nvPr/>
          </p:nvSpPr>
          <p:spPr>
            <a:xfrm rot="5400000">
              <a:off x="926604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8" name="Google Shape;1048;p35"/>
            <p:cNvSpPr/>
            <p:nvPr/>
          </p:nvSpPr>
          <p:spPr>
            <a:xfrm rot="5400000">
              <a:off x="911052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9" name="Google Shape;1049;p35"/>
            <p:cNvSpPr/>
            <p:nvPr/>
          </p:nvSpPr>
          <p:spPr>
            <a:xfrm rot="5400000">
              <a:off x="911052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0" name="Google Shape;1050;p35"/>
            <p:cNvSpPr/>
            <p:nvPr/>
          </p:nvSpPr>
          <p:spPr>
            <a:xfrm rot="5400000">
              <a:off x="911052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1" name="Google Shape;1051;p35"/>
            <p:cNvSpPr/>
            <p:nvPr/>
          </p:nvSpPr>
          <p:spPr>
            <a:xfrm rot="5400000">
              <a:off x="896688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2" name="Google Shape;1052;p35"/>
            <p:cNvSpPr/>
            <p:nvPr/>
          </p:nvSpPr>
          <p:spPr>
            <a:xfrm rot="5400000">
              <a:off x="896688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3" name="Google Shape;1053;p35"/>
            <p:cNvSpPr/>
            <p:nvPr/>
          </p:nvSpPr>
          <p:spPr>
            <a:xfrm rot="5400000">
              <a:off x="896688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4" name="Google Shape;1054;p35"/>
            <p:cNvSpPr/>
            <p:nvPr/>
          </p:nvSpPr>
          <p:spPr>
            <a:xfrm rot="5400000">
              <a:off x="8811360" y="43300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5" name="Google Shape;1055;p35"/>
            <p:cNvSpPr/>
            <p:nvPr/>
          </p:nvSpPr>
          <p:spPr>
            <a:xfrm rot="5400000">
              <a:off x="881136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6" name="Google Shape;1056;p35"/>
            <p:cNvSpPr/>
            <p:nvPr/>
          </p:nvSpPr>
          <p:spPr>
            <a:xfrm rot="5400000">
              <a:off x="881136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7" name="Google Shape;1057;p35"/>
            <p:cNvSpPr/>
            <p:nvPr/>
          </p:nvSpPr>
          <p:spPr>
            <a:xfrm rot="5400000">
              <a:off x="865584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8" name="Google Shape;1058;p35"/>
            <p:cNvSpPr/>
            <p:nvPr/>
          </p:nvSpPr>
          <p:spPr>
            <a:xfrm rot="5400000">
              <a:off x="865584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9" name="Google Shape;1059;p35"/>
            <p:cNvSpPr/>
            <p:nvPr/>
          </p:nvSpPr>
          <p:spPr>
            <a:xfrm rot="5400000">
              <a:off x="865584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0" name="Google Shape;1060;p35"/>
            <p:cNvSpPr/>
            <p:nvPr/>
          </p:nvSpPr>
          <p:spPr>
            <a:xfrm rot="5400000">
              <a:off x="847944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1" name="Google Shape;1061;p35"/>
            <p:cNvSpPr/>
            <p:nvPr/>
          </p:nvSpPr>
          <p:spPr>
            <a:xfrm rot="5400000">
              <a:off x="847944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2" name="Google Shape;1062;p35"/>
            <p:cNvSpPr/>
            <p:nvPr/>
          </p:nvSpPr>
          <p:spPr>
            <a:xfrm rot="5400000">
              <a:off x="847944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3" name="Google Shape;1063;p35"/>
            <p:cNvSpPr/>
            <p:nvPr/>
          </p:nvSpPr>
          <p:spPr>
            <a:xfrm rot="5400000">
              <a:off x="8323920" y="43300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4" name="Google Shape;1064;p35"/>
            <p:cNvSpPr/>
            <p:nvPr/>
          </p:nvSpPr>
          <p:spPr>
            <a:xfrm rot="5400000">
              <a:off x="832392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5" name="Google Shape;1065;p35"/>
            <p:cNvSpPr/>
            <p:nvPr/>
          </p:nvSpPr>
          <p:spPr>
            <a:xfrm rot="5400000">
              <a:off x="832392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6" name="Google Shape;1066;p35"/>
            <p:cNvSpPr/>
            <p:nvPr/>
          </p:nvSpPr>
          <p:spPr>
            <a:xfrm rot="5400000">
              <a:off x="816840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7" name="Google Shape;1067;p35"/>
            <p:cNvSpPr/>
            <p:nvPr/>
          </p:nvSpPr>
          <p:spPr>
            <a:xfrm rot="5400000">
              <a:off x="816840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8" name="Google Shape;1068;p35"/>
            <p:cNvSpPr/>
            <p:nvPr/>
          </p:nvSpPr>
          <p:spPr>
            <a:xfrm rot="5400000">
              <a:off x="816840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9" name="Google Shape;1069;p35"/>
            <p:cNvSpPr/>
            <p:nvPr/>
          </p:nvSpPr>
          <p:spPr>
            <a:xfrm rot="5400000">
              <a:off x="8012880" y="43300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0" name="Google Shape;1070;p35"/>
            <p:cNvSpPr/>
            <p:nvPr/>
          </p:nvSpPr>
          <p:spPr>
            <a:xfrm rot="5400000">
              <a:off x="801288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1" name="Google Shape;1071;p35"/>
            <p:cNvSpPr/>
            <p:nvPr/>
          </p:nvSpPr>
          <p:spPr>
            <a:xfrm rot="5400000">
              <a:off x="801288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2" name="Google Shape;1072;p35"/>
            <p:cNvSpPr/>
            <p:nvPr/>
          </p:nvSpPr>
          <p:spPr>
            <a:xfrm rot="5400000">
              <a:off x="785736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3" name="Google Shape;1073;p35"/>
            <p:cNvSpPr/>
            <p:nvPr/>
          </p:nvSpPr>
          <p:spPr>
            <a:xfrm rot="5400000">
              <a:off x="785736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4" name="Google Shape;1074;p35"/>
            <p:cNvSpPr/>
            <p:nvPr/>
          </p:nvSpPr>
          <p:spPr>
            <a:xfrm rot="5400000">
              <a:off x="785736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5" name="Google Shape;1075;p35"/>
            <p:cNvSpPr/>
            <p:nvPr/>
          </p:nvSpPr>
          <p:spPr>
            <a:xfrm rot="5400000">
              <a:off x="768132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6" name="Google Shape;1076;p35"/>
            <p:cNvSpPr/>
            <p:nvPr/>
          </p:nvSpPr>
          <p:spPr>
            <a:xfrm rot="5400000">
              <a:off x="768132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7" name="Google Shape;1077;p35"/>
            <p:cNvSpPr/>
            <p:nvPr/>
          </p:nvSpPr>
          <p:spPr>
            <a:xfrm rot="5400000">
              <a:off x="768132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8" name="Google Shape;1078;p35"/>
            <p:cNvSpPr/>
            <p:nvPr/>
          </p:nvSpPr>
          <p:spPr>
            <a:xfrm rot="5400000">
              <a:off x="7525800" y="43300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9" name="Google Shape;1079;p35"/>
            <p:cNvSpPr/>
            <p:nvPr/>
          </p:nvSpPr>
          <p:spPr>
            <a:xfrm rot="5400000">
              <a:off x="752580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0" name="Google Shape;1080;p35"/>
            <p:cNvSpPr/>
            <p:nvPr/>
          </p:nvSpPr>
          <p:spPr>
            <a:xfrm rot="5400000">
              <a:off x="752580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1" name="Google Shape;1081;p35"/>
            <p:cNvSpPr/>
            <p:nvPr/>
          </p:nvSpPr>
          <p:spPr>
            <a:xfrm rot="5400000">
              <a:off x="7370280" y="4329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2" name="Google Shape;1082;p35"/>
            <p:cNvSpPr/>
            <p:nvPr/>
          </p:nvSpPr>
          <p:spPr>
            <a:xfrm rot="5400000">
              <a:off x="7370280" y="4524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3" name="Google Shape;1083;p35"/>
            <p:cNvSpPr/>
            <p:nvPr/>
          </p:nvSpPr>
          <p:spPr>
            <a:xfrm rot="5400000">
              <a:off x="7370280" y="4719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84" name="Google Shape;1084;p35"/>
          <p:cNvSpPr/>
          <p:nvPr/>
        </p:nvSpPr>
        <p:spPr>
          <a:xfrm rot="6923400">
            <a:off x="6319440" y="-1602720"/>
            <a:ext cx="2817720" cy="27871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Google Shape;1085;p35"/>
          <p:cNvSpPr/>
          <p:nvPr/>
        </p:nvSpPr>
        <p:spPr>
          <a:xfrm rot="6922800">
            <a:off x="6395760" y="-1535040"/>
            <a:ext cx="2695320" cy="252936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225;p9"/>
          <p:cNvSpPr/>
          <p:nvPr/>
        </p:nvSpPr>
        <p:spPr>
          <a:xfrm rot="6975000" flipH="1">
            <a:off x="-291600" y="-1441440"/>
            <a:ext cx="2379240" cy="22330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720000" y="1478520"/>
            <a:ext cx="4618800" cy="969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6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6002640" y="0"/>
            <a:ext cx="314100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9000"/>
          </a:bodyPr>
          <a:lstStyle/>
          <a:p>
            <a:pPr marL="298080" indent="-22356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596160" lvl="1" indent="-22356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894240" lvl="2" indent="-19872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192320" lvl="3" indent="-1490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490400" lvl="4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788480" lvl="5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86560" lvl="6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426" name="Google Shape;229;p9"/>
          <p:cNvGrpSpPr/>
          <p:nvPr/>
        </p:nvGrpSpPr>
        <p:grpSpPr>
          <a:xfrm>
            <a:off x="5769000" y="-667440"/>
            <a:ext cx="445680" cy="2107080"/>
            <a:chOff x="5769000" y="-667440"/>
            <a:chExt cx="445680" cy="2107080"/>
          </a:xfrm>
        </p:grpSpPr>
        <p:sp>
          <p:nvSpPr>
            <p:cNvPr id="427" name="Google Shape;230;p9"/>
            <p:cNvSpPr/>
            <p:nvPr/>
          </p:nvSpPr>
          <p:spPr>
            <a:xfrm>
              <a:off x="5769000" y="-667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8" name="Google Shape;231;p9"/>
            <p:cNvSpPr/>
            <p:nvPr/>
          </p:nvSpPr>
          <p:spPr>
            <a:xfrm>
              <a:off x="5963760" y="-667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9" name="Google Shape;232;p9"/>
            <p:cNvSpPr/>
            <p:nvPr/>
          </p:nvSpPr>
          <p:spPr>
            <a:xfrm>
              <a:off x="6158160" y="-667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0" name="Google Shape;233;p9"/>
            <p:cNvSpPr/>
            <p:nvPr/>
          </p:nvSpPr>
          <p:spPr>
            <a:xfrm>
              <a:off x="5769000" y="-5122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1" name="Google Shape;234;p9"/>
            <p:cNvSpPr/>
            <p:nvPr/>
          </p:nvSpPr>
          <p:spPr>
            <a:xfrm>
              <a:off x="5963760" y="-511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2" name="Google Shape;235;p9"/>
            <p:cNvSpPr/>
            <p:nvPr/>
          </p:nvSpPr>
          <p:spPr>
            <a:xfrm>
              <a:off x="6158160" y="-511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3" name="Google Shape;236;p9"/>
            <p:cNvSpPr/>
            <p:nvPr/>
          </p:nvSpPr>
          <p:spPr>
            <a:xfrm>
              <a:off x="5769000" y="-356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4" name="Google Shape;237;p9"/>
            <p:cNvSpPr/>
            <p:nvPr/>
          </p:nvSpPr>
          <p:spPr>
            <a:xfrm>
              <a:off x="5963760" y="-356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5" name="Google Shape;238;p9"/>
            <p:cNvSpPr/>
            <p:nvPr/>
          </p:nvSpPr>
          <p:spPr>
            <a:xfrm>
              <a:off x="6158160" y="-356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6" name="Google Shape;239;p9"/>
            <p:cNvSpPr/>
            <p:nvPr/>
          </p:nvSpPr>
          <p:spPr>
            <a:xfrm>
              <a:off x="5769000" y="-212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7" name="Google Shape;240;p9"/>
            <p:cNvSpPr/>
            <p:nvPr/>
          </p:nvSpPr>
          <p:spPr>
            <a:xfrm>
              <a:off x="5963760" y="-212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8" name="Google Shape;241;p9"/>
            <p:cNvSpPr/>
            <p:nvPr/>
          </p:nvSpPr>
          <p:spPr>
            <a:xfrm>
              <a:off x="6158160" y="-212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9" name="Google Shape;242;p9"/>
            <p:cNvSpPr/>
            <p:nvPr/>
          </p:nvSpPr>
          <p:spPr>
            <a:xfrm>
              <a:off x="5769000" y="-576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0" name="Google Shape;243;p9"/>
            <p:cNvSpPr/>
            <p:nvPr/>
          </p:nvSpPr>
          <p:spPr>
            <a:xfrm>
              <a:off x="5963760" y="-57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1" name="Google Shape;244;p9"/>
            <p:cNvSpPr/>
            <p:nvPr/>
          </p:nvSpPr>
          <p:spPr>
            <a:xfrm>
              <a:off x="6158160" y="-57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2" name="Google Shape;245;p9"/>
            <p:cNvSpPr/>
            <p:nvPr/>
          </p:nvSpPr>
          <p:spPr>
            <a:xfrm>
              <a:off x="5769000" y="9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3" name="Google Shape;246;p9"/>
            <p:cNvSpPr/>
            <p:nvPr/>
          </p:nvSpPr>
          <p:spPr>
            <a:xfrm>
              <a:off x="5963760" y="9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4" name="Google Shape;247;p9"/>
            <p:cNvSpPr/>
            <p:nvPr/>
          </p:nvSpPr>
          <p:spPr>
            <a:xfrm>
              <a:off x="6158160" y="9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5" name="Google Shape;248;p9"/>
            <p:cNvSpPr/>
            <p:nvPr/>
          </p:nvSpPr>
          <p:spPr>
            <a:xfrm>
              <a:off x="5769000" y="27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6" name="Google Shape;249;p9"/>
            <p:cNvSpPr/>
            <p:nvPr/>
          </p:nvSpPr>
          <p:spPr>
            <a:xfrm>
              <a:off x="5963760" y="27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7" name="Google Shape;250;p9"/>
            <p:cNvSpPr/>
            <p:nvPr/>
          </p:nvSpPr>
          <p:spPr>
            <a:xfrm>
              <a:off x="6158160" y="27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8" name="Google Shape;251;p9"/>
            <p:cNvSpPr/>
            <p:nvPr/>
          </p:nvSpPr>
          <p:spPr>
            <a:xfrm>
              <a:off x="5769000" y="4298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9" name="Google Shape;252;p9"/>
            <p:cNvSpPr/>
            <p:nvPr/>
          </p:nvSpPr>
          <p:spPr>
            <a:xfrm>
              <a:off x="5963760" y="42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0" name="Google Shape;253;p9"/>
            <p:cNvSpPr/>
            <p:nvPr/>
          </p:nvSpPr>
          <p:spPr>
            <a:xfrm>
              <a:off x="6158160" y="42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1" name="Google Shape;254;p9"/>
            <p:cNvSpPr/>
            <p:nvPr/>
          </p:nvSpPr>
          <p:spPr>
            <a:xfrm>
              <a:off x="5769000" y="58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2" name="Google Shape;255;p9"/>
            <p:cNvSpPr/>
            <p:nvPr/>
          </p:nvSpPr>
          <p:spPr>
            <a:xfrm>
              <a:off x="5963760" y="58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3" name="Google Shape;256;p9"/>
            <p:cNvSpPr/>
            <p:nvPr/>
          </p:nvSpPr>
          <p:spPr>
            <a:xfrm>
              <a:off x="6158160" y="58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4" name="Google Shape;257;p9"/>
            <p:cNvSpPr/>
            <p:nvPr/>
          </p:nvSpPr>
          <p:spPr>
            <a:xfrm>
              <a:off x="5769000" y="7408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5" name="Google Shape;258;p9"/>
            <p:cNvSpPr/>
            <p:nvPr/>
          </p:nvSpPr>
          <p:spPr>
            <a:xfrm>
              <a:off x="5963760" y="74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6" name="Google Shape;259;p9"/>
            <p:cNvSpPr/>
            <p:nvPr/>
          </p:nvSpPr>
          <p:spPr>
            <a:xfrm>
              <a:off x="6158160" y="74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7" name="Google Shape;260;p9"/>
            <p:cNvSpPr/>
            <p:nvPr/>
          </p:nvSpPr>
          <p:spPr>
            <a:xfrm>
              <a:off x="5769000" y="896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8" name="Google Shape;261;p9"/>
            <p:cNvSpPr/>
            <p:nvPr/>
          </p:nvSpPr>
          <p:spPr>
            <a:xfrm>
              <a:off x="5963760" y="896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9" name="Google Shape;262;p9"/>
            <p:cNvSpPr/>
            <p:nvPr/>
          </p:nvSpPr>
          <p:spPr>
            <a:xfrm>
              <a:off x="6158160" y="896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0" name="Google Shape;263;p9"/>
            <p:cNvSpPr/>
            <p:nvPr/>
          </p:nvSpPr>
          <p:spPr>
            <a:xfrm>
              <a:off x="5769000" y="1072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1" name="Google Shape;264;p9"/>
            <p:cNvSpPr/>
            <p:nvPr/>
          </p:nvSpPr>
          <p:spPr>
            <a:xfrm>
              <a:off x="5963760" y="1072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2" name="Google Shape;265;p9"/>
            <p:cNvSpPr/>
            <p:nvPr/>
          </p:nvSpPr>
          <p:spPr>
            <a:xfrm>
              <a:off x="6158160" y="1072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3" name="Google Shape;266;p9"/>
            <p:cNvSpPr/>
            <p:nvPr/>
          </p:nvSpPr>
          <p:spPr>
            <a:xfrm>
              <a:off x="5769000" y="12279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4" name="Google Shape;267;p9"/>
            <p:cNvSpPr/>
            <p:nvPr/>
          </p:nvSpPr>
          <p:spPr>
            <a:xfrm>
              <a:off x="5963760" y="1228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5" name="Google Shape;268;p9"/>
            <p:cNvSpPr/>
            <p:nvPr/>
          </p:nvSpPr>
          <p:spPr>
            <a:xfrm>
              <a:off x="6158160" y="1228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6" name="Google Shape;269;p9"/>
            <p:cNvSpPr/>
            <p:nvPr/>
          </p:nvSpPr>
          <p:spPr>
            <a:xfrm>
              <a:off x="5769000" y="1383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7" name="Google Shape;270;p9"/>
            <p:cNvSpPr/>
            <p:nvPr/>
          </p:nvSpPr>
          <p:spPr>
            <a:xfrm>
              <a:off x="5963760" y="1383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8" name="Google Shape;271;p9"/>
            <p:cNvSpPr/>
            <p:nvPr/>
          </p:nvSpPr>
          <p:spPr>
            <a:xfrm>
              <a:off x="6158160" y="1383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title"/>
          </p:nvPr>
        </p:nvSpPr>
        <p:spPr>
          <a:xfrm rot="21599400">
            <a:off x="4887000" y="840960"/>
            <a:ext cx="3256920" cy="990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62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6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PlaceHolder 2"/>
          <p:cNvSpPr>
            <a:spLocks noGrp="1"/>
          </p:cNvSpPr>
          <p:nvPr>
            <p:ph type="title"/>
          </p:nvPr>
        </p:nvSpPr>
        <p:spPr>
          <a:xfrm>
            <a:off x="4887360" y="2872800"/>
            <a:ext cx="3256920" cy="990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62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6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body"/>
          </p:nvPr>
        </p:nvSpPr>
        <p:spPr>
          <a:xfrm>
            <a:off x="-33480" y="-3240"/>
            <a:ext cx="460512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508" name="Google Shape;1164;p38"/>
          <p:cNvSpPr/>
          <p:nvPr/>
        </p:nvSpPr>
        <p:spPr>
          <a:xfrm rot="13542600">
            <a:off x="8217000" y="-991080"/>
            <a:ext cx="3233520" cy="3197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Google Shape;1165;p38"/>
          <p:cNvSpPr/>
          <p:nvPr/>
        </p:nvSpPr>
        <p:spPr>
          <a:xfrm rot="13542000">
            <a:off x="8348040" y="-803880"/>
            <a:ext cx="3092400" cy="29023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PlaceHolder 1"/>
          <p:cNvSpPr>
            <a:spLocks noGrp="1"/>
          </p:cNvSpPr>
          <p:nvPr>
            <p:ph type="title"/>
          </p:nvPr>
        </p:nvSpPr>
        <p:spPr>
          <a:xfrm>
            <a:off x="753840" y="169812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47" name="PlaceHolder 2"/>
          <p:cNvSpPr>
            <a:spLocks noGrp="1"/>
          </p:cNvSpPr>
          <p:nvPr>
            <p:ph type="title"/>
          </p:nvPr>
        </p:nvSpPr>
        <p:spPr>
          <a:xfrm rot="1200">
            <a:off x="4215960" y="2989440"/>
            <a:ext cx="694440" cy="5932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PlaceHolder 3"/>
          <p:cNvSpPr>
            <a:spLocks noGrp="1"/>
          </p:cNvSpPr>
          <p:nvPr>
            <p:ph type="title"/>
          </p:nvPr>
        </p:nvSpPr>
        <p:spPr>
          <a:xfrm>
            <a:off x="6942240" y="298980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9" name="PlaceHolder 4"/>
          <p:cNvSpPr>
            <a:spLocks noGrp="1"/>
          </p:cNvSpPr>
          <p:nvPr>
            <p:ph type="title"/>
          </p:nvPr>
        </p:nvSpPr>
        <p:spPr>
          <a:xfrm>
            <a:off x="4214520" y="115704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0" name="PlaceHolder 5"/>
          <p:cNvSpPr>
            <a:spLocks noGrp="1"/>
          </p:cNvSpPr>
          <p:nvPr>
            <p:ph type="title"/>
          </p:nvPr>
        </p:nvSpPr>
        <p:spPr>
          <a:xfrm>
            <a:off x="3433320" y="169812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51" name="PlaceHolder 6"/>
          <p:cNvSpPr>
            <a:spLocks noGrp="1"/>
          </p:cNvSpPr>
          <p:nvPr>
            <p:ph type="title"/>
          </p:nvPr>
        </p:nvSpPr>
        <p:spPr>
          <a:xfrm>
            <a:off x="6118200" y="169812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52" name="PlaceHolder 7"/>
          <p:cNvSpPr>
            <a:spLocks noGrp="1"/>
          </p:cNvSpPr>
          <p:nvPr>
            <p:ph type="title"/>
          </p:nvPr>
        </p:nvSpPr>
        <p:spPr>
          <a:xfrm>
            <a:off x="6121440" y="352044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53" name="PlaceHolder 8"/>
          <p:cNvSpPr>
            <a:spLocks noGrp="1"/>
          </p:cNvSpPr>
          <p:nvPr>
            <p:ph type="title"/>
          </p:nvPr>
        </p:nvSpPr>
        <p:spPr>
          <a:xfrm>
            <a:off x="3412080" y="352044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54" name="PlaceHolder 9"/>
          <p:cNvSpPr>
            <a:spLocks noGrp="1"/>
          </p:cNvSpPr>
          <p:nvPr>
            <p:ph type="title"/>
          </p:nvPr>
        </p:nvSpPr>
        <p:spPr>
          <a:xfrm>
            <a:off x="745200" y="352044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55" name="PlaceHolder 10"/>
          <p:cNvSpPr>
            <a:spLocks noGrp="1"/>
          </p:cNvSpPr>
          <p:nvPr>
            <p:ph type="title"/>
          </p:nvPr>
        </p:nvSpPr>
        <p:spPr>
          <a:xfrm rot="1200">
            <a:off x="1574280" y="298980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6" name="PlaceHolder 11"/>
          <p:cNvSpPr>
            <a:spLocks noGrp="1"/>
          </p:cNvSpPr>
          <p:nvPr>
            <p:ph type="title"/>
          </p:nvPr>
        </p:nvSpPr>
        <p:spPr>
          <a:xfrm rot="1200">
            <a:off x="1572840" y="115668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7" name="PlaceHolder 12"/>
          <p:cNvSpPr>
            <a:spLocks noGrp="1"/>
          </p:cNvSpPr>
          <p:nvPr>
            <p:ph type="title"/>
          </p:nvPr>
        </p:nvSpPr>
        <p:spPr>
          <a:xfrm rot="1200">
            <a:off x="6940440" y="1156680"/>
            <a:ext cx="69408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8" name="PlaceHolder 13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59" name="Google Shape;345;p13"/>
          <p:cNvSpPr/>
          <p:nvPr/>
        </p:nvSpPr>
        <p:spPr>
          <a:xfrm rot="20994600">
            <a:off x="8688240" y="945000"/>
            <a:ext cx="3092760" cy="29023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Google Shape;346;p13"/>
          <p:cNvSpPr/>
          <p:nvPr/>
        </p:nvSpPr>
        <p:spPr>
          <a:xfrm rot="8765400">
            <a:off x="8411040" y="-577440"/>
            <a:ext cx="3233520" cy="303480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Google Shape;347;p13"/>
          <p:cNvSpPr/>
          <p:nvPr/>
        </p:nvSpPr>
        <p:spPr>
          <a:xfrm rot="8765400">
            <a:off x="8577000" y="-496440"/>
            <a:ext cx="3092760" cy="29023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62" name="Google Shape;348;p13"/>
          <p:cNvGrpSpPr/>
          <p:nvPr/>
        </p:nvGrpSpPr>
        <p:grpSpPr>
          <a:xfrm>
            <a:off x="-99720" y="4907160"/>
            <a:ext cx="1476000" cy="39600"/>
            <a:chOff x="-99720" y="4907160"/>
            <a:chExt cx="1476000" cy="39600"/>
          </a:xfrm>
        </p:grpSpPr>
        <p:sp>
          <p:nvSpPr>
            <p:cNvPr id="563" name="Google Shape;349;p13"/>
            <p:cNvSpPr/>
            <p:nvPr/>
          </p:nvSpPr>
          <p:spPr>
            <a:xfrm rot="5400000">
              <a:off x="133668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4" name="Google Shape;350;p13"/>
            <p:cNvSpPr/>
            <p:nvPr/>
          </p:nvSpPr>
          <p:spPr>
            <a:xfrm rot="5400000">
              <a:off x="1227960" y="49071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5" name="Google Shape;351;p13"/>
            <p:cNvSpPr/>
            <p:nvPr/>
          </p:nvSpPr>
          <p:spPr>
            <a:xfrm rot="5400000">
              <a:off x="111888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6" name="Google Shape;352;p13"/>
            <p:cNvSpPr/>
            <p:nvPr/>
          </p:nvSpPr>
          <p:spPr>
            <a:xfrm rot="5400000">
              <a:off x="101808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7" name="Google Shape;353;p13"/>
            <p:cNvSpPr/>
            <p:nvPr/>
          </p:nvSpPr>
          <p:spPr>
            <a:xfrm rot="5400000">
              <a:off x="909720" y="49071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8" name="Google Shape;354;p13"/>
            <p:cNvSpPr/>
            <p:nvPr/>
          </p:nvSpPr>
          <p:spPr>
            <a:xfrm rot="5400000">
              <a:off x="80028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9" name="Google Shape;355;p13"/>
            <p:cNvSpPr/>
            <p:nvPr/>
          </p:nvSpPr>
          <p:spPr>
            <a:xfrm rot="5400000">
              <a:off x="67680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0" name="Google Shape;356;p13"/>
            <p:cNvSpPr/>
            <p:nvPr/>
          </p:nvSpPr>
          <p:spPr>
            <a:xfrm rot="5400000">
              <a:off x="568440" y="49071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1" name="Google Shape;357;p13"/>
            <p:cNvSpPr/>
            <p:nvPr/>
          </p:nvSpPr>
          <p:spPr>
            <a:xfrm rot="5400000">
              <a:off x="45900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2" name="Google Shape;358;p13"/>
            <p:cNvSpPr/>
            <p:nvPr/>
          </p:nvSpPr>
          <p:spPr>
            <a:xfrm rot="5400000">
              <a:off x="350640" y="49071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3" name="Google Shape;359;p13"/>
            <p:cNvSpPr/>
            <p:nvPr/>
          </p:nvSpPr>
          <p:spPr>
            <a:xfrm rot="5400000">
              <a:off x="24120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4" name="Google Shape;360;p13"/>
            <p:cNvSpPr/>
            <p:nvPr/>
          </p:nvSpPr>
          <p:spPr>
            <a:xfrm rot="5400000">
              <a:off x="11772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5" name="Google Shape;361;p13"/>
            <p:cNvSpPr/>
            <p:nvPr/>
          </p:nvSpPr>
          <p:spPr>
            <a:xfrm rot="5400000">
              <a:off x="9000" y="49071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6" name="Google Shape;362;p13"/>
            <p:cNvSpPr/>
            <p:nvPr/>
          </p:nvSpPr>
          <p:spPr>
            <a:xfrm rot="5400000">
              <a:off x="-99720" y="490716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77" name="PlaceHolder 14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15" name="Google Shape;1016;p33"/>
          <p:cNvSpPr/>
          <p:nvPr/>
        </p:nvSpPr>
        <p:spPr>
          <a:xfrm rot="17355000" flipH="1">
            <a:off x="405000" y="4551840"/>
            <a:ext cx="2379600" cy="22330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6" name="Google Shape;1017;p33"/>
          <p:cNvSpPr/>
          <p:nvPr/>
        </p:nvSpPr>
        <p:spPr>
          <a:xfrm rot="15742800">
            <a:off x="5963400" y="4618440"/>
            <a:ext cx="2107440" cy="197820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Google Shape;1018;p33"/>
          <p:cNvSpPr/>
          <p:nvPr/>
        </p:nvSpPr>
        <p:spPr>
          <a:xfrm rot="17355000" flipH="1">
            <a:off x="-161280" y="4605120"/>
            <a:ext cx="2379600" cy="22330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8" name="Google Shape;1019;p33"/>
          <p:cNvSpPr/>
          <p:nvPr/>
        </p:nvSpPr>
        <p:spPr>
          <a:xfrm rot="15743400">
            <a:off x="6654240" y="3940200"/>
            <a:ext cx="3233520" cy="31975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9" name="Google Shape;1020;p33"/>
          <p:cNvSpPr/>
          <p:nvPr/>
        </p:nvSpPr>
        <p:spPr>
          <a:xfrm rot="15742800">
            <a:off x="6749280" y="415584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917;p31"/>
          <p:cNvSpPr/>
          <p:nvPr/>
        </p:nvSpPr>
        <p:spPr>
          <a:xfrm rot="2239200">
            <a:off x="-911880" y="2695320"/>
            <a:ext cx="4010040" cy="336024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59" name="PlaceHolder 2"/>
          <p:cNvSpPr>
            <a:spLocks noGrp="1"/>
          </p:cNvSpPr>
          <p:nvPr>
            <p:ph type="body"/>
          </p:nvPr>
        </p:nvSpPr>
        <p:spPr>
          <a:xfrm>
            <a:off x="1265400" y="1517760"/>
            <a:ext cx="2867040" cy="3067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8000"/>
          </a:bodyPr>
          <a:lstStyle/>
          <a:p>
            <a:pPr marL="293760" indent="-22032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587520" lvl="1" indent="-22032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881280" lvl="2" indent="-19584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175040" lvl="3" indent="-14688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468800" lvl="4" indent="-1468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762560" lvl="5" indent="-1468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6320" lvl="6" indent="-1468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60" name="Google Shape;921;p31"/>
          <p:cNvSpPr/>
          <p:nvPr/>
        </p:nvSpPr>
        <p:spPr>
          <a:xfrm rot="3824400">
            <a:off x="8590680" y="-38664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61" name="Google Shape;922;p31"/>
          <p:cNvGrpSpPr/>
          <p:nvPr/>
        </p:nvGrpSpPr>
        <p:grpSpPr>
          <a:xfrm>
            <a:off x="8506800" y="783720"/>
            <a:ext cx="311760" cy="1476000"/>
            <a:chOff x="8506800" y="783720"/>
            <a:chExt cx="311760" cy="1476000"/>
          </a:xfrm>
        </p:grpSpPr>
        <p:sp>
          <p:nvSpPr>
            <p:cNvPr id="662" name="Google Shape;923;p31"/>
            <p:cNvSpPr/>
            <p:nvPr/>
          </p:nvSpPr>
          <p:spPr>
            <a:xfrm>
              <a:off x="8506800" y="7837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3" name="Google Shape;924;p31"/>
            <p:cNvSpPr/>
            <p:nvPr/>
          </p:nvSpPr>
          <p:spPr>
            <a:xfrm>
              <a:off x="8643240" y="783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4" name="Google Shape;925;p31"/>
            <p:cNvSpPr/>
            <p:nvPr/>
          </p:nvSpPr>
          <p:spPr>
            <a:xfrm>
              <a:off x="8779320" y="783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5" name="Google Shape;926;p31"/>
            <p:cNvSpPr/>
            <p:nvPr/>
          </p:nvSpPr>
          <p:spPr>
            <a:xfrm>
              <a:off x="8506800" y="892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6" name="Google Shape;927;p31"/>
            <p:cNvSpPr/>
            <p:nvPr/>
          </p:nvSpPr>
          <p:spPr>
            <a:xfrm>
              <a:off x="8643240" y="892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7" name="Google Shape;928;p31"/>
            <p:cNvSpPr/>
            <p:nvPr/>
          </p:nvSpPr>
          <p:spPr>
            <a:xfrm>
              <a:off x="8779320" y="892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8" name="Google Shape;929;p31"/>
            <p:cNvSpPr/>
            <p:nvPr/>
          </p:nvSpPr>
          <p:spPr>
            <a:xfrm>
              <a:off x="8506800" y="10015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9" name="Google Shape;930;p31"/>
            <p:cNvSpPr/>
            <p:nvPr/>
          </p:nvSpPr>
          <p:spPr>
            <a:xfrm>
              <a:off x="8643240" y="10015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0" name="Google Shape;931;p31"/>
            <p:cNvSpPr/>
            <p:nvPr/>
          </p:nvSpPr>
          <p:spPr>
            <a:xfrm>
              <a:off x="8779320" y="10015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1" name="Google Shape;932;p31"/>
            <p:cNvSpPr/>
            <p:nvPr/>
          </p:nvSpPr>
          <p:spPr>
            <a:xfrm>
              <a:off x="8506800" y="11023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2" name="Google Shape;933;p31"/>
            <p:cNvSpPr/>
            <p:nvPr/>
          </p:nvSpPr>
          <p:spPr>
            <a:xfrm>
              <a:off x="8643240" y="11023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3" name="Google Shape;934;p31"/>
            <p:cNvSpPr/>
            <p:nvPr/>
          </p:nvSpPr>
          <p:spPr>
            <a:xfrm>
              <a:off x="8779320" y="11023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4" name="Google Shape;935;p31"/>
            <p:cNvSpPr/>
            <p:nvPr/>
          </p:nvSpPr>
          <p:spPr>
            <a:xfrm>
              <a:off x="8506800" y="121104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5" name="Google Shape;936;p31"/>
            <p:cNvSpPr/>
            <p:nvPr/>
          </p:nvSpPr>
          <p:spPr>
            <a:xfrm>
              <a:off x="8643240" y="1211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6" name="Google Shape;937;p31"/>
            <p:cNvSpPr/>
            <p:nvPr/>
          </p:nvSpPr>
          <p:spPr>
            <a:xfrm>
              <a:off x="8779320" y="1211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7" name="Google Shape;938;p31"/>
            <p:cNvSpPr/>
            <p:nvPr/>
          </p:nvSpPr>
          <p:spPr>
            <a:xfrm>
              <a:off x="8506800" y="13201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8" name="Google Shape;939;p31"/>
            <p:cNvSpPr/>
            <p:nvPr/>
          </p:nvSpPr>
          <p:spPr>
            <a:xfrm>
              <a:off x="8643240" y="13201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9" name="Google Shape;940;p31"/>
            <p:cNvSpPr/>
            <p:nvPr/>
          </p:nvSpPr>
          <p:spPr>
            <a:xfrm>
              <a:off x="8779320" y="13201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0" name="Google Shape;941;p31"/>
            <p:cNvSpPr/>
            <p:nvPr/>
          </p:nvSpPr>
          <p:spPr>
            <a:xfrm>
              <a:off x="8506800" y="14436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1" name="Google Shape;942;p31"/>
            <p:cNvSpPr/>
            <p:nvPr/>
          </p:nvSpPr>
          <p:spPr>
            <a:xfrm>
              <a:off x="8643240" y="14436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2" name="Google Shape;943;p31"/>
            <p:cNvSpPr/>
            <p:nvPr/>
          </p:nvSpPr>
          <p:spPr>
            <a:xfrm>
              <a:off x="8779320" y="14436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3" name="Google Shape;944;p31"/>
            <p:cNvSpPr/>
            <p:nvPr/>
          </p:nvSpPr>
          <p:spPr>
            <a:xfrm>
              <a:off x="8506800" y="155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4" name="Google Shape;945;p31"/>
            <p:cNvSpPr/>
            <p:nvPr/>
          </p:nvSpPr>
          <p:spPr>
            <a:xfrm>
              <a:off x="8643240" y="155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5" name="Google Shape;946;p31"/>
            <p:cNvSpPr/>
            <p:nvPr/>
          </p:nvSpPr>
          <p:spPr>
            <a:xfrm>
              <a:off x="8779320" y="155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6" name="Google Shape;947;p31"/>
            <p:cNvSpPr/>
            <p:nvPr/>
          </p:nvSpPr>
          <p:spPr>
            <a:xfrm>
              <a:off x="8506800" y="16614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7" name="Google Shape;948;p31"/>
            <p:cNvSpPr/>
            <p:nvPr/>
          </p:nvSpPr>
          <p:spPr>
            <a:xfrm>
              <a:off x="8643240" y="1661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8" name="Google Shape;949;p31"/>
            <p:cNvSpPr/>
            <p:nvPr/>
          </p:nvSpPr>
          <p:spPr>
            <a:xfrm>
              <a:off x="8779320" y="1661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9" name="Google Shape;950;p31"/>
            <p:cNvSpPr/>
            <p:nvPr/>
          </p:nvSpPr>
          <p:spPr>
            <a:xfrm>
              <a:off x="8506800" y="17704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0" name="Google Shape;951;p31"/>
            <p:cNvSpPr/>
            <p:nvPr/>
          </p:nvSpPr>
          <p:spPr>
            <a:xfrm>
              <a:off x="8643240" y="17704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1" name="Google Shape;952;p31"/>
            <p:cNvSpPr/>
            <p:nvPr/>
          </p:nvSpPr>
          <p:spPr>
            <a:xfrm>
              <a:off x="8779320" y="17704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2" name="Google Shape;953;p31"/>
            <p:cNvSpPr/>
            <p:nvPr/>
          </p:nvSpPr>
          <p:spPr>
            <a:xfrm>
              <a:off x="8506800" y="18792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3" name="Google Shape;954;p31"/>
            <p:cNvSpPr/>
            <p:nvPr/>
          </p:nvSpPr>
          <p:spPr>
            <a:xfrm>
              <a:off x="8643240" y="18792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4" name="Google Shape;955;p31"/>
            <p:cNvSpPr/>
            <p:nvPr/>
          </p:nvSpPr>
          <p:spPr>
            <a:xfrm>
              <a:off x="8779320" y="18792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5" name="Google Shape;956;p31"/>
            <p:cNvSpPr/>
            <p:nvPr/>
          </p:nvSpPr>
          <p:spPr>
            <a:xfrm>
              <a:off x="8506800" y="200268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6" name="Google Shape;957;p31"/>
            <p:cNvSpPr/>
            <p:nvPr/>
          </p:nvSpPr>
          <p:spPr>
            <a:xfrm>
              <a:off x="8643240" y="200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7" name="Google Shape;958;p31"/>
            <p:cNvSpPr/>
            <p:nvPr/>
          </p:nvSpPr>
          <p:spPr>
            <a:xfrm>
              <a:off x="8779320" y="200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8" name="Google Shape;959;p31"/>
            <p:cNvSpPr/>
            <p:nvPr/>
          </p:nvSpPr>
          <p:spPr>
            <a:xfrm>
              <a:off x="8506800" y="21117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9" name="Google Shape;960;p31"/>
            <p:cNvSpPr/>
            <p:nvPr/>
          </p:nvSpPr>
          <p:spPr>
            <a:xfrm>
              <a:off x="8643240" y="21117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0" name="Google Shape;961;p31"/>
            <p:cNvSpPr/>
            <p:nvPr/>
          </p:nvSpPr>
          <p:spPr>
            <a:xfrm>
              <a:off x="8779320" y="21117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1" name="Google Shape;962;p31"/>
            <p:cNvSpPr/>
            <p:nvPr/>
          </p:nvSpPr>
          <p:spPr>
            <a:xfrm>
              <a:off x="8506800" y="222048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2" name="Google Shape;963;p31"/>
            <p:cNvSpPr/>
            <p:nvPr/>
          </p:nvSpPr>
          <p:spPr>
            <a:xfrm>
              <a:off x="8643240" y="22204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3" name="Google Shape;964;p31"/>
            <p:cNvSpPr/>
            <p:nvPr/>
          </p:nvSpPr>
          <p:spPr>
            <a:xfrm>
              <a:off x="8779320" y="22204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12;p3"/>
          <p:cNvSpPr/>
          <p:nvPr/>
        </p:nvSpPr>
        <p:spPr>
          <a:xfrm rot="3783000">
            <a:off x="3809160" y="4307400"/>
            <a:ext cx="2760840" cy="393012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1" name="Google Shape;13;p3"/>
          <p:cNvSpPr/>
          <p:nvPr/>
        </p:nvSpPr>
        <p:spPr>
          <a:xfrm rot="3535200">
            <a:off x="-137160" y="2555280"/>
            <a:ext cx="2914560" cy="3393360"/>
          </a:xfrm>
          <a:prstGeom prst="roundRect">
            <a:avLst>
              <a:gd name="adj" fmla="val 8117"/>
            </a:avLst>
          </a:prstGeom>
          <a:solidFill>
            <a:srgbClr val="62626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2" name="Google Shape;14;p3"/>
          <p:cNvSpPr/>
          <p:nvPr/>
        </p:nvSpPr>
        <p:spPr>
          <a:xfrm rot="4555200">
            <a:off x="-637200" y="-1870200"/>
            <a:ext cx="2484000" cy="392976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4861440" y="2127600"/>
            <a:ext cx="3452400" cy="841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5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title"/>
          </p:nvPr>
        </p:nvSpPr>
        <p:spPr>
          <a:xfrm>
            <a:off x="6869880" y="0"/>
            <a:ext cx="1121760" cy="14119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txBody>
          <a:bodyPr tIns="91440" bIns="91440" anchor="b">
            <a:no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el-GR" sz="6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5" name="PlaceHolder 3"/>
          <p:cNvSpPr>
            <a:spLocks noGrp="1"/>
          </p:cNvSpPr>
          <p:nvPr>
            <p:ph type="body"/>
          </p:nvPr>
        </p:nvSpPr>
        <p:spPr>
          <a:xfrm rot="321000">
            <a:off x="-507600" y="751320"/>
            <a:ext cx="4681080" cy="3057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746" name="Google Shape;19;p3"/>
          <p:cNvGrpSpPr/>
          <p:nvPr/>
        </p:nvGrpSpPr>
        <p:grpSpPr>
          <a:xfrm>
            <a:off x="8211960" y="-64080"/>
            <a:ext cx="311760" cy="1476000"/>
            <a:chOff x="8211960" y="-64080"/>
            <a:chExt cx="311760" cy="1476000"/>
          </a:xfrm>
        </p:grpSpPr>
        <p:sp>
          <p:nvSpPr>
            <p:cNvPr id="747" name="Google Shape;20;p3"/>
            <p:cNvSpPr/>
            <p:nvPr/>
          </p:nvSpPr>
          <p:spPr>
            <a:xfrm>
              <a:off x="8211960" y="-6408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8" name="Google Shape;21;p3"/>
            <p:cNvSpPr/>
            <p:nvPr/>
          </p:nvSpPr>
          <p:spPr>
            <a:xfrm>
              <a:off x="8348040" y="-640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9" name="Google Shape;22;p3"/>
            <p:cNvSpPr/>
            <p:nvPr/>
          </p:nvSpPr>
          <p:spPr>
            <a:xfrm>
              <a:off x="8484480" y="-640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0" name="Google Shape;23;p3"/>
            <p:cNvSpPr/>
            <p:nvPr/>
          </p:nvSpPr>
          <p:spPr>
            <a:xfrm>
              <a:off x="8211960" y="45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1" name="Google Shape;24;p3"/>
            <p:cNvSpPr/>
            <p:nvPr/>
          </p:nvSpPr>
          <p:spPr>
            <a:xfrm>
              <a:off x="8348040" y="45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2" name="Google Shape;25;p3"/>
            <p:cNvSpPr/>
            <p:nvPr/>
          </p:nvSpPr>
          <p:spPr>
            <a:xfrm>
              <a:off x="8484480" y="450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3" name="Google Shape;26;p3"/>
            <p:cNvSpPr/>
            <p:nvPr/>
          </p:nvSpPr>
          <p:spPr>
            <a:xfrm>
              <a:off x="8211960" y="1537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4" name="Google Shape;27;p3"/>
            <p:cNvSpPr/>
            <p:nvPr/>
          </p:nvSpPr>
          <p:spPr>
            <a:xfrm>
              <a:off x="8348040" y="153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5" name="Google Shape;28;p3"/>
            <p:cNvSpPr/>
            <p:nvPr/>
          </p:nvSpPr>
          <p:spPr>
            <a:xfrm>
              <a:off x="8484480" y="1537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6" name="Google Shape;29;p3"/>
            <p:cNvSpPr/>
            <p:nvPr/>
          </p:nvSpPr>
          <p:spPr>
            <a:xfrm>
              <a:off x="8211960" y="2545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7" name="Google Shape;30;p3"/>
            <p:cNvSpPr/>
            <p:nvPr/>
          </p:nvSpPr>
          <p:spPr>
            <a:xfrm>
              <a:off x="8348040" y="2545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8" name="Google Shape;31;p3"/>
            <p:cNvSpPr/>
            <p:nvPr/>
          </p:nvSpPr>
          <p:spPr>
            <a:xfrm>
              <a:off x="8484480" y="2545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9" name="Google Shape;32;p3"/>
            <p:cNvSpPr/>
            <p:nvPr/>
          </p:nvSpPr>
          <p:spPr>
            <a:xfrm>
              <a:off x="8211960" y="3636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0" name="Google Shape;33;p3"/>
            <p:cNvSpPr/>
            <p:nvPr/>
          </p:nvSpPr>
          <p:spPr>
            <a:xfrm>
              <a:off x="8348040" y="3636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1" name="Google Shape;34;p3"/>
            <p:cNvSpPr/>
            <p:nvPr/>
          </p:nvSpPr>
          <p:spPr>
            <a:xfrm>
              <a:off x="8484480" y="3636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2" name="Google Shape;35;p3"/>
            <p:cNvSpPr/>
            <p:nvPr/>
          </p:nvSpPr>
          <p:spPr>
            <a:xfrm>
              <a:off x="8211960" y="47232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3" name="Google Shape;36;p3"/>
            <p:cNvSpPr/>
            <p:nvPr/>
          </p:nvSpPr>
          <p:spPr>
            <a:xfrm>
              <a:off x="8348040" y="4723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4" name="Google Shape;37;p3"/>
            <p:cNvSpPr/>
            <p:nvPr/>
          </p:nvSpPr>
          <p:spPr>
            <a:xfrm>
              <a:off x="8484480" y="47232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5" name="Google Shape;38;p3"/>
            <p:cNvSpPr/>
            <p:nvPr/>
          </p:nvSpPr>
          <p:spPr>
            <a:xfrm>
              <a:off x="8211960" y="5958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6" name="Google Shape;39;p3"/>
            <p:cNvSpPr/>
            <p:nvPr/>
          </p:nvSpPr>
          <p:spPr>
            <a:xfrm>
              <a:off x="8348040" y="595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7" name="Google Shape;40;p3"/>
            <p:cNvSpPr/>
            <p:nvPr/>
          </p:nvSpPr>
          <p:spPr>
            <a:xfrm>
              <a:off x="8484480" y="5958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8" name="Google Shape;41;p3"/>
            <p:cNvSpPr/>
            <p:nvPr/>
          </p:nvSpPr>
          <p:spPr>
            <a:xfrm>
              <a:off x="8211960" y="7048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9" name="Google Shape;42;p3"/>
            <p:cNvSpPr/>
            <p:nvPr/>
          </p:nvSpPr>
          <p:spPr>
            <a:xfrm>
              <a:off x="8348040" y="7048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0" name="Google Shape;43;p3"/>
            <p:cNvSpPr/>
            <p:nvPr/>
          </p:nvSpPr>
          <p:spPr>
            <a:xfrm>
              <a:off x="8484480" y="7048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1" name="Google Shape;44;p3"/>
            <p:cNvSpPr/>
            <p:nvPr/>
          </p:nvSpPr>
          <p:spPr>
            <a:xfrm>
              <a:off x="8211960" y="8136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2" name="Google Shape;45;p3"/>
            <p:cNvSpPr/>
            <p:nvPr/>
          </p:nvSpPr>
          <p:spPr>
            <a:xfrm>
              <a:off x="8348040" y="8136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3" name="Google Shape;46;p3"/>
            <p:cNvSpPr/>
            <p:nvPr/>
          </p:nvSpPr>
          <p:spPr>
            <a:xfrm>
              <a:off x="8484480" y="8136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4" name="Google Shape;47;p3"/>
            <p:cNvSpPr/>
            <p:nvPr/>
          </p:nvSpPr>
          <p:spPr>
            <a:xfrm>
              <a:off x="8211960" y="92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5" name="Google Shape;48;p3"/>
            <p:cNvSpPr/>
            <p:nvPr/>
          </p:nvSpPr>
          <p:spPr>
            <a:xfrm>
              <a:off x="8348040" y="92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6" name="Google Shape;49;p3"/>
            <p:cNvSpPr/>
            <p:nvPr/>
          </p:nvSpPr>
          <p:spPr>
            <a:xfrm>
              <a:off x="8484480" y="92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7" name="Google Shape;50;p3"/>
            <p:cNvSpPr/>
            <p:nvPr/>
          </p:nvSpPr>
          <p:spPr>
            <a:xfrm>
              <a:off x="8211960" y="103140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8" name="Google Shape;51;p3"/>
            <p:cNvSpPr/>
            <p:nvPr/>
          </p:nvSpPr>
          <p:spPr>
            <a:xfrm>
              <a:off x="8348040" y="1031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9" name="Google Shape;52;p3"/>
            <p:cNvSpPr/>
            <p:nvPr/>
          </p:nvSpPr>
          <p:spPr>
            <a:xfrm>
              <a:off x="8484480" y="103140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0" name="Google Shape;53;p3"/>
            <p:cNvSpPr/>
            <p:nvPr/>
          </p:nvSpPr>
          <p:spPr>
            <a:xfrm>
              <a:off x="8211960" y="115488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1" name="Google Shape;54;p3"/>
            <p:cNvSpPr/>
            <p:nvPr/>
          </p:nvSpPr>
          <p:spPr>
            <a:xfrm>
              <a:off x="8348040" y="11548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2" name="Google Shape;55;p3"/>
            <p:cNvSpPr/>
            <p:nvPr/>
          </p:nvSpPr>
          <p:spPr>
            <a:xfrm>
              <a:off x="8484480" y="11548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3" name="Google Shape;56;p3"/>
            <p:cNvSpPr/>
            <p:nvPr/>
          </p:nvSpPr>
          <p:spPr>
            <a:xfrm>
              <a:off x="8211960" y="12639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4" name="Google Shape;57;p3"/>
            <p:cNvSpPr/>
            <p:nvPr/>
          </p:nvSpPr>
          <p:spPr>
            <a:xfrm>
              <a:off x="8348040" y="12639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5" name="Google Shape;58;p3"/>
            <p:cNvSpPr/>
            <p:nvPr/>
          </p:nvSpPr>
          <p:spPr>
            <a:xfrm>
              <a:off x="8484480" y="126396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6" name="Google Shape;59;p3"/>
            <p:cNvSpPr/>
            <p:nvPr/>
          </p:nvSpPr>
          <p:spPr>
            <a:xfrm>
              <a:off x="8211960" y="1372680"/>
              <a:ext cx="39600" cy="39240"/>
            </a:xfrm>
            <a:custGeom>
              <a:avLst/>
              <a:gdLst>
                <a:gd name="textAreaLeft" fmla="*/ 0 w 39600"/>
                <a:gd name="textAreaRight" fmla="*/ 39960 w 3960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7" name="Google Shape;60;p3"/>
            <p:cNvSpPr/>
            <p:nvPr/>
          </p:nvSpPr>
          <p:spPr>
            <a:xfrm>
              <a:off x="8348040" y="137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8" name="Google Shape;61;p3"/>
            <p:cNvSpPr/>
            <p:nvPr/>
          </p:nvSpPr>
          <p:spPr>
            <a:xfrm>
              <a:off x="8484480" y="1372680"/>
              <a:ext cx="39240" cy="3924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39240"/>
                <a:gd name="textAreaBottom" fmla="*/ 39600 h 3924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800" bIns="19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175;p8"/>
          <p:cNvSpPr/>
          <p:nvPr/>
        </p:nvSpPr>
        <p:spPr>
          <a:xfrm rot="12106200" flipH="1">
            <a:off x="-1132560" y="3738240"/>
            <a:ext cx="3233160" cy="3035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2D1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6" name="Google Shape;176;p8"/>
          <p:cNvSpPr/>
          <p:nvPr/>
        </p:nvSpPr>
        <p:spPr>
          <a:xfrm rot="12106800" flipH="1">
            <a:off x="-1152000" y="3839040"/>
            <a:ext cx="3092760" cy="290268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7" name="PlaceHolder 1"/>
          <p:cNvSpPr>
            <a:spLocks noGrp="1"/>
          </p:cNvSpPr>
          <p:nvPr>
            <p:ph type="title"/>
          </p:nvPr>
        </p:nvSpPr>
        <p:spPr>
          <a:xfrm>
            <a:off x="720000" y="1242360"/>
            <a:ext cx="5737320" cy="2423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9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28" name="PlaceHolder 2"/>
          <p:cNvSpPr>
            <a:spLocks noGrp="1"/>
          </p:cNvSpPr>
          <p:nvPr>
            <p:ph type="body"/>
          </p:nvPr>
        </p:nvSpPr>
        <p:spPr>
          <a:xfrm>
            <a:off x="4874400" y="2875320"/>
            <a:ext cx="4485240" cy="17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74000"/>
          </a:bodyPr>
          <a:lstStyle/>
          <a:p>
            <a:pPr marL="319680" indent="-23976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639360" lvl="1" indent="-23976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959040" lvl="2" indent="-21312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278720" lvl="3" indent="-1598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598400" lvl="4" indent="-1598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918080" lvl="5" indent="-1598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237760" lvl="6" indent="-1598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829" name="Google Shape;179;p8"/>
          <p:cNvSpPr/>
          <p:nvPr/>
        </p:nvSpPr>
        <p:spPr>
          <a:xfrm rot="11553000">
            <a:off x="7180200" y="-492840"/>
            <a:ext cx="3092760" cy="290268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0" name="Google Shape;180;p8"/>
          <p:cNvSpPr/>
          <p:nvPr/>
        </p:nvSpPr>
        <p:spPr>
          <a:xfrm rot="11553000">
            <a:off x="6857640" y="-1329480"/>
            <a:ext cx="3092760" cy="2902680"/>
          </a:xfrm>
          <a:prstGeom prst="roundRect">
            <a:avLst>
              <a:gd name="adj" fmla="val 8117"/>
            </a:avLst>
          </a:prstGeom>
          <a:solidFill>
            <a:srgbClr val="62626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31" name="Google Shape;181;p8"/>
          <p:cNvGrpSpPr/>
          <p:nvPr/>
        </p:nvGrpSpPr>
        <p:grpSpPr>
          <a:xfrm>
            <a:off x="7629120" y="-295560"/>
            <a:ext cx="445680" cy="2107080"/>
            <a:chOff x="7629120" y="-295560"/>
            <a:chExt cx="445680" cy="2107080"/>
          </a:xfrm>
        </p:grpSpPr>
        <p:sp>
          <p:nvSpPr>
            <p:cNvPr id="832" name="Google Shape;182;p8"/>
            <p:cNvSpPr/>
            <p:nvPr/>
          </p:nvSpPr>
          <p:spPr>
            <a:xfrm flipV="1">
              <a:off x="7629120" y="175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3" name="Google Shape;183;p8"/>
            <p:cNvSpPr/>
            <p:nvPr/>
          </p:nvSpPr>
          <p:spPr>
            <a:xfrm flipV="1">
              <a:off x="7823520" y="175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4" name="Google Shape;184;p8"/>
            <p:cNvSpPr/>
            <p:nvPr/>
          </p:nvSpPr>
          <p:spPr>
            <a:xfrm flipV="1">
              <a:off x="8018280" y="175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5" name="Google Shape;185;p8"/>
            <p:cNvSpPr/>
            <p:nvPr/>
          </p:nvSpPr>
          <p:spPr>
            <a:xfrm flipV="1">
              <a:off x="7629120" y="15991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520"/>
                <a:gd name="textAreaBottom" fmla="*/ 5652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6" name="Google Shape;186;p8"/>
            <p:cNvSpPr/>
            <p:nvPr/>
          </p:nvSpPr>
          <p:spPr>
            <a:xfrm flipV="1">
              <a:off x="7823520" y="159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7" name="Google Shape;187;p8"/>
            <p:cNvSpPr/>
            <p:nvPr/>
          </p:nvSpPr>
          <p:spPr>
            <a:xfrm flipV="1">
              <a:off x="8018280" y="159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8" name="Google Shape;188;p8"/>
            <p:cNvSpPr/>
            <p:nvPr/>
          </p:nvSpPr>
          <p:spPr>
            <a:xfrm flipV="1">
              <a:off x="7629120" y="1444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9" name="Google Shape;189;p8"/>
            <p:cNvSpPr/>
            <p:nvPr/>
          </p:nvSpPr>
          <p:spPr>
            <a:xfrm flipV="1">
              <a:off x="7823520" y="1444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0" name="Google Shape;190;p8"/>
            <p:cNvSpPr/>
            <p:nvPr/>
          </p:nvSpPr>
          <p:spPr>
            <a:xfrm flipV="1">
              <a:off x="8018280" y="1444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1" name="Google Shape;191;p8"/>
            <p:cNvSpPr/>
            <p:nvPr/>
          </p:nvSpPr>
          <p:spPr>
            <a:xfrm flipV="1">
              <a:off x="7629120" y="1300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2" name="Google Shape;192;p8"/>
            <p:cNvSpPr/>
            <p:nvPr/>
          </p:nvSpPr>
          <p:spPr>
            <a:xfrm flipV="1">
              <a:off x="7823520" y="1300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3" name="Google Shape;193;p8"/>
            <p:cNvSpPr/>
            <p:nvPr/>
          </p:nvSpPr>
          <p:spPr>
            <a:xfrm flipV="1">
              <a:off x="8018280" y="1300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4" name="Google Shape;194;p8"/>
            <p:cNvSpPr/>
            <p:nvPr/>
          </p:nvSpPr>
          <p:spPr>
            <a:xfrm flipV="1">
              <a:off x="7629120" y="11444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520"/>
                <a:gd name="textAreaBottom" fmla="*/ 5652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5" name="Google Shape;195;p8"/>
            <p:cNvSpPr/>
            <p:nvPr/>
          </p:nvSpPr>
          <p:spPr>
            <a:xfrm flipV="1">
              <a:off x="7823520" y="1145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6" name="Google Shape;196;p8"/>
            <p:cNvSpPr/>
            <p:nvPr/>
          </p:nvSpPr>
          <p:spPr>
            <a:xfrm flipV="1">
              <a:off x="8018280" y="1145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7" name="Google Shape;197;p8"/>
            <p:cNvSpPr/>
            <p:nvPr/>
          </p:nvSpPr>
          <p:spPr>
            <a:xfrm flipV="1">
              <a:off x="7629120" y="990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8" name="Google Shape;198;p8"/>
            <p:cNvSpPr/>
            <p:nvPr/>
          </p:nvSpPr>
          <p:spPr>
            <a:xfrm flipV="1">
              <a:off x="7823520" y="990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9" name="Google Shape;199;p8"/>
            <p:cNvSpPr/>
            <p:nvPr/>
          </p:nvSpPr>
          <p:spPr>
            <a:xfrm flipV="1">
              <a:off x="8018280" y="990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0" name="Google Shape;200;p8"/>
            <p:cNvSpPr/>
            <p:nvPr/>
          </p:nvSpPr>
          <p:spPr>
            <a:xfrm flipV="1">
              <a:off x="7629120" y="813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1" name="Google Shape;201;p8"/>
            <p:cNvSpPr/>
            <p:nvPr/>
          </p:nvSpPr>
          <p:spPr>
            <a:xfrm flipV="1">
              <a:off x="7823520" y="813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2" name="Google Shape;202;p8"/>
            <p:cNvSpPr/>
            <p:nvPr/>
          </p:nvSpPr>
          <p:spPr>
            <a:xfrm flipV="1">
              <a:off x="8018280" y="813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3" name="Google Shape;203;p8"/>
            <p:cNvSpPr/>
            <p:nvPr/>
          </p:nvSpPr>
          <p:spPr>
            <a:xfrm flipV="1">
              <a:off x="7629120" y="6573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520"/>
                <a:gd name="textAreaBottom" fmla="*/ 5652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4" name="Google Shape;204;p8"/>
            <p:cNvSpPr/>
            <p:nvPr/>
          </p:nvSpPr>
          <p:spPr>
            <a:xfrm flipV="1">
              <a:off x="7823520" y="658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5" name="Google Shape;205;p8"/>
            <p:cNvSpPr/>
            <p:nvPr/>
          </p:nvSpPr>
          <p:spPr>
            <a:xfrm flipV="1">
              <a:off x="8018280" y="658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6" name="Google Shape;206;p8"/>
            <p:cNvSpPr/>
            <p:nvPr/>
          </p:nvSpPr>
          <p:spPr>
            <a:xfrm flipV="1">
              <a:off x="7629120" y="502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7" name="Google Shape;207;p8"/>
            <p:cNvSpPr/>
            <p:nvPr/>
          </p:nvSpPr>
          <p:spPr>
            <a:xfrm flipV="1">
              <a:off x="7823520" y="502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8" name="Google Shape;208;p8"/>
            <p:cNvSpPr/>
            <p:nvPr/>
          </p:nvSpPr>
          <p:spPr>
            <a:xfrm flipV="1">
              <a:off x="8018280" y="502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9" name="Google Shape;209;p8"/>
            <p:cNvSpPr/>
            <p:nvPr/>
          </p:nvSpPr>
          <p:spPr>
            <a:xfrm flipV="1">
              <a:off x="7629120" y="346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520"/>
                <a:gd name="textAreaBottom" fmla="*/ 5652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0" name="Google Shape;210;p8"/>
            <p:cNvSpPr/>
            <p:nvPr/>
          </p:nvSpPr>
          <p:spPr>
            <a:xfrm flipV="1">
              <a:off x="7823520" y="3470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1" name="Google Shape;211;p8"/>
            <p:cNvSpPr/>
            <p:nvPr/>
          </p:nvSpPr>
          <p:spPr>
            <a:xfrm flipV="1">
              <a:off x="8018280" y="3470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2" name="Google Shape;212;p8"/>
            <p:cNvSpPr/>
            <p:nvPr/>
          </p:nvSpPr>
          <p:spPr>
            <a:xfrm flipV="1">
              <a:off x="7629120" y="191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3" name="Google Shape;213;p8"/>
            <p:cNvSpPr/>
            <p:nvPr/>
          </p:nvSpPr>
          <p:spPr>
            <a:xfrm flipV="1">
              <a:off x="7823520" y="191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4" name="Google Shape;214;p8"/>
            <p:cNvSpPr/>
            <p:nvPr/>
          </p:nvSpPr>
          <p:spPr>
            <a:xfrm flipV="1">
              <a:off x="8018280" y="191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5" name="Google Shape;215;p8"/>
            <p:cNvSpPr/>
            <p:nvPr/>
          </p:nvSpPr>
          <p:spPr>
            <a:xfrm flipV="1">
              <a:off x="7629120" y="14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6" name="Google Shape;216;p8"/>
            <p:cNvSpPr/>
            <p:nvPr/>
          </p:nvSpPr>
          <p:spPr>
            <a:xfrm flipV="1">
              <a:off x="7823520" y="14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7" name="Google Shape;217;p8"/>
            <p:cNvSpPr/>
            <p:nvPr/>
          </p:nvSpPr>
          <p:spPr>
            <a:xfrm flipV="1">
              <a:off x="8018280" y="14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160"/>
                <a:gd name="textAreaBottom" fmla="*/ 5688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8" name="Google Shape;218;p8"/>
            <p:cNvSpPr/>
            <p:nvPr/>
          </p:nvSpPr>
          <p:spPr>
            <a:xfrm flipV="1">
              <a:off x="7629120" y="-1407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56520"/>
                <a:gd name="textAreaBottom" fmla="*/ 5724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9" name="Google Shape;219;p8"/>
            <p:cNvSpPr/>
            <p:nvPr/>
          </p:nvSpPr>
          <p:spPr>
            <a:xfrm flipV="1">
              <a:off x="7823520" y="-1400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160"/>
                <a:gd name="textAreaBottom" fmla="*/ 5616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0" name="Google Shape;220;p8"/>
            <p:cNvSpPr/>
            <p:nvPr/>
          </p:nvSpPr>
          <p:spPr>
            <a:xfrm flipV="1">
              <a:off x="8018280" y="-1400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160"/>
                <a:gd name="textAreaBottom" fmla="*/ 5616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1" name="Google Shape;221;p8"/>
            <p:cNvSpPr/>
            <p:nvPr/>
          </p:nvSpPr>
          <p:spPr>
            <a:xfrm flipV="1">
              <a:off x="7629120" y="-295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160"/>
                <a:gd name="textAreaBottom" fmla="*/ 5616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2" name="Google Shape;222;p8"/>
            <p:cNvSpPr/>
            <p:nvPr/>
          </p:nvSpPr>
          <p:spPr>
            <a:xfrm flipV="1">
              <a:off x="7823520" y="-295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160"/>
                <a:gd name="textAreaBottom" fmla="*/ 5616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3" name="Google Shape;223;p8"/>
            <p:cNvSpPr/>
            <p:nvPr/>
          </p:nvSpPr>
          <p:spPr>
            <a:xfrm flipV="1">
              <a:off x="8018280" y="-295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-360 h 56160"/>
                <a:gd name="textAreaBottom" fmla="*/ 5616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PlaceHolder 1"/>
          <p:cNvSpPr>
            <a:spLocks noGrp="1"/>
          </p:cNvSpPr>
          <p:nvPr>
            <p:ph type="title"/>
          </p:nvPr>
        </p:nvSpPr>
        <p:spPr>
          <a:xfrm>
            <a:off x="737280" y="716760"/>
            <a:ext cx="42350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11" name="PlaceHolder 2"/>
          <p:cNvSpPr>
            <a:spLocks noGrp="1"/>
          </p:cNvSpPr>
          <p:nvPr>
            <p:ph type="body"/>
          </p:nvPr>
        </p:nvSpPr>
        <p:spPr>
          <a:xfrm>
            <a:off x="5303160" y="918360"/>
            <a:ext cx="3498120" cy="3745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80000"/>
          </a:bodyPr>
          <a:lstStyle/>
          <a:p>
            <a:pPr marL="345600" indent="-2592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691200" lvl="1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036800" lvl="2" indent="-2304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382400" lvl="3" indent="-1728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728000" lvl="4" indent="-1728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73600" lvl="5" indent="-1728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419200" lvl="6" indent="-1728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912" name="Google Shape;173;p7"/>
          <p:cNvSpPr/>
          <p:nvPr/>
        </p:nvSpPr>
        <p:spPr>
          <a:xfrm rot="4422000" flipH="1">
            <a:off x="515520" y="4295520"/>
            <a:ext cx="2908800" cy="2730240"/>
          </a:xfrm>
          <a:prstGeom prst="roundRect">
            <a:avLst>
              <a:gd name="adj" fmla="val 8117"/>
            </a:avLst>
          </a:prstGeom>
          <a:solidFill>
            <a:srgbClr val="62626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PlaceHolder 1"/>
          <p:cNvSpPr>
            <a:spLocks noGrp="1"/>
          </p:cNvSpPr>
          <p:nvPr>
            <p:ph type="title"/>
          </p:nvPr>
        </p:nvSpPr>
        <p:spPr>
          <a:xfrm>
            <a:off x="4960800" y="3460320"/>
            <a:ext cx="3462840" cy="1143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88" name="PlaceHolder 2"/>
          <p:cNvSpPr>
            <a:spLocks noGrp="1"/>
          </p:cNvSpPr>
          <p:nvPr>
            <p:ph type="title"/>
          </p:nvPr>
        </p:nvSpPr>
        <p:spPr>
          <a:xfrm>
            <a:off x="4463280" y="1408320"/>
            <a:ext cx="363636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89" name="PlaceHolder 3"/>
          <p:cNvSpPr>
            <a:spLocks noGrp="1"/>
          </p:cNvSpPr>
          <p:nvPr>
            <p:ph type="title"/>
          </p:nvPr>
        </p:nvSpPr>
        <p:spPr>
          <a:xfrm>
            <a:off x="4457520" y="3054240"/>
            <a:ext cx="364860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90" name="PlaceHolder 4"/>
          <p:cNvSpPr>
            <a:spLocks noGrp="1"/>
          </p:cNvSpPr>
          <p:nvPr>
            <p:ph type="body"/>
          </p:nvPr>
        </p:nvSpPr>
        <p:spPr>
          <a:xfrm>
            <a:off x="986400" y="1408320"/>
            <a:ext cx="2916720" cy="3015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9000"/>
          </a:bodyPr>
          <a:lstStyle/>
          <a:p>
            <a:pPr marL="298080" indent="-22356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596160" lvl="1" indent="-22356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894240" lvl="2" indent="-19872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192320" lvl="3" indent="-1490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490400" lvl="4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788480" lvl="5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86560" lvl="6" indent="-1490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991" name="Google Shape;76;p5"/>
          <p:cNvGrpSpPr/>
          <p:nvPr/>
        </p:nvGrpSpPr>
        <p:grpSpPr>
          <a:xfrm>
            <a:off x="5721840" y="149760"/>
            <a:ext cx="2107440" cy="445680"/>
            <a:chOff x="5721840" y="149760"/>
            <a:chExt cx="2107440" cy="445680"/>
          </a:xfrm>
        </p:grpSpPr>
        <p:sp>
          <p:nvSpPr>
            <p:cNvPr id="992" name="Google Shape;77;p5"/>
            <p:cNvSpPr/>
            <p:nvPr/>
          </p:nvSpPr>
          <p:spPr>
            <a:xfrm rot="5400000">
              <a:off x="777276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3" name="Google Shape;78;p5"/>
            <p:cNvSpPr/>
            <p:nvPr/>
          </p:nvSpPr>
          <p:spPr>
            <a:xfrm rot="5400000">
              <a:off x="777276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4" name="Google Shape;79;p5"/>
            <p:cNvSpPr/>
            <p:nvPr/>
          </p:nvSpPr>
          <p:spPr>
            <a:xfrm rot="5400000">
              <a:off x="777276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5" name="Google Shape;80;p5"/>
            <p:cNvSpPr/>
            <p:nvPr/>
          </p:nvSpPr>
          <p:spPr>
            <a:xfrm rot="5400000">
              <a:off x="7617240" y="1497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6" name="Google Shape;81;p5"/>
            <p:cNvSpPr/>
            <p:nvPr/>
          </p:nvSpPr>
          <p:spPr>
            <a:xfrm rot="5400000">
              <a:off x="761724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7" name="Google Shape;82;p5"/>
            <p:cNvSpPr/>
            <p:nvPr/>
          </p:nvSpPr>
          <p:spPr>
            <a:xfrm rot="5400000">
              <a:off x="761724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8" name="Google Shape;83;p5"/>
            <p:cNvSpPr/>
            <p:nvPr/>
          </p:nvSpPr>
          <p:spPr>
            <a:xfrm rot="5400000">
              <a:off x="746172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9" name="Google Shape;84;p5"/>
            <p:cNvSpPr/>
            <p:nvPr/>
          </p:nvSpPr>
          <p:spPr>
            <a:xfrm rot="5400000">
              <a:off x="746172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0" name="Google Shape;85;p5"/>
            <p:cNvSpPr/>
            <p:nvPr/>
          </p:nvSpPr>
          <p:spPr>
            <a:xfrm rot="5400000">
              <a:off x="746172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1" name="Google Shape;86;p5"/>
            <p:cNvSpPr/>
            <p:nvPr/>
          </p:nvSpPr>
          <p:spPr>
            <a:xfrm rot="5400000">
              <a:off x="731808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2" name="Google Shape;87;p5"/>
            <p:cNvSpPr/>
            <p:nvPr/>
          </p:nvSpPr>
          <p:spPr>
            <a:xfrm rot="5400000">
              <a:off x="731808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3" name="Google Shape;88;p5"/>
            <p:cNvSpPr/>
            <p:nvPr/>
          </p:nvSpPr>
          <p:spPr>
            <a:xfrm rot="5400000">
              <a:off x="731808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4" name="Google Shape;89;p5"/>
            <p:cNvSpPr/>
            <p:nvPr/>
          </p:nvSpPr>
          <p:spPr>
            <a:xfrm rot="5400000">
              <a:off x="7162560" y="1497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5" name="Google Shape;90;p5"/>
            <p:cNvSpPr/>
            <p:nvPr/>
          </p:nvSpPr>
          <p:spPr>
            <a:xfrm rot="5400000">
              <a:off x="716256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6" name="Google Shape;91;p5"/>
            <p:cNvSpPr/>
            <p:nvPr/>
          </p:nvSpPr>
          <p:spPr>
            <a:xfrm rot="5400000">
              <a:off x="716256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7" name="Google Shape;92;p5"/>
            <p:cNvSpPr/>
            <p:nvPr/>
          </p:nvSpPr>
          <p:spPr>
            <a:xfrm rot="5400000">
              <a:off x="700704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8" name="Google Shape;93;p5"/>
            <p:cNvSpPr/>
            <p:nvPr/>
          </p:nvSpPr>
          <p:spPr>
            <a:xfrm rot="5400000">
              <a:off x="700704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9" name="Google Shape;94;p5"/>
            <p:cNvSpPr/>
            <p:nvPr/>
          </p:nvSpPr>
          <p:spPr>
            <a:xfrm rot="5400000">
              <a:off x="700704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0" name="Google Shape;95;p5"/>
            <p:cNvSpPr/>
            <p:nvPr/>
          </p:nvSpPr>
          <p:spPr>
            <a:xfrm rot="5400000">
              <a:off x="683064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1" name="Google Shape;96;p5"/>
            <p:cNvSpPr/>
            <p:nvPr/>
          </p:nvSpPr>
          <p:spPr>
            <a:xfrm rot="5400000">
              <a:off x="683064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2" name="Google Shape;97;p5"/>
            <p:cNvSpPr/>
            <p:nvPr/>
          </p:nvSpPr>
          <p:spPr>
            <a:xfrm rot="5400000">
              <a:off x="683064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3" name="Google Shape;98;p5"/>
            <p:cNvSpPr/>
            <p:nvPr/>
          </p:nvSpPr>
          <p:spPr>
            <a:xfrm rot="5400000">
              <a:off x="6675480" y="1497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4" name="Google Shape;99;p5"/>
            <p:cNvSpPr/>
            <p:nvPr/>
          </p:nvSpPr>
          <p:spPr>
            <a:xfrm rot="5400000">
              <a:off x="667512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5" name="Google Shape;100;p5"/>
            <p:cNvSpPr/>
            <p:nvPr/>
          </p:nvSpPr>
          <p:spPr>
            <a:xfrm rot="5400000">
              <a:off x="667512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6" name="Google Shape;101;p5"/>
            <p:cNvSpPr/>
            <p:nvPr/>
          </p:nvSpPr>
          <p:spPr>
            <a:xfrm rot="5400000">
              <a:off x="651996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7" name="Google Shape;102;p5"/>
            <p:cNvSpPr/>
            <p:nvPr/>
          </p:nvSpPr>
          <p:spPr>
            <a:xfrm rot="5400000">
              <a:off x="651996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8" name="Google Shape;103;p5"/>
            <p:cNvSpPr/>
            <p:nvPr/>
          </p:nvSpPr>
          <p:spPr>
            <a:xfrm rot="5400000">
              <a:off x="651996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9" name="Google Shape;104;p5"/>
            <p:cNvSpPr/>
            <p:nvPr/>
          </p:nvSpPr>
          <p:spPr>
            <a:xfrm rot="5400000">
              <a:off x="6364440" y="1497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0" name="Google Shape;105;p5"/>
            <p:cNvSpPr/>
            <p:nvPr/>
          </p:nvSpPr>
          <p:spPr>
            <a:xfrm rot="5400000">
              <a:off x="636444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1" name="Google Shape;106;p5"/>
            <p:cNvSpPr/>
            <p:nvPr/>
          </p:nvSpPr>
          <p:spPr>
            <a:xfrm rot="5400000">
              <a:off x="636444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2" name="Google Shape;107;p5"/>
            <p:cNvSpPr/>
            <p:nvPr/>
          </p:nvSpPr>
          <p:spPr>
            <a:xfrm rot="5400000">
              <a:off x="620892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3" name="Google Shape;108;p5"/>
            <p:cNvSpPr/>
            <p:nvPr/>
          </p:nvSpPr>
          <p:spPr>
            <a:xfrm rot="5400000">
              <a:off x="620892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4" name="Google Shape;109;p5"/>
            <p:cNvSpPr/>
            <p:nvPr/>
          </p:nvSpPr>
          <p:spPr>
            <a:xfrm rot="5400000">
              <a:off x="620892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5" name="Google Shape;110;p5"/>
            <p:cNvSpPr/>
            <p:nvPr/>
          </p:nvSpPr>
          <p:spPr>
            <a:xfrm rot="5400000">
              <a:off x="603252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6" name="Google Shape;111;p5"/>
            <p:cNvSpPr/>
            <p:nvPr/>
          </p:nvSpPr>
          <p:spPr>
            <a:xfrm rot="5400000">
              <a:off x="603252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7" name="Google Shape;112;p5"/>
            <p:cNvSpPr/>
            <p:nvPr/>
          </p:nvSpPr>
          <p:spPr>
            <a:xfrm rot="5400000">
              <a:off x="603252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8" name="Google Shape;113;p5"/>
            <p:cNvSpPr/>
            <p:nvPr/>
          </p:nvSpPr>
          <p:spPr>
            <a:xfrm rot="5400000">
              <a:off x="5877000" y="1497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9" name="Google Shape;114;p5"/>
            <p:cNvSpPr/>
            <p:nvPr/>
          </p:nvSpPr>
          <p:spPr>
            <a:xfrm rot="5400000">
              <a:off x="587700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0" name="Google Shape;115;p5"/>
            <p:cNvSpPr/>
            <p:nvPr/>
          </p:nvSpPr>
          <p:spPr>
            <a:xfrm rot="5400000">
              <a:off x="587700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1" name="Google Shape;116;p5"/>
            <p:cNvSpPr/>
            <p:nvPr/>
          </p:nvSpPr>
          <p:spPr>
            <a:xfrm rot="5400000">
              <a:off x="5721480" y="1497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2" name="Google Shape;117;p5"/>
            <p:cNvSpPr/>
            <p:nvPr/>
          </p:nvSpPr>
          <p:spPr>
            <a:xfrm rot="5400000">
              <a:off x="5721480" y="34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3" name="Google Shape;118;p5"/>
            <p:cNvSpPr/>
            <p:nvPr/>
          </p:nvSpPr>
          <p:spPr>
            <a:xfrm rot="5400000">
              <a:off x="5721480" y="53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34" name="Google Shape;119;p5"/>
          <p:cNvSpPr/>
          <p:nvPr/>
        </p:nvSpPr>
        <p:spPr>
          <a:xfrm rot="12417600">
            <a:off x="7984440" y="-295560"/>
            <a:ext cx="2484000" cy="233136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5" name="Google Shape;120;p5"/>
          <p:cNvSpPr/>
          <p:nvPr/>
        </p:nvSpPr>
        <p:spPr>
          <a:xfrm rot="12757200">
            <a:off x="7664760" y="-163728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3" name="PlaceHolder 2"/>
          <p:cNvSpPr>
            <a:spLocks noGrp="1"/>
          </p:cNvSpPr>
          <p:nvPr>
            <p:ph type="title"/>
          </p:nvPr>
        </p:nvSpPr>
        <p:spPr>
          <a:xfrm>
            <a:off x="720000" y="16851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4" name="PlaceHolder 3"/>
          <p:cNvSpPr>
            <a:spLocks noGrp="1"/>
          </p:cNvSpPr>
          <p:nvPr>
            <p:ph type="title"/>
          </p:nvPr>
        </p:nvSpPr>
        <p:spPr>
          <a:xfrm>
            <a:off x="3419280" y="16851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5" name="PlaceHolder 4"/>
          <p:cNvSpPr>
            <a:spLocks noGrp="1"/>
          </p:cNvSpPr>
          <p:nvPr>
            <p:ph type="title"/>
          </p:nvPr>
        </p:nvSpPr>
        <p:spPr>
          <a:xfrm>
            <a:off x="720000" y="34527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6" name="PlaceHolder 5"/>
          <p:cNvSpPr>
            <a:spLocks noGrp="1"/>
          </p:cNvSpPr>
          <p:nvPr>
            <p:ph type="title"/>
          </p:nvPr>
        </p:nvSpPr>
        <p:spPr>
          <a:xfrm>
            <a:off x="3419280" y="34527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7" name="PlaceHolder 6"/>
          <p:cNvSpPr>
            <a:spLocks noGrp="1"/>
          </p:cNvSpPr>
          <p:nvPr>
            <p:ph type="title"/>
          </p:nvPr>
        </p:nvSpPr>
        <p:spPr>
          <a:xfrm>
            <a:off x="6118560" y="16851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8" name="PlaceHolder 7"/>
          <p:cNvSpPr>
            <a:spLocks noGrp="1"/>
          </p:cNvSpPr>
          <p:nvPr>
            <p:ph type="title"/>
          </p:nvPr>
        </p:nvSpPr>
        <p:spPr>
          <a:xfrm>
            <a:off x="6118560" y="34527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9" name="Google Shape;1155;p37"/>
          <p:cNvSpPr/>
          <p:nvPr/>
        </p:nvSpPr>
        <p:spPr>
          <a:xfrm rot="17100600" flipH="1">
            <a:off x="5979960" y="-237276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0" name="Google Shape;1156;p37"/>
          <p:cNvSpPr/>
          <p:nvPr/>
        </p:nvSpPr>
        <p:spPr>
          <a:xfrm rot="17775000" flipH="1">
            <a:off x="5277240" y="-2439000"/>
            <a:ext cx="3233160" cy="3035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1" name="Google Shape;1157;p37"/>
          <p:cNvSpPr/>
          <p:nvPr/>
        </p:nvSpPr>
        <p:spPr>
          <a:xfrm rot="17775600" flipH="1">
            <a:off x="5319720" y="-246564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2" name="PlaceHolder 8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PlaceHolder 1"/>
          <p:cNvSpPr>
            <a:spLocks noGrp="1"/>
          </p:cNvSpPr>
          <p:nvPr>
            <p:ph type="title"/>
          </p:nvPr>
        </p:nvSpPr>
        <p:spPr>
          <a:xfrm>
            <a:off x="841680" y="1882800"/>
            <a:ext cx="4359960" cy="841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43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120" name="PlaceHolder 2"/>
          <p:cNvSpPr>
            <a:spLocks noGrp="1"/>
          </p:cNvSpPr>
          <p:nvPr>
            <p:ph type="title"/>
          </p:nvPr>
        </p:nvSpPr>
        <p:spPr>
          <a:xfrm>
            <a:off x="841680" y="0"/>
            <a:ext cx="1124280" cy="14079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txBody>
          <a:bodyPr t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6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1" name="Google Shape;374;p15"/>
          <p:cNvSpPr/>
          <p:nvPr/>
        </p:nvSpPr>
        <p:spPr>
          <a:xfrm rot="20734200" flipH="1">
            <a:off x="5104440" y="-1714320"/>
            <a:ext cx="3533040" cy="32043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2" name="Google Shape;375;p15"/>
          <p:cNvSpPr/>
          <p:nvPr/>
        </p:nvSpPr>
        <p:spPr>
          <a:xfrm rot="20734800" flipH="1">
            <a:off x="5237640" y="-1706400"/>
            <a:ext cx="3265560" cy="3064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3" name="Google Shape;376;p15"/>
          <p:cNvSpPr/>
          <p:nvPr/>
        </p:nvSpPr>
        <p:spPr>
          <a:xfrm rot="10204800" flipH="1">
            <a:off x="6734520" y="1317600"/>
            <a:ext cx="4090680" cy="30643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4" name="PlaceHolder 3"/>
          <p:cNvSpPr>
            <a:spLocks noGrp="1"/>
          </p:cNvSpPr>
          <p:nvPr>
            <p:ph type="body"/>
          </p:nvPr>
        </p:nvSpPr>
        <p:spPr>
          <a:xfrm rot="20953800">
            <a:off x="6139440" y="891360"/>
            <a:ext cx="3130560" cy="2723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75000"/>
          </a:bodyPr>
          <a:lstStyle/>
          <a:p>
            <a:pPr marL="324000" indent="-243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648000" lvl="1" indent="-243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972000" lvl="2" indent="-21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296000" lvl="3" indent="-162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620000" lvl="4" indent="-16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944000" lvl="5" indent="-16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268000" lvl="6" indent="-16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125" name="Google Shape;378;p15"/>
          <p:cNvSpPr/>
          <p:nvPr/>
        </p:nvSpPr>
        <p:spPr>
          <a:xfrm rot="10204800" flipH="1">
            <a:off x="-102600" y="4182480"/>
            <a:ext cx="455688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26" name="Google Shape;379;p15"/>
          <p:cNvGrpSpPr/>
          <p:nvPr/>
        </p:nvGrpSpPr>
        <p:grpSpPr>
          <a:xfrm>
            <a:off x="2941920" y="4461840"/>
            <a:ext cx="2107080" cy="446040"/>
            <a:chOff x="2941920" y="4461840"/>
            <a:chExt cx="2107080" cy="446040"/>
          </a:xfrm>
        </p:grpSpPr>
        <p:sp>
          <p:nvSpPr>
            <p:cNvPr id="1127" name="Google Shape;380;p15"/>
            <p:cNvSpPr/>
            <p:nvPr/>
          </p:nvSpPr>
          <p:spPr>
            <a:xfrm rot="5400000">
              <a:off x="499248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8" name="Google Shape;381;p15"/>
            <p:cNvSpPr/>
            <p:nvPr/>
          </p:nvSpPr>
          <p:spPr>
            <a:xfrm rot="5400000">
              <a:off x="499248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9" name="Google Shape;382;p15"/>
            <p:cNvSpPr/>
            <p:nvPr/>
          </p:nvSpPr>
          <p:spPr>
            <a:xfrm rot="5400000">
              <a:off x="499248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0" name="Google Shape;383;p15"/>
            <p:cNvSpPr/>
            <p:nvPr/>
          </p:nvSpPr>
          <p:spPr>
            <a:xfrm rot="5400000">
              <a:off x="4837320" y="44622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1" name="Google Shape;384;p15"/>
            <p:cNvSpPr/>
            <p:nvPr/>
          </p:nvSpPr>
          <p:spPr>
            <a:xfrm rot="5400000">
              <a:off x="483696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2" name="Google Shape;385;p15"/>
            <p:cNvSpPr/>
            <p:nvPr/>
          </p:nvSpPr>
          <p:spPr>
            <a:xfrm rot="5400000">
              <a:off x="483696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3" name="Google Shape;386;p15"/>
            <p:cNvSpPr/>
            <p:nvPr/>
          </p:nvSpPr>
          <p:spPr>
            <a:xfrm rot="5400000">
              <a:off x="468180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4" name="Google Shape;387;p15"/>
            <p:cNvSpPr/>
            <p:nvPr/>
          </p:nvSpPr>
          <p:spPr>
            <a:xfrm rot="5400000">
              <a:off x="468180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5" name="Google Shape;388;p15"/>
            <p:cNvSpPr/>
            <p:nvPr/>
          </p:nvSpPr>
          <p:spPr>
            <a:xfrm rot="5400000">
              <a:off x="468180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6" name="Google Shape;389;p15"/>
            <p:cNvSpPr/>
            <p:nvPr/>
          </p:nvSpPr>
          <p:spPr>
            <a:xfrm rot="5400000">
              <a:off x="453780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7" name="Google Shape;390;p15"/>
            <p:cNvSpPr/>
            <p:nvPr/>
          </p:nvSpPr>
          <p:spPr>
            <a:xfrm rot="5400000">
              <a:off x="453780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8" name="Google Shape;391;p15"/>
            <p:cNvSpPr/>
            <p:nvPr/>
          </p:nvSpPr>
          <p:spPr>
            <a:xfrm rot="5400000">
              <a:off x="453780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9" name="Google Shape;392;p15"/>
            <p:cNvSpPr/>
            <p:nvPr/>
          </p:nvSpPr>
          <p:spPr>
            <a:xfrm rot="5400000">
              <a:off x="4382640" y="44622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0" name="Google Shape;393;p15"/>
            <p:cNvSpPr/>
            <p:nvPr/>
          </p:nvSpPr>
          <p:spPr>
            <a:xfrm rot="5400000">
              <a:off x="438228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1" name="Google Shape;394;p15"/>
            <p:cNvSpPr/>
            <p:nvPr/>
          </p:nvSpPr>
          <p:spPr>
            <a:xfrm rot="5400000">
              <a:off x="438228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2" name="Google Shape;395;p15"/>
            <p:cNvSpPr/>
            <p:nvPr/>
          </p:nvSpPr>
          <p:spPr>
            <a:xfrm rot="5400000">
              <a:off x="422712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3" name="Google Shape;396;p15"/>
            <p:cNvSpPr/>
            <p:nvPr/>
          </p:nvSpPr>
          <p:spPr>
            <a:xfrm rot="5400000">
              <a:off x="422712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4" name="Google Shape;397;p15"/>
            <p:cNvSpPr/>
            <p:nvPr/>
          </p:nvSpPr>
          <p:spPr>
            <a:xfrm rot="5400000">
              <a:off x="422712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5" name="Google Shape;398;p15"/>
            <p:cNvSpPr/>
            <p:nvPr/>
          </p:nvSpPr>
          <p:spPr>
            <a:xfrm rot="5400000">
              <a:off x="405072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6" name="Google Shape;399;p15"/>
            <p:cNvSpPr/>
            <p:nvPr/>
          </p:nvSpPr>
          <p:spPr>
            <a:xfrm rot="5400000">
              <a:off x="405072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7" name="Google Shape;400;p15"/>
            <p:cNvSpPr/>
            <p:nvPr/>
          </p:nvSpPr>
          <p:spPr>
            <a:xfrm rot="5400000">
              <a:off x="405072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8" name="Google Shape;401;p15"/>
            <p:cNvSpPr/>
            <p:nvPr/>
          </p:nvSpPr>
          <p:spPr>
            <a:xfrm rot="5400000">
              <a:off x="3895200" y="44622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9" name="Google Shape;402;p15"/>
            <p:cNvSpPr/>
            <p:nvPr/>
          </p:nvSpPr>
          <p:spPr>
            <a:xfrm rot="5400000">
              <a:off x="389520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0" name="Google Shape;403;p15"/>
            <p:cNvSpPr/>
            <p:nvPr/>
          </p:nvSpPr>
          <p:spPr>
            <a:xfrm rot="5400000">
              <a:off x="389520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1" name="Google Shape;404;p15"/>
            <p:cNvSpPr/>
            <p:nvPr/>
          </p:nvSpPr>
          <p:spPr>
            <a:xfrm rot="5400000">
              <a:off x="373968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2" name="Google Shape;405;p15"/>
            <p:cNvSpPr/>
            <p:nvPr/>
          </p:nvSpPr>
          <p:spPr>
            <a:xfrm rot="5400000">
              <a:off x="373968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3" name="Google Shape;406;p15"/>
            <p:cNvSpPr/>
            <p:nvPr/>
          </p:nvSpPr>
          <p:spPr>
            <a:xfrm rot="5400000">
              <a:off x="373968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4" name="Google Shape;407;p15"/>
            <p:cNvSpPr/>
            <p:nvPr/>
          </p:nvSpPr>
          <p:spPr>
            <a:xfrm rot="5400000">
              <a:off x="3584160" y="44622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5" name="Google Shape;408;p15"/>
            <p:cNvSpPr/>
            <p:nvPr/>
          </p:nvSpPr>
          <p:spPr>
            <a:xfrm rot="5400000">
              <a:off x="358416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6" name="Google Shape;409;p15"/>
            <p:cNvSpPr/>
            <p:nvPr/>
          </p:nvSpPr>
          <p:spPr>
            <a:xfrm rot="5400000">
              <a:off x="358416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7" name="Google Shape;410;p15"/>
            <p:cNvSpPr/>
            <p:nvPr/>
          </p:nvSpPr>
          <p:spPr>
            <a:xfrm rot="5400000">
              <a:off x="342864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8" name="Google Shape;411;p15"/>
            <p:cNvSpPr/>
            <p:nvPr/>
          </p:nvSpPr>
          <p:spPr>
            <a:xfrm rot="5400000">
              <a:off x="342864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9" name="Google Shape;412;p15"/>
            <p:cNvSpPr/>
            <p:nvPr/>
          </p:nvSpPr>
          <p:spPr>
            <a:xfrm rot="5400000">
              <a:off x="342864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0" name="Google Shape;413;p15"/>
            <p:cNvSpPr/>
            <p:nvPr/>
          </p:nvSpPr>
          <p:spPr>
            <a:xfrm rot="5400000">
              <a:off x="325224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1" name="Google Shape;414;p15"/>
            <p:cNvSpPr/>
            <p:nvPr/>
          </p:nvSpPr>
          <p:spPr>
            <a:xfrm rot="5400000">
              <a:off x="325224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2" name="Google Shape;415;p15"/>
            <p:cNvSpPr/>
            <p:nvPr/>
          </p:nvSpPr>
          <p:spPr>
            <a:xfrm rot="5400000">
              <a:off x="325224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3" name="Google Shape;416;p15"/>
            <p:cNvSpPr/>
            <p:nvPr/>
          </p:nvSpPr>
          <p:spPr>
            <a:xfrm rot="5400000">
              <a:off x="3097080" y="44622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4" name="Google Shape;417;p15"/>
            <p:cNvSpPr/>
            <p:nvPr/>
          </p:nvSpPr>
          <p:spPr>
            <a:xfrm rot="5400000">
              <a:off x="309708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5" name="Google Shape;418;p15"/>
            <p:cNvSpPr/>
            <p:nvPr/>
          </p:nvSpPr>
          <p:spPr>
            <a:xfrm rot="5400000">
              <a:off x="309708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6" name="Google Shape;419;p15"/>
            <p:cNvSpPr/>
            <p:nvPr/>
          </p:nvSpPr>
          <p:spPr>
            <a:xfrm rot="5400000">
              <a:off x="2941560" y="446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7" name="Google Shape;420;p15"/>
            <p:cNvSpPr/>
            <p:nvPr/>
          </p:nvSpPr>
          <p:spPr>
            <a:xfrm rot="5400000">
              <a:off x="2941560" y="4656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8" name="Google Shape;421;p15"/>
            <p:cNvSpPr/>
            <p:nvPr/>
          </p:nvSpPr>
          <p:spPr>
            <a:xfrm rot="5400000">
              <a:off x="2941560" y="485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PlaceHolder 1"/>
          <p:cNvSpPr>
            <a:spLocks noGrp="1"/>
          </p:cNvSpPr>
          <p:nvPr>
            <p:ph type="title"/>
          </p:nvPr>
        </p:nvSpPr>
        <p:spPr>
          <a:xfrm>
            <a:off x="1072080" y="1089720"/>
            <a:ext cx="3182040" cy="17859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206" name="PlaceHolder 2"/>
          <p:cNvSpPr>
            <a:spLocks noGrp="1"/>
          </p:cNvSpPr>
          <p:nvPr>
            <p:ph type="body"/>
          </p:nvPr>
        </p:nvSpPr>
        <p:spPr>
          <a:xfrm>
            <a:off x="4883760" y="915120"/>
            <a:ext cx="3313080" cy="3313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76000"/>
          </a:bodyPr>
          <a:lstStyle/>
          <a:p>
            <a:pPr marL="328320" indent="-2462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656640" lvl="1" indent="-2462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984960" lvl="2" indent="-2188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313280" lvl="3" indent="-1641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641600" lvl="4" indent="-1641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969920" lvl="5" indent="-1641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298240" lvl="6" indent="-1641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207" name="Google Shape;801;p27"/>
          <p:cNvSpPr/>
          <p:nvPr/>
        </p:nvSpPr>
        <p:spPr>
          <a:xfrm rot="9161400" flipH="1">
            <a:off x="-826560" y="4417200"/>
            <a:ext cx="3092400" cy="29023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8" name="Google Shape;802;p27"/>
          <p:cNvSpPr/>
          <p:nvPr/>
        </p:nvSpPr>
        <p:spPr>
          <a:xfrm rot="9162600" flipH="1">
            <a:off x="-1845360" y="3669480"/>
            <a:ext cx="3233520" cy="3035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9" name="Google Shape;803;p27"/>
          <p:cNvSpPr/>
          <p:nvPr/>
        </p:nvSpPr>
        <p:spPr>
          <a:xfrm rot="9161400" flipH="1">
            <a:off x="-1808280" y="3826800"/>
            <a:ext cx="3092400" cy="29023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0" name="Google Shape;804;p27"/>
          <p:cNvSpPr/>
          <p:nvPr/>
        </p:nvSpPr>
        <p:spPr>
          <a:xfrm rot="14278800" flipH="1">
            <a:off x="-2311920" y="-1080360"/>
            <a:ext cx="3092400" cy="290196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PlaceHolder 1"/>
          <p:cNvSpPr>
            <a:spLocks noGrp="1"/>
          </p:cNvSpPr>
          <p:nvPr>
            <p:ph type="title"/>
          </p:nvPr>
        </p:nvSpPr>
        <p:spPr>
          <a:xfrm rot="600">
            <a:off x="1130760" y="1648080"/>
            <a:ext cx="6881400" cy="12394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96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9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8" name="Google Shape;277;p11"/>
          <p:cNvSpPr/>
          <p:nvPr/>
        </p:nvSpPr>
        <p:spPr>
          <a:xfrm rot="9354600" flipH="1">
            <a:off x="-641880" y="4179960"/>
            <a:ext cx="3371760" cy="316440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9" name="Google Shape;278;p11"/>
          <p:cNvSpPr/>
          <p:nvPr/>
        </p:nvSpPr>
        <p:spPr>
          <a:xfrm rot="9859800" flipH="1">
            <a:off x="-1891800" y="3670920"/>
            <a:ext cx="3524760" cy="33091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0" name="Google Shape;279;p11"/>
          <p:cNvSpPr/>
          <p:nvPr/>
        </p:nvSpPr>
        <p:spPr>
          <a:xfrm rot="9860400" flipH="1">
            <a:off x="-1871280" y="3833640"/>
            <a:ext cx="3371760" cy="3164400"/>
          </a:xfrm>
          <a:prstGeom prst="roundRect">
            <a:avLst>
              <a:gd name="adj" fmla="val 8117"/>
            </a:avLst>
          </a:prstGeom>
          <a:solidFill>
            <a:srgbClr val="62626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1" name="Google Shape;280;p11"/>
          <p:cNvSpPr/>
          <p:nvPr/>
        </p:nvSpPr>
        <p:spPr>
          <a:xfrm rot="14278800" flipH="1">
            <a:off x="7233840" y="-1619640"/>
            <a:ext cx="3092400" cy="290196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52" name="Google Shape;281;p11"/>
          <p:cNvGrpSpPr/>
          <p:nvPr/>
        </p:nvGrpSpPr>
        <p:grpSpPr>
          <a:xfrm>
            <a:off x="5745240" y="364320"/>
            <a:ext cx="2107080" cy="446040"/>
            <a:chOff x="5745240" y="364320"/>
            <a:chExt cx="2107080" cy="446040"/>
          </a:xfrm>
        </p:grpSpPr>
        <p:sp>
          <p:nvSpPr>
            <p:cNvPr id="1253" name="Google Shape;282;p11"/>
            <p:cNvSpPr/>
            <p:nvPr/>
          </p:nvSpPr>
          <p:spPr>
            <a:xfrm rot="5400000">
              <a:off x="779580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4" name="Google Shape;283;p11"/>
            <p:cNvSpPr/>
            <p:nvPr/>
          </p:nvSpPr>
          <p:spPr>
            <a:xfrm rot="5400000">
              <a:off x="779580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5" name="Google Shape;284;p11"/>
            <p:cNvSpPr/>
            <p:nvPr/>
          </p:nvSpPr>
          <p:spPr>
            <a:xfrm rot="5400000">
              <a:off x="779580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6" name="Google Shape;285;p11"/>
            <p:cNvSpPr/>
            <p:nvPr/>
          </p:nvSpPr>
          <p:spPr>
            <a:xfrm rot="5400000">
              <a:off x="764064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7" name="Google Shape;286;p11"/>
            <p:cNvSpPr/>
            <p:nvPr/>
          </p:nvSpPr>
          <p:spPr>
            <a:xfrm rot="5400000">
              <a:off x="764064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8" name="Google Shape;287;p11"/>
            <p:cNvSpPr/>
            <p:nvPr/>
          </p:nvSpPr>
          <p:spPr>
            <a:xfrm rot="5400000">
              <a:off x="764064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9" name="Google Shape;288;p11"/>
            <p:cNvSpPr/>
            <p:nvPr/>
          </p:nvSpPr>
          <p:spPr>
            <a:xfrm rot="5400000">
              <a:off x="748512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0" name="Google Shape;289;p11"/>
            <p:cNvSpPr/>
            <p:nvPr/>
          </p:nvSpPr>
          <p:spPr>
            <a:xfrm rot="5400000">
              <a:off x="74851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1" name="Google Shape;290;p11"/>
            <p:cNvSpPr/>
            <p:nvPr/>
          </p:nvSpPr>
          <p:spPr>
            <a:xfrm rot="5400000">
              <a:off x="74851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2" name="Google Shape;291;p11"/>
            <p:cNvSpPr/>
            <p:nvPr/>
          </p:nvSpPr>
          <p:spPr>
            <a:xfrm rot="5400000">
              <a:off x="734112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3" name="Google Shape;292;p11"/>
            <p:cNvSpPr/>
            <p:nvPr/>
          </p:nvSpPr>
          <p:spPr>
            <a:xfrm rot="5400000">
              <a:off x="73411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4" name="Google Shape;293;p11"/>
            <p:cNvSpPr/>
            <p:nvPr/>
          </p:nvSpPr>
          <p:spPr>
            <a:xfrm rot="5400000">
              <a:off x="73411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5" name="Google Shape;294;p11"/>
            <p:cNvSpPr/>
            <p:nvPr/>
          </p:nvSpPr>
          <p:spPr>
            <a:xfrm rot="5400000">
              <a:off x="718596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6" name="Google Shape;295;p11"/>
            <p:cNvSpPr/>
            <p:nvPr/>
          </p:nvSpPr>
          <p:spPr>
            <a:xfrm rot="5400000">
              <a:off x="718596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7" name="Google Shape;296;p11"/>
            <p:cNvSpPr/>
            <p:nvPr/>
          </p:nvSpPr>
          <p:spPr>
            <a:xfrm rot="5400000">
              <a:off x="718596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8" name="Google Shape;297;p11"/>
            <p:cNvSpPr/>
            <p:nvPr/>
          </p:nvSpPr>
          <p:spPr>
            <a:xfrm rot="5400000">
              <a:off x="703044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9" name="Google Shape;298;p11"/>
            <p:cNvSpPr/>
            <p:nvPr/>
          </p:nvSpPr>
          <p:spPr>
            <a:xfrm rot="5400000">
              <a:off x="703044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0" name="Google Shape;299;p11"/>
            <p:cNvSpPr/>
            <p:nvPr/>
          </p:nvSpPr>
          <p:spPr>
            <a:xfrm rot="5400000">
              <a:off x="703044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1" name="Google Shape;300;p11"/>
            <p:cNvSpPr/>
            <p:nvPr/>
          </p:nvSpPr>
          <p:spPr>
            <a:xfrm rot="5400000">
              <a:off x="685404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2" name="Google Shape;301;p11"/>
            <p:cNvSpPr/>
            <p:nvPr/>
          </p:nvSpPr>
          <p:spPr>
            <a:xfrm rot="5400000">
              <a:off x="685404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3" name="Google Shape;302;p11"/>
            <p:cNvSpPr/>
            <p:nvPr/>
          </p:nvSpPr>
          <p:spPr>
            <a:xfrm rot="5400000">
              <a:off x="685404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4" name="Google Shape;303;p11"/>
            <p:cNvSpPr/>
            <p:nvPr/>
          </p:nvSpPr>
          <p:spPr>
            <a:xfrm rot="5400000">
              <a:off x="669852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5" name="Google Shape;304;p11"/>
            <p:cNvSpPr/>
            <p:nvPr/>
          </p:nvSpPr>
          <p:spPr>
            <a:xfrm rot="5400000">
              <a:off x="66985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6" name="Google Shape;305;p11"/>
            <p:cNvSpPr/>
            <p:nvPr/>
          </p:nvSpPr>
          <p:spPr>
            <a:xfrm rot="5400000">
              <a:off x="66985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7" name="Google Shape;306;p11"/>
            <p:cNvSpPr/>
            <p:nvPr/>
          </p:nvSpPr>
          <p:spPr>
            <a:xfrm rot="5400000">
              <a:off x="654300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8" name="Google Shape;307;p11"/>
            <p:cNvSpPr/>
            <p:nvPr/>
          </p:nvSpPr>
          <p:spPr>
            <a:xfrm rot="5400000">
              <a:off x="654300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9" name="Google Shape;308;p11"/>
            <p:cNvSpPr/>
            <p:nvPr/>
          </p:nvSpPr>
          <p:spPr>
            <a:xfrm rot="5400000">
              <a:off x="654300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0" name="Google Shape;309;p11"/>
            <p:cNvSpPr/>
            <p:nvPr/>
          </p:nvSpPr>
          <p:spPr>
            <a:xfrm rot="5400000">
              <a:off x="638748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1" name="Google Shape;310;p11"/>
            <p:cNvSpPr/>
            <p:nvPr/>
          </p:nvSpPr>
          <p:spPr>
            <a:xfrm rot="5400000">
              <a:off x="638748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2" name="Google Shape;311;p11"/>
            <p:cNvSpPr/>
            <p:nvPr/>
          </p:nvSpPr>
          <p:spPr>
            <a:xfrm rot="5400000">
              <a:off x="638748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3" name="Google Shape;312;p11"/>
            <p:cNvSpPr/>
            <p:nvPr/>
          </p:nvSpPr>
          <p:spPr>
            <a:xfrm rot="5400000">
              <a:off x="623196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4" name="Google Shape;313;p11"/>
            <p:cNvSpPr/>
            <p:nvPr/>
          </p:nvSpPr>
          <p:spPr>
            <a:xfrm rot="5400000">
              <a:off x="623196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5" name="Google Shape;314;p11"/>
            <p:cNvSpPr/>
            <p:nvPr/>
          </p:nvSpPr>
          <p:spPr>
            <a:xfrm rot="5400000">
              <a:off x="623196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6" name="Google Shape;315;p11"/>
            <p:cNvSpPr/>
            <p:nvPr/>
          </p:nvSpPr>
          <p:spPr>
            <a:xfrm rot="5400000">
              <a:off x="605592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7" name="Google Shape;316;p11"/>
            <p:cNvSpPr/>
            <p:nvPr/>
          </p:nvSpPr>
          <p:spPr>
            <a:xfrm rot="5400000">
              <a:off x="60559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8" name="Google Shape;317;p11"/>
            <p:cNvSpPr/>
            <p:nvPr/>
          </p:nvSpPr>
          <p:spPr>
            <a:xfrm rot="5400000">
              <a:off x="60559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9" name="Google Shape;318;p11"/>
            <p:cNvSpPr/>
            <p:nvPr/>
          </p:nvSpPr>
          <p:spPr>
            <a:xfrm rot="5400000">
              <a:off x="590040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0" name="Google Shape;319;p11"/>
            <p:cNvSpPr/>
            <p:nvPr/>
          </p:nvSpPr>
          <p:spPr>
            <a:xfrm rot="5400000">
              <a:off x="590040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1" name="Google Shape;320;p11"/>
            <p:cNvSpPr/>
            <p:nvPr/>
          </p:nvSpPr>
          <p:spPr>
            <a:xfrm rot="5400000">
              <a:off x="590040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2" name="Google Shape;321;p11"/>
            <p:cNvSpPr/>
            <p:nvPr/>
          </p:nvSpPr>
          <p:spPr>
            <a:xfrm rot="5400000">
              <a:off x="574488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3" name="Google Shape;322;p11"/>
            <p:cNvSpPr/>
            <p:nvPr/>
          </p:nvSpPr>
          <p:spPr>
            <a:xfrm rot="5400000">
              <a:off x="574488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4" name="Google Shape;323;p11"/>
            <p:cNvSpPr/>
            <p:nvPr/>
          </p:nvSpPr>
          <p:spPr>
            <a:xfrm rot="5400000">
              <a:off x="574488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PlaceHolder 1"/>
          <p:cNvSpPr>
            <a:spLocks noGrp="1"/>
          </p:cNvSpPr>
          <p:nvPr>
            <p:ph type="title"/>
          </p:nvPr>
        </p:nvSpPr>
        <p:spPr>
          <a:xfrm>
            <a:off x="1518120" y="3219840"/>
            <a:ext cx="2907360" cy="990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62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6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3" name="PlaceHolder 2"/>
          <p:cNvSpPr>
            <a:spLocks noGrp="1"/>
          </p:cNvSpPr>
          <p:nvPr>
            <p:ph type="title"/>
          </p:nvPr>
        </p:nvSpPr>
        <p:spPr>
          <a:xfrm>
            <a:off x="4718160" y="3219840"/>
            <a:ext cx="2907360" cy="990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62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6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4" name="PlaceHolder 3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335" name="Google Shape;1172;p39"/>
          <p:cNvGrpSpPr/>
          <p:nvPr/>
        </p:nvGrpSpPr>
        <p:grpSpPr>
          <a:xfrm>
            <a:off x="8200800" y="-231840"/>
            <a:ext cx="446040" cy="2107440"/>
            <a:chOff x="8200800" y="-231840"/>
            <a:chExt cx="446040" cy="2107440"/>
          </a:xfrm>
        </p:grpSpPr>
        <p:sp>
          <p:nvSpPr>
            <p:cNvPr id="1336" name="Google Shape;1173;p39"/>
            <p:cNvSpPr/>
            <p:nvPr/>
          </p:nvSpPr>
          <p:spPr>
            <a:xfrm>
              <a:off x="8200800" y="-23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7" name="Google Shape;1174;p39"/>
            <p:cNvSpPr/>
            <p:nvPr/>
          </p:nvSpPr>
          <p:spPr>
            <a:xfrm>
              <a:off x="8395560" y="-23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8" name="Google Shape;1175;p39"/>
            <p:cNvSpPr/>
            <p:nvPr/>
          </p:nvSpPr>
          <p:spPr>
            <a:xfrm>
              <a:off x="8590320" y="-231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9" name="Google Shape;1176;p39"/>
            <p:cNvSpPr/>
            <p:nvPr/>
          </p:nvSpPr>
          <p:spPr>
            <a:xfrm>
              <a:off x="8200800" y="-76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0" name="Google Shape;1177;p39"/>
            <p:cNvSpPr/>
            <p:nvPr/>
          </p:nvSpPr>
          <p:spPr>
            <a:xfrm>
              <a:off x="8395560" y="-76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1" name="Google Shape;1178;p39"/>
            <p:cNvSpPr/>
            <p:nvPr/>
          </p:nvSpPr>
          <p:spPr>
            <a:xfrm>
              <a:off x="8590320" y="-76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2" name="Google Shape;1179;p39"/>
            <p:cNvSpPr/>
            <p:nvPr/>
          </p:nvSpPr>
          <p:spPr>
            <a:xfrm>
              <a:off x="8200800" y="79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3" name="Google Shape;1180;p39"/>
            <p:cNvSpPr/>
            <p:nvPr/>
          </p:nvSpPr>
          <p:spPr>
            <a:xfrm>
              <a:off x="8395560" y="79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4" name="Google Shape;1181;p39"/>
            <p:cNvSpPr/>
            <p:nvPr/>
          </p:nvSpPr>
          <p:spPr>
            <a:xfrm>
              <a:off x="8590320" y="79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5" name="Google Shape;1182;p39"/>
            <p:cNvSpPr/>
            <p:nvPr/>
          </p:nvSpPr>
          <p:spPr>
            <a:xfrm>
              <a:off x="8200800" y="222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6" name="Google Shape;1183;p39"/>
            <p:cNvSpPr/>
            <p:nvPr/>
          </p:nvSpPr>
          <p:spPr>
            <a:xfrm>
              <a:off x="8395560" y="222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7" name="Google Shape;1184;p39"/>
            <p:cNvSpPr/>
            <p:nvPr/>
          </p:nvSpPr>
          <p:spPr>
            <a:xfrm>
              <a:off x="8590320" y="222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8" name="Google Shape;1185;p39"/>
            <p:cNvSpPr/>
            <p:nvPr/>
          </p:nvSpPr>
          <p:spPr>
            <a:xfrm>
              <a:off x="8200800" y="3783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9" name="Google Shape;1186;p39"/>
            <p:cNvSpPr/>
            <p:nvPr/>
          </p:nvSpPr>
          <p:spPr>
            <a:xfrm>
              <a:off x="8395560" y="378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0" name="Google Shape;1187;p39"/>
            <p:cNvSpPr/>
            <p:nvPr/>
          </p:nvSpPr>
          <p:spPr>
            <a:xfrm>
              <a:off x="8590320" y="378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1" name="Google Shape;1188;p39"/>
            <p:cNvSpPr/>
            <p:nvPr/>
          </p:nvSpPr>
          <p:spPr>
            <a:xfrm>
              <a:off x="8200800" y="533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2" name="Google Shape;1189;p39"/>
            <p:cNvSpPr/>
            <p:nvPr/>
          </p:nvSpPr>
          <p:spPr>
            <a:xfrm>
              <a:off x="8395560" y="533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3" name="Google Shape;1190;p39"/>
            <p:cNvSpPr/>
            <p:nvPr/>
          </p:nvSpPr>
          <p:spPr>
            <a:xfrm>
              <a:off x="8590320" y="533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4" name="Google Shape;1191;p39"/>
            <p:cNvSpPr/>
            <p:nvPr/>
          </p:nvSpPr>
          <p:spPr>
            <a:xfrm>
              <a:off x="8200800" y="710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5" name="Google Shape;1192;p39"/>
            <p:cNvSpPr/>
            <p:nvPr/>
          </p:nvSpPr>
          <p:spPr>
            <a:xfrm>
              <a:off x="8395560" y="710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6" name="Google Shape;1193;p39"/>
            <p:cNvSpPr/>
            <p:nvPr/>
          </p:nvSpPr>
          <p:spPr>
            <a:xfrm>
              <a:off x="8590320" y="710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7" name="Google Shape;1194;p39"/>
            <p:cNvSpPr/>
            <p:nvPr/>
          </p:nvSpPr>
          <p:spPr>
            <a:xfrm>
              <a:off x="8200800" y="8654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8" name="Google Shape;1195;p39"/>
            <p:cNvSpPr/>
            <p:nvPr/>
          </p:nvSpPr>
          <p:spPr>
            <a:xfrm>
              <a:off x="839556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9" name="Google Shape;1196;p39"/>
            <p:cNvSpPr/>
            <p:nvPr/>
          </p:nvSpPr>
          <p:spPr>
            <a:xfrm>
              <a:off x="859032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0" name="Google Shape;1197;p39"/>
            <p:cNvSpPr/>
            <p:nvPr/>
          </p:nvSpPr>
          <p:spPr>
            <a:xfrm>
              <a:off x="8200800" y="1020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1" name="Google Shape;1198;p39"/>
            <p:cNvSpPr/>
            <p:nvPr/>
          </p:nvSpPr>
          <p:spPr>
            <a:xfrm>
              <a:off x="8395560" y="1020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2" name="Google Shape;1199;p39"/>
            <p:cNvSpPr/>
            <p:nvPr/>
          </p:nvSpPr>
          <p:spPr>
            <a:xfrm>
              <a:off x="8590320" y="1020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3" name="Google Shape;1200;p39"/>
            <p:cNvSpPr/>
            <p:nvPr/>
          </p:nvSpPr>
          <p:spPr>
            <a:xfrm>
              <a:off x="8200800" y="11764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4" name="Google Shape;1201;p39"/>
            <p:cNvSpPr/>
            <p:nvPr/>
          </p:nvSpPr>
          <p:spPr>
            <a:xfrm>
              <a:off x="8395560" y="1176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5" name="Google Shape;1202;p39"/>
            <p:cNvSpPr/>
            <p:nvPr/>
          </p:nvSpPr>
          <p:spPr>
            <a:xfrm>
              <a:off x="8590320" y="1176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6" name="Google Shape;1203;p39"/>
            <p:cNvSpPr/>
            <p:nvPr/>
          </p:nvSpPr>
          <p:spPr>
            <a:xfrm>
              <a:off x="8200800" y="1332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7" name="Google Shape;1204;p39"/>
            <p:cNvSpPr/>
            <p:nvPr/>
          </p:nvSpPr>
          <p:spPr>
            <a:xfrm>
              <a:off x="8395560" y="1332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8" name="Google Shape;1205;p39"/>
            <p:cNvSpPr/>
            <p:nvPr/>
          </p:nvSpPr>
          <p:spPr>
            <a:xfrm>
              <a:off x="8590320" y="1332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9" name="Google Shape;1206;p39"/>
            <p:cNvSpPr/>
            <p:nvPr/>
          </p:nvSpPr>
          <p:spPr>
            <a:xfrm>
              <a:off x="8200800" y="1508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0" name="Google Shape;1207;p39"/>
            <p:cNvSpPr/>
            <p:nvPr/>
          </p:nvSpPr>
          <p:spPr>
            <a:xfrm>
              <a:off x="8395560" y="1508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1" name="Google Shape;1208;p39"/>
            <p:cNvSpPr/>
            <p:nvPr/>
          </p:nvSpPr>
          <p:spPr>
            <a:xfrm>
              <a:off x="8590320" y="1508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2" name="Google Shape;1209;p39"/>
            <p:cNvSpPr/>
            <p:nvPr/>
          </p:nvSpPr>
          <p:spPr>
            <a:xfrm>
              <a:off x="8200800" y="16639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3" name="Google Shape;1210;p39"/>
            <p:cNvSpPr/>
            <p:nvPr/>
          </p:nvSpPr>
          <p:spPr>
            <a:xfrm>
              <a:off x="8395560" y="1663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4" name="Google Shape;1211;p39"/>
            <p:cNvSpPr/>
            <p:nvPr/>
          </p:nvSpPr>
          <p:spPr>
            <a:xfrm>
              <a:off x="8590320" y="1663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5" name="Google Shape;1212;p39"/>
            <p:cNvSpPr/>
            <p:nvPr/>
          </p:nvSpPr>
          <p:spPr>
            <a:xfrm>
              <a:off x="8200800" y="1819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6" name="Google Shape;1213;p39"/>
            <p:cNvSpPr/>
            <p:nvPr/>
          </p:nvSpPr>
          <p:spPr>
            <a:xfrm>
              <a:off x="8395560" y="1819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7" name="Google Shape;1214;p39"/>
            <p:cNvSpPr/>
            <p:nvPr/>
          </p:nvSpPr>
          <p:spPr>
            <a:xfrm>
              <a:off x="8590320" y="1819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78" name="Google Shape;1215;p39"/>
          <p:cNvSpPr/>
          <p:nvPr/>
        </p:nvSpPr>
        <p:spPr>
          <a:xfrm rot="17086200">
            <a:off x="-2382480" y="2804400"/>
            <a:ext cx="3233520" cy="3197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9" name="Google Shape;1216;p39"/>
          <p:cNvSpPr/>
          <p:nvPr/>
        </p:nvSpPr>
        <p:spPr>
          <a:xfrm rot="17085000">
            <a:off x="-2315520" y="3024000"/>
            <a:ext cx="3092400" cy="29023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0" name="Google Shape;1217;p39"/>
          <p:cNvSpPr/>
          <p:nvPr/>
        </p:nvSpPr>
        <p:spPr>
          <a:xfrm rot="979200" flipH="1">
            <a:off x="-869040" y="4323240"/>
            <a:ext cx="2177280" cy="20437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1" name="PlaceHolder 4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PlaceHolder 1"/>
          <p:cNvSpPr>
            <a:spLocks noGrp="1"/>
          </p:cNvSpPr>
          <p:nvPr>
            <p:ph type="title"/>
          </p:nvPr>
        </p:nvSpPr>
        <p:spPr>
          <a:xfrm>
            <a:off x="4728600" y="1532520"/>
            <a:ext cx="360972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419" name="PlaceHolder 2"/>
          <p:cNvSpPr>
            <a:spLocks noGrp="1"/>
          </p:cNvSpPr>
          <p:nvPr>
            <p:ph type="body"/>
          </p:nvPr>
        </p:nvSpPr>
        <p:spPr>
          <a:xfrm>
            <a:off x="955440" y="1298880"/>
            <a:ext cx="3444840" cy="1950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70000"/>
          </a:bodyPr>
          <a:lstStyle/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604800" lvl="1" indent="-226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907200" lvl="2" indent="-2016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209600" lvl="3" indent="-1512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512000" lvl="4" indent="-151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814400" lvl="5" indent="-151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116800" lvl="6" indent="-151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420" name="Google Shape;809;p28"/>
          <p:cNvSpPr/>
          <p:nvPr/>
        </p:nvSpPr>
        <p:spPr>
          <a:xfrm rot="15582600">
            <a:off x="4179600" y="4042440"/>
            <a:ext cx="3233160" cy="3197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1" name="Google Shape;810;p28"/>
          <p:cNvSpPr/>
          <p:nvPr/>
        </p:nvSpPr>
        <p:spPr>
          <a:xfrm rot="15582000">
            <a:off x="4277520" y="425628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2" name="Google Shape;811;p28"/>
          <p:cNvSpPr/>
          <p:nvPr/>
        </p:nvSpPr>
        <p:spPr>
          <a:xfrm rot="21319200">
            <a:off x="5987520" y="4279320"/>
            <a:ext cx="2182680" cy="20491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3" name="Google Shape;812;p28"/>
          <p:cNvSpPr/>
          <p:nvPr/>
        </p:nvSpPr>
        <p:spPr>
          <a:xfrm rot="21234600">
            <a:off x="8042040" y="3384360"/>
            <a:ext cx="3908520" cy="308700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814;p29"/>
          <p:cNvSpPr/>
          <p:nvPr/>
        </p:nvSpPr>
        <p:spPr>
          <a:xfrm rot="21234600">
            <a:off x="6862320" y="3059640"/>
            <a:ext cx="3908520" cy="308700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61" name="Google Shape;815;p29"/>
          <p:cNvGrpSpPr/>
          <p:nvPr/>
        </p:nvGrpSpPr>
        <p:grpSpPr>
          <a:xfrm>
            <a:off x="8200800" y="3549600"/>
            <a:ext cx="446040" cy="2107440"/>
            <a:chOff x="8200800" y="3549600"/>
            <a:chExt cx="446040" cy="2107440"/>
          </a:xfrm>
        </p:grpSpPr>
        <p:sp>
          <p:nvSpPr>
            <p:cNvPr id="1462" name="Google Shape;816;p29"/>
            <p:cNvSpPr/>
            <p:nvPr/>
          </p:nvSpPr>
          <p:spPr>
            <a:xfrm>
              <a:off x="8200800" y="3549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3" name="Google Shape;817;p29"/>
            <p:cNvSpPr/>
            <p:nvPr/>
          </p:nvSpPr>
          <p:spPr>
            <a:xfrm>
              <a:off x="8395560" y="3549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4" name="Google Shape;818;p29"/>
            <p:cNvSpPr/>
            <p:nvPr/>
          </p:nvSpPr>
          <p:spPr>
            <a:xfrm>
              <a:off x="8590320" y="3549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5" name="Google Shape;819;p29"/>
            <p:cNvSpPr/>
            <p:nvPr/>
          </p:nvSpPr>
          <p:spPr>
            <a:xfrm>
              <a:off x="8200800" y="37051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6" name="Google Shape;820;p29"/>
            <p:cNvSpPr/>
            <p:nvPr/>
          </p:nvSpPr>
          <p:spPr>
            <a:xfrm>
              <a:off x="8395560" y="3705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7" name="Google Shape;821;p29"/>
            <p:cNvSpPr/>
            <p:nvPr/>
          </p:nvSpPr>
          <p:spPr>
            <a:xfrm>
              <a:off x="8590320" y="3705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8" name="Google Shape;822;p29"/>
            <p:cNvSpPr/>
            <p:nvPr/>
          </p:nvSpPr>
          <p:spPr>
            <a:xfrm>
              <a:off x="8200800" y="3860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9" name="Google Shape;823;p29"/>
            <p:cNvSpPr/>
            <p:nvPr/>
          </p:nvSpPr>
          <p:spPr>
            <a:xfrm>
              <a:off x="8395560" y="3860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0" name="Google Shape;824;p29"/>
            <p:cNvSpPr/>
            <p:nvPr/>
          </p:nvSpPr>
          <p:spPr>
            <a:xfrm>
              <a:off x="8590320" y="3860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1" name="Google Shape;825;p29"/>
            <p:cNvSpPr/>
            <p:nvPr/>
          </p:nvSpPr>
          <p:spPr>
            <a:xfrm>
              <a:off x="8200800" y="4004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2" name="Google Shape;826;p29"/>
            <p:cNvSpPr/>
            <p:nvPr/>
          </p:nvSpPr>
          <p:spPr>
            <a:xfrm>
              <a:off x="8395560" y="4004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3" name="Google Shape;827;p29"/>
            <p:cNvSpPr/>
            <p:nvPr/>
          </p:nvSpPr>
          <p:spPr>
            <a:xfrm>
              <a:off x="8590320" y="4004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4" name="Google Shape;828;p29"/>
            <p:cNvSpPr/>
            <p:nvPr/>
          </p:nvSpPr>
          <p:spPr>
            <a:xfrm>
              <a:off x="8200800" y="41598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5" name="Google Shape;829;p29"/>
            <p:cNvSpPr/>
            <p:nvPr/>
          </p:nvSpPr>
          <p:spPr>
            <a:xfrm>
              <a:off x="8395560" y="4159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6" name="Google Shape;830;p29"/>
            <p:cNvSpPr/>
            <p:nvPr/>
          </p:nvSpPr>
          <p:spPr>
            <a:xfrm>
              <a:off x="8590320" y="4159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7" name="Google Shape;831;p29"/>
            <p:cNvSpPr/>
            <p:nvPr/>
          </p:nvSpPr>
          <p:spPr>
            <a:xfrm>
              <a:off x="8200800" y="4315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8" name="Google Shape;832;p29"/>
            <p:cNvSpPr/>
            <p:nvPr/>
          </p:nvSpPr>
          <p:spPr>
            <a:xfrm>
              <a:off x="8395560" y="4315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9" name="Google Shape;833;p29"/>
            <p:cNvSpPr/>
            <p:nvPr/>
          </p:nvSpPr>
          <p:spPr>
            <a:xfrm>
              <a:off x="8590320" y="4315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0" name="Google Shape;834;p29"/>
            <p:cNvSpPr/>
            <p:nvPr/>
          </p:nvSpPr>
          <p:spPr>
            <a:xfrm>
              <a:off x="8200800" y="449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1" name="Google Shape;835;p29"/>
            <p:cNvSpPr/>
            <p:nvPr/>
          </p:nvSpPr>
          <p:spPr>
            <a:xfrm>
              <a:off x="8395560" y="449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2" name="Google Shape;836;p29"/>
            <p:cNvSpPr/>
            <p:nvPr/>
          </p:nvSpPr>
          <p:spPr>
            <a:xfrm>
              <a:off x="8590320" y="449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3" name="Google Shape;837;p29"/>
            <p:cNvSpPr/>
            <p:nvPr/>
          </p:nvSpPr>
          <p:spPr>
            <a:xfrm>
              <a:off x="8200800" y="46468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4" name="Google Shape;838;p29"/>
            <p:cNvSpPr/>
            <p:nvPr/>
          </p:nvSpPr>
          <p:spPr>
            <a:xfrm>
              <a:off x="8395560" y="4646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5" name="Google Shape;839;p29"/>
            <p:cNvSpPr/>
            <p:nvPr/>
          </p:nvSpPr>
          <p:spPr>
            <a:xfrm>
              <a:off x="8590320" y="4646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6" name="Google Shape;840;p29"/>
            <p:cNvSpPr/>
            <p:nvPr/>
          </p:nvSpPr>
          <p:spPr>
            <a:xfrm>
              <a:off x="8200800" y="480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7" name="Google Shape;841;p29"/>
            <p:cNvSpPr/>
            <p:nvPr/>
          </p:nvSpPr>
          <p:spPr>
            <a:xfrm>
              <a:off x="8395560" y="480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8" name="Google Shape;842;p29"/>
            <p:cNvSpPr/>
            <p:nvPr/>
          </p:nvSpPr>
          <p:spPr>
            <a:xfrm>
              <a:off x="8590320" y="480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9" name="Google Shape;843;p29"/>
            <p:cNvSpPr/>
            <p:nvPr/>
          </p:nvSpPr>
          <p:spPr>
            <a:xfrm>
              <a:off x="8200800" y="49579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0" name="Google Shape;844;p29"/>
            <p:cNvSpPr/>
            <p:nvPr/>
          </p:nvSpPr>
          <p:spPr>
            <a:xfrm>
              <a:off x="8395560" y="495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1" name="Google Shape;845;p29"/>
            <p:cNvSpPr/>
            <p:nvPr/>
          </p:nvSpPr>
          <p:spPr>
            <a:xfrm>
              <a:off x="8590320" y="495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2" name="Google Shape;846;p29"/>
            <p:cNvSpPr/>
            <p:nvPr/>
          </p:nvSpPr>
          <p:spPr>
            <a:xfrm>
              <a:off x="8200800" y="5113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3" name="Google Shape;847;p29"/>
            <p:cNvSpPr/>
            <p:nvPr/>
          </p:nvSpPr>
          <p:spPr>
            <a:xfrm>
              <a:off x="8395560" y="5113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4" name="Google Shape;848;p29"/>
            <p:cNvSpPr/>
            <p:nvPr/>
          </p:nvSpPr>
          <p:spPr>
            <a:xfrm>
              <a:off x="8590320" y="5113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5" name="Google Shape;849;p29"/>
            <p:cNvSpPr/>
            <p:nvPr/>
          </p:nvSpPr>
          <p:spPr>
            <a:xfrm>
              <a:off x="8200800" y="528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6" name="Google Shape;850;p29"/>
            <p:cNvSpPr/>
            <p:nvPr/>
          </p:nvSpPr>
          <p:spPr>
            <a:xfrm>
              <a:off x="8395560" y="528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7" name="Google Shape;851;p29"/>
            <p:cNvSpPr/>
            <p:nvPr/>
          </p:nvSpPr>
          <p:spPr>
            <a:xfrm>
              <a:off x="8590320" y="528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8" name="Google Shape;852;p29"/>
            <p:cNvSpPr/>
            <p:nvPr/>
          </p:nvSpPr>
          <p:spPr>
            <a:xfrm>
              <a:off x="8200800" y="54453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9" name="Google Shape;853;p29"/>
            <p:cNvSpPr/>
            <p:nvPr/>
          </p:nvSpPr>
          <p:spPr>
            <a:xfrm>
              <a:off x="8395560" y="544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0" name="Google Shape;854;p29"/>
            <p:cNvSpPr/>
            <p:nvPr/>
          </p:nvSpPr>
          <p:spPr>
            <a:xfrm>
              <a:off x="8590320" y="544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1" name="Google Shape;855;p29"/>
            <p:cNvSpPr/>
            <p:nvPr/>
          </p:nvSpPr>
          <p:spPr>
            <a:xfrm>
              <a:off x="8200800" y="560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2" name="Google Shape;856;p29"/>
            <p:cNvSpPr/>
            <p:nvPr/>
          </p:nvSpPr>
          <p:spPr>
            <a:xfrm>
              <a:off x="8395560" y="560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3" name="Google Shape;857;p29"/>
            <p:cNvSpPr/>
            <p:nvPr/>
          </p:nvSpPr>
          <p:spPr>
            <a:xfrm>
              <a:off x="8590320" y="560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504" name="PlaceHolder 1"/>
          <p:cNvSpPr>
            <a:spLocks noGrp="1"/>
          </p:cNvSpPr>
          <p:nvPr>
            <p:ph type="title"/>
          </p:nvPr>
        </p:nvSpPr>
        <p:spPr>
          <a:xfrm>
            <a:off x="1555920" y="1932480"/>
            <a:ext cx="2927880" cy="639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505" name="PlaceHolder 2"/>
          <p:cNvSpPr>
            <a:spLocks noGrp="1"/>
          </p:cNvSpPr>
          <p:nvPr>
            <p:ph type="body"/>
          </p:nvPr>
        </p:nvSpPr>
        <p:spPr>
          <a:xfrm>
            <a:off x="5291640" y="1245960"/>
            <a:ext cx="2278080" cy="292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3000"/>
          </a:bodyPr>
          <a:lstStyle/>
          <a:p>
            <a:pPr marL="185760" indent="-13932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371520" lvl="1" indent="-13932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557280" lvl="2" indent="-12384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743040" lvl="3" indent="-9288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928800" lvl="4" indent="-928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114560" lvl="5" indent="-928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1300320" lvl="6" indent="-928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506" name="Google Shape;861;p29"/>
          <p:cNvSpPr/>
          <p:nvPr/>
        </p:nvSpPr>
        <p:spPr>
          <a:xfrm rot="21319200">
            <a:off x="-1657440" y="2194560"/>
            <a:ext cx="2182680" cy="20491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7" name="Google Shape;862;p29"/>
          <p:cNvSpPr/>
          <p:nvPr/>
        </p:nvSpPr>
        <p:spPr>
          <a:xfrm rot="860400">
            <a:off x="-1845720" y="-781560"/>
            <a:ext cx="3233160" cy="31975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8" name="Google Shape;863;p29"/>
          <p:cNvSpPr/>
          <p:nvPr/>
        </p:nvSpPr>
        <p:spPr>
          <a:xfrm rot="859800">
            <a:off x="-1847880" y="-63684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PlaceHolder 1"/>
          <p:cNvSpPr>
            <a:spLocks noGrp="1"/>
          </p:cNvSpPr>
          <p:nvPr>
            <p:ph type="title"/>
          </p:nvPr>
        </p:nvSpPr>
        <p:spPr>
          <a:xfrm>
            <a:off x="4317840" y="1979640"/>
            <a:ext cx="2921040" cy="59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546" name="PlaceHolder 2"/>
          <p:cNvSpPr>
            <a:spLocks noGrp="1"/>
          </p:cNvSpPr>
          <p:nvPr>
            <p:ph type="body"/>
          </p:nvPr>
        </p:nvSpPr>
        <p:spPr>
          <a:xfrm>
            <a:off x="2018520" y="1107720"/>
            <a:ext cx="1651680" cy="2927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33000"/>
          </a:bodyPr>
          <a:lstStyle/>
          <a:p>
            <a:pPr marL="142560" indent="-10692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285120" lvl="1" indent="-10692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427680" lvl="2" indent="-9504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570240" lvl="3" indent="-7128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712800" lvl="4" indent="-712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855360" lvl="5" indent="-712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997920" lvl="6" indent="-7128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547" name="Google Shape;868;p30"/>
          <p:cNvSpPr/>
          <p:nvPr/>
        </p:nvSpPr>
        <p:spPr>
          <a:xfrm rot="20605800">
            <a:off x="-1457280" y="1213560"/>
            <a:ext cx="2182680" cy="20491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8" name="Google Shape;869;p30"/>
          <p:cNvSpPr/>
          <p:nvPr/>
        </p:nvSpPr>
        <p:spPr>
          <a:xfrm rot="20605800">
            <a:off x="-1048680" y="1577520"/>
            <a:ext cx="2182680" cy="20491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49" name="Google Shape;870;p30"/>
          <p:cNvGrpSpPr/>
          <p:nvPr/>
        </p:nvGrpSpPr>
        <p:grpSpPr>
          <a:xfrm>
            <a:off x="496800" y="3141720"/>
            <a:ext cx="446040" cy="2107080"/>
            <a:chOff x="496800" y="3141720"/>
            <a:chExt cx="446040" cy="2107080"/>
          </a:xfrm>
        </p:grpSpPr>
        <p:sp>
          <p:nvSpPr>
            <p:cNvPr id="1550" name="Google Shape;871;p30"/>
            <p:cNvSpPr/>
            <p:nvPr/>
          </p:nvSpPr>
          <p:spPr>
            <a:xfrm>
              <a:off x="496800" y="3141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1" name="Google Shape;872;p30"/>
            <p:cNvSpPr/>
            <p:nvPr/>
          </p:nvSpPr>
          <p:spPr>
            <a:xfrm>
              <a:off x="691560" y="3141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2" name="Google Shape;873;p30"/>
            <p:cNvSpPr/>
            <p:nvPr/>
          </p:nvSpPr>
          <p:spPr>
            <a:xfrm>
              <a:off x="886320" y="3141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3" name="Google Shape;874;p30"/>
            <p:cNvSpPr/>
            <p:nvPr/>
          </p:nvSpPr>
          <p:spPr>
            <a:xfrm>
              <a:off x="496800" y="32968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4" name="Google Shape;875;p30"/>
            <p:cNvSpPr/>
            <p:nvPr/>
          </p:nvSpPr>
          <p:spPr>
            <a:xfrm>
              <a:off x="691560" y="3297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5" name="Google Shape;876;p30"/>
            <p:cNvSpPr/>
            <p:nvPr/>
          </p:nvSpPr>
          <p:spPr>
            <a:xfrm>
              <a:off x="886320" y="3297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6" name="Google Shape;877;p30"/>
            <p:cNvSpPr/>
            <p:nvPr/>
          </p:nvSpPr>
          <p:spPr>
            <a:xfrm>
              <a:off x="496800" y="345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7" name="Google Shape;878;p30"/>
            <p:cNvSpPr/>
            <p:nvPr/>
          </p:nvSpPr>
          <p:spPr>
            <a:xfrm>
              <a:off x="691560" y="345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8" name="Google Shape;879;p30"/>
            <p:cNvSpPr/>
            <p:nvPr/>
          </p:nvSpPr>
          <p:spPr>
            <a:xfrm>
              <a:off x="886320" y="345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9" name="Google Shape;880;p30"/>
            <p:cNvSpPr/>
            <p:nvPr/>
          </p:nvSpPr>
          <p:spPr>
            <a:xfrm>
              <a:off x="496800" y="3596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0" name="Google Shape;881;p30"/>
            <p:cNvSpPr/>
            <p:nvPr/>
          </p:nvSpPr>
          <p:spPr>
            <a:xfrm>
              <a:off x="691560" y="3596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1" name="Google Shape;882;p30"/>
            <p:cNvSpPr/>
            <p:nvPr/>
          </p:nvSpPr>
          <p:spPr>
            <a:xfrm>
              <a:off x="886320" y="3596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2" name="Google Shape;883;p30"/>
            <p:cNvSpPr/>
            <p:nvPr/>
          </p:nvSpPr>
          <p:spPr>
            <a:xfrm>
              <a:off x="496800" y="37515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3" name="Google Shape;884;p30"/>
            <p:cNvSpPr/>
            <p:nvPr/>
          </p:nvSpPr>
          <p:spPr>
            <a:xfrm>
              <a:off x="691560" y="3751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4" name="Google Shape;885;p30"/>
            <p:cNvSpPr/>
            <p:nvPr/>
          </p:nvSpPr>
          <p:spPr>
            <a:xfrm>
              <a:off x="886320" y="3751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5" name="Google Shape;886;p30"/>
            <p:cNvSpPr/>
            <p:nvPr/>
          </p:nvSpPr>
          <p:spPr>
            <a:xfrm>
              <a:off x="496800" y="3907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6" name="Google Shape;887;p30"/>
            <p:cNvSpPr/>
            <p:nvPr/>
          </p:nvSpPr>
          <p:spPr>
            <a:xfrm>
              <a:off x="691560" y="3907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7" name="Google Shape;888;p30"/>
            <p:cNvSpPr/>
            <p:nvPr/>
          </p:nvSpPr>
          <p:spPr>
            <a:xfrm>
              <a:off x="886320" y="3907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8" name="Google Shape;889;p30"/>
            <p:cNvSpPr/>
            <p:nvPr/>
          </p:nvSpPr>
          <p:spPr>
            <a:xfrm>
              <a:off x="496800" y="4083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9" name="Google Shape;890;p30"/>
            <p:cNvSpPr/>
            <p:nvPr/>
          </p:nvSpPr>
          <p:spPr>
            <a:xfrm>
              <a:off x="691560" y="4083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0" name="Google Shape;891;p30"/>
            <p:cNvSpPr/>
            <p:nvPr/>
          </p:nvSpPr>
          <p:spPr>
            <a:xfrm>
              <a:off x="886320" y="4083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1" name="Google Shape;892;p30"/>
            <p:cNvSpPr/>
            <p:nvPr/>
          </p:nvSpPr>
          <p:spPr>
            <a:xfrm>
              <a:off x="496800" y="42390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2" name="Google Shape;893;p30"/>
            <p:cNvSpPr/>
            <p:nvPr/>
          </p:nvSpPr>
          <p:spPr>
            <a:xfrm>
              <a:off x="691560" y="4239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3" name="Google Shape;894;p30"/>
            <p:cNvSpPr/>
            <p:nvPr/>
          </p:nvSpPr>
          <p:spPr>
            <a:xfrm>
              <a:off x="886320" y="4239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4" name="Google Shape;895;p30"/>
            <p:cNvSpPr/>
            <p:nvPr/>
          </p:nvSpPr>
          <p:spPr>
            <a:xfrm>
              <a:off x="496800" y="439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5" name="Google Shape;896;p30"/>
            <p:cNvSpPr/>
            <p:nvPr/>
          </p:nvSpPr>
          <p:spPr>
            <a:xfrm>
              <a:off x="691560" y="439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6" name="Google Shape;897;p30"/>
            <p:cNvSpPr/>
            <p:nvPr/>
          </p:nvSpPr>
          <p:spPr>
            <a:xfrm>
              <a:off x="886320" y="4394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7" name="Google Shape;898;p30"/>
            <p:cNvSpPr/>
            <p:nvPr/>
          </p:nvSpPr>
          <p:spPr>
            <a:xfrm>
              <a:off x="496800" y="45500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8" name="Google Shape;899;p30"/>
            <p:cNvSpPr/>
            <p:nvPr/>
          </p:nvSpPr>
          <p:spPr>
            <a:xfrm>
              <a:off x="691560" y="45500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9" name="Google Shape;900;p30"/>
            <p:cNvSpPr/>
            <p:nvPr/>
          </p:nvSpPr>
          <p:spPr>
            <a:xfrm>
              <a:off x="886320" y="45500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0" name="Google Shape;901;p30"/>
            <p:cNvSpPr/>
            <p:nvPr/>
          </p:nvSpPr>
          <p:spPr>
            <a:xfrm>
              <a:off x="496800" y="4705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1" name="Google Shape;902;p30"/>
            <p:cNvSpPr/>
            <p:nvPr/>
          </p:nvSpPr>
          <p:spPr>
            <a:xfrm>
              <a:off x="691560" y="4705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2" name="Google Shape;903;p30"/>
            <p:cNvSpPr/>
            <p:nvPr/>
          </p:nvSpPr>
          <p:spPr>
            <a:xfrm>
              <a:off x="886320" y="47055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3" name="Google Shape;904;p30"/>
            <p:cNvSpPr/>
            <p:nvPr/>
          </p:nvSpPr>
          <p:spPr>
            <a:xfrm>
              <a:off x="496800" y="4881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4" name="Google Shape;905;p30"/>
            <p:cNvSpPr/>
            <p:nvPr/>
          </p:nvSpPr>
          <p:spPr>
            <a:xfrm>
              <a:off x="691560" y="4881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5" name="Google Shape;906;p30"/>
            <p:cNvSpPr/>
            <p:nvPr/>
          </p:nvSpPr>
          <p:spPr>
            <a:xfrm>
              <a:off x="886320" y="4881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6" name="Google Shape;907;p30"/>
            <p:cNvSpPr/>
            <p:nvPr/>
          </p:nvSpPr>
          <p:spPr>
            <a:xfrm>
              <a:off x="496800" y="50371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7" name="Google Shape;908;p30"/>
            <p:cNvSpPr/>
            <p:nvPr/>
          </p:nvSpPr>
          <p:spPr>
            <a:xfrm>
              <a:off x="691560" y="5037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8" name="Google Shape;909;p30"/>
            <p:cNvSpPr/>
            <p:nvPr/>
          </p:nvSpPr>
          <p:spPr>
            <a:xfrm>
              <a:off x="886320" y="5037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9" name="Google Shape;910;p30"/>
            <p:cNvSpPr/>
            <p:nvPr/>
          </p:nvSpPr>
          <p:spPr>
            <a:xfrm>
              <a:off x="496800" y="5192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0" name="Google Shape;911;p30"/>
            <p:cNvSpPr/>
            <p:nvPr/>
          </p:nvSpPr>
          <p:spPr>
            <a:xfrm>
              <a:off x="691560" y="5192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1" name="Google Shape;912;p30"/>
            <p:cNvSpPr/>
            <p:nvPr/>
          </p:nvSpPr>
          <p:spPr>
            <a:xfrm>
              <a:off x="886320" y="5192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592" name="Google Shape;913;p30"/>
          <p:cNvSpPr/>
          <p:nvPr/>
        </p:nvSpPr>
        <p:spPr>
          <a:xfrm rot="21319200">
            <a:off x="8504280" y="1546920"/>
            <a:ext cx="2182680" cy="20491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3" name="Google Shape;914;p30"/>
          <p:cNvSpPr/>
          <p:nvPr/>
        </p:nvSpPr>
        <p:spPr>
          <a:xfrm rot="6729600">
            <a:off x="7015320" y="-1299600"/>
            <a:ext cx="3233160" cy="3197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4" name="Google Shape;915;p30"/>
          <p:cNvSpPr/>
          <p:nvPr/>
        </p:nvSpPr>
        <p:spPr>
          <a:xfrm rot="6729000">
            <a:off x="7097760" y="-122436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32" name="PlaceHolder 2"/>
          <p:cNvSpPr>
            <a:spLocks noGrp="1"/>
          </p:cNvSpPr>
          <p:nvPr>
            <p:ph type="title"/>
          </p:nvPr>
        </p:nvSpPr>
        <p:spPr>
          <a:xfrm>
            <a:off x="1395720" y="3468960"/>
            <a:ext cx="255456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33" name="PlaceHolder 3"/>
          <p:cNvSpPr>
            <a:spLocks noGrp="1"/>
          </p:cNvSpPr>
          <p:nvPr>
            <p:ph type="title"/>
          </p:nvPr>
        </p:nvSpPr>
        <p:spPr>
          <a:xfrm>
            <a:off x="5196600" y="3468960"/>
            <a:ext cx="25372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34" name="PlaceHolder 4"/>
          <p:cNvSpPr>
            <a:spLocks noGrp="1"/>
          </p:cNvSpPr>
          <p:nvPr>
            <p:ph type="body"/>
          </p:nvPr>
        </p:nvSpPr>
        <p:spPr>
          <a:xfrm>
            <a:off x="1655640" y="1313280"/>
            <a:ext cx="1988640" cy="1988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5000"/>
          </a:bodyPr>
          <a:lstStyle/>
          <a:p>
            <a:pPr marL="194400" indent="-145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388800" lvl="1" indent="-145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583200" lvl="2" indent="-1296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777600" lvl="3" indent="-972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972000" lvl="4" indent="-9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166400" lvl="5" indent="-9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1360800" lvl="6" indent="-9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635" name="PlaceHolder 5"/>
          <p:cNvSpPr>
            <a:spLocks noGrp="1"/>
          </p:cNvSpPr>
          <p:nvPr>
            <p:ph type="body"/>
          </p:nvPr>
        </p:nvSpPr>
        <p:spPr>
          <a:xfrm>
            <a:off x="5453640" y="1313280"/>
            <a:ext cx="1988640" cy="1988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5000"/>
          </a:bodyPr>
          <a:lstStyle/>
          <a:p>
            <a:pPr marL="194400" indent="-145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388800" lvl="1" indent="-145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583200" lvl="2" indent="-1296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777600" lvl="3" indent="-972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972000" lvl="4" indent="-9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166400" lvl="5" indent="-9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1360800" lvl="6" indent="-9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636" name="Google Shape;1029;p34"/>
          <p:cNvSpPr/>
          <p:nvPr/>
        </p:nvSpPr>
        <p:spPr>
          <a:xfrm rot="3824400">
            <a:off x="6221160" y="-2508840"/>
            <a:ext cx="3092400" cy="2902680"/>
          </a:xfrm>
          <a:prstGeom prst="roundRect">
            <a:avLst>
              <a:gd name="adj" fmla="val 8117"/>
            </a:avLst>
          </a:prstGeom>
          <a:solidFill>
            <a:srgbClr val="62626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7" name="Google Shape;1030;p34"/>
          <p:cNvSpPr/>
          <p:nvPr/>
        </p:nvSpPr>
        <p:spPr>
          <a:xfrm rot="3825000">
            <a:off x="7372800" y="-2063520"/>
            <a:ext cx="3233160" cy="303516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2D1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8" name="Google Shape;1031;p34"/>
          <p:cNvSpPr/>
          <p:nvPr/>
        </p:nvSpPr>
        <p:spPr>
          <a:xfrm rot="3824400">
            <a:off x="7471080" y="-2090160"/>
            <a:ext cx="3092400" cy="290268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PlaceHolder 1"/>
          <p:cNvSpPr>
            <a:spLocks noGrp="1"/>
          </p:cNvSpPr>
          <p:nvPr>
            <p:ph type="title"/>
          </p:nvPr>
        </p:nvSpPr>
        <p:spPr>
          <a:xfrm>
            <a:off x="733320" y="2285640"/>
            <a:ext cx="3659760" cy="841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43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76" name="PlaceHolder 2"/>
          <p:cNvSpPr>
            <a:spLocks noGrp="1"/>
          </p:cNvSpPr>
          <p:nvPr>
            <p:ph type="title"/>
          </p:nvPr>
        </p:nvSpPr>
        <p:spPr>
          <a:xfrm>
            <a:off x="3255120" y="0"/>
            <a:ext cx="1124280" cy="1771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txBody>
          <a:bodyPr t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l-GR" sz="6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xx%</a:t>
            </a:r>
            <a:endParaRPr lang="el-G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7" name="Google Shape;426;p16"/>
          <p:cNvSpPr/>
          <p:nvPr/>
        </p:nvSpPr>
        <p:spPr>
          <a:xfrm rot="15354600">
            <a:off x="6257880" y="3360600"/>
            <a:ext cx="2484000" cy="392976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8" name="Google Shape;427;p16"/>
          <p:cNvSpPr/>
          <p:nvPr/>
        </p:nvSpPr>
        <p:spPr>
          <a:xfrm rot="14334600">
            <a:off x="6172920" y="-1092240"/>
            <a:ext cx="3375720" cy="3930120"/>
          </a:xfrm>
          <a:prstGeom prst="roundRect">
            <a:avLst>
              <a:gd name="adj" fmla="val 8117"/>
            </a:avLst>
          </a:prstGeom>
          <a:solidFill>
            <a:srgbClr val="62626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9" name="PlaceHolder 3"/>
          <p:cNvSpPr>
            <a:spLocks noGrp="1"/>
          </p:cNvSpPr>
          <p:nvPr>
            <p:ph type="body"/>
          </p:nvPr>
        </p:nvSpPr>
        <p:spPr>
          <a:xfrm rot="349800">
            <a:off x="5425560" y="1266840"/>
            <a:ext cx="4501800" cy="2868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1680" name="Google Shape;429;p16"/>
          <p:cNvGrpSpPr/>
          <p:nvPr/>
        </p:nvGrpSpPr>
        <p:grpSpPr>
          <a:xfrm>
            <a:off x="272520" y="3549600"/>
            <a:ext cx="250920" cy="2107440"/>
            <a:chOff x="272520" y="3549600"/>
            <a:chExt cx="250920" cy="2107440"/>
          </a:xfrm>
        </p:grpSpPr>
        <p:sp>
          <p:nvSpPr>
            <p:cNvPr id="1681" name="Google Shape;430;p16"/>
            <p:cNvSpPr/>
            <p:nvPr/>
          </p:nvSpPr>
          <p:spPr>
            <a:xfrm>
              <a:off x="272520" y="3549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2" name="Google Shape;431;p16"/>
            <p:cNvSpPr/>
            <p:nvPr/>
          </p:nvSpPr>
          <p:spPr>
            <a:xfrm>
              <a:off x="466920" y="3549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3" name="Google Shape;432;p16"/>
            <p:cNvSpPr/>
            <p:nvPr/>
          </p:nvSpPr>
          <p:spPr>
            <a:xfrm>
              <a:off x="272520" y="3705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4" name="Google Shape;433;p16"/>
            <p:cNvSpPr/>
            <p:nvPr/>
          </p:nvSpPr>
          <p:spPr>
            <a:xfrm>
              <a:off x="466920" y="3705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5" name="Google Shape;434;p16"/>
            <p:cNvSpPr/>
            <p:nvPr/>
          </p:nvSpPr>
          <p:spPr>
            <a:xfrm>
              <a:off x="272520" y="3860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6" name="Google Shape;435;p16"/>
            <p:cNvSpPr/>
            <p:nvPr/>
          </p:nvSpPr>
          <p:spPr>
            <a:xfrm>
              <a:off x="466920" y="3860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7" name="Google Shape;436;p16"/>
            <p:cNvSpPr/>
            <p:nvPr/>
          </p:nvSpPr>
          <p:spPr>
            <a:xfrm>
              <a:off x="272520" y="4004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8" name="Google Shape;437;p16"/>
            <p:cNvSpPr/>
            <p:nvPr/>
          </p:nvSpPr>
          <p:spPr>
            <a:xfrm>
              <a:off x="466920" y="4004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9" name="Google Shape;438;p16"/>
            <p:cNvSpPr/>
            <p:nvPr/>
          </p:nvSpPr>
          <p:spPr>
            <a:xfrm>
              <a:off x="272520" y="4159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0" name="Google Shape;439;p16"/>
            <p:cNvSpPr/>
            <p:nvPr/>
          </p:nvSpPr>
          <p:spPr>
            <a:xfrm>
              <a:off x="466920" y="4159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1" name="Google Shape;440;p16"/>
            <p:cNvSpPr/>
            <p:nvPr/>
          </p:nvSpPr>
          <p:spPr>
            <a:xfrm>
              <a:off x="272520" y="4315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2" name="Google Shape;441;p16"/>
            <p:cNvSpPr/>
            <p:nvPr/>
          </p:nvSpPr>
          <p:spPr>
            <a:xfrm>
              <a:off x="466920" y="4315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3" name="Google Shape;442;p16"/>
            <p:cNvSpPr/>
            <p:nvPr/>
          </p:nvSpPr>
          <p:spPr>
            <a:xfrm>
              <a:off x="272520" y="449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4" name="Google Shape;443;p16"/>
            <p:cNvSpPr/>
            <p:nvPr/>
          </p:nvSpPr>
          <p:spPr>
            <a:xfrm>
              <a:off x="466920" y="449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5" name="Google Shape;444;p16"/>
            <p:cNvSpPr/>
            <p:nvPr/>
          </p:nvSpPr>
          <p:spPr>
            <a:xfrm>
              <a:off x="272520" y="4646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6" name="Google Shape;445;p16"/>
            <p:cNvSpPr/>
            <p:nvPr/>
          </p:nvSpPr>
          <p:spPr>
            <a:xfrm>
              <a:off x="466920" y="4646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7" name="Google Shape;446;p16"/>
            <p:cNvSpPr/>
            <p:nvPr/>
          </p:nvSpPr>
          <p:spPr>
            <a:xfrm>
              <a:off x="272520" y="480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8" name="Google Shape;447;p16"/>
            <p:cNvSpPr/>
            <p:nvPr/>
          </p:nvSpPr>
          <p:spPr>
            <a:xfrm>
              <a:off x="466920" y="480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9" name="Google Shape;448;p16"/>
            <p:cNvSpPr/>
            <p:nvPr/>
          </p:nvSpPr>
          <p:spPr>
            <a:xfrm>
              <a:off x="272520" y="495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0" name="Google Shape;449;p16"/>
            <p:cNvSpPr/>
            <p:nvPr/>
          </p:nvSpPr>
          <p:spPr>
            <a:xfrm>
              <a:off x="466920" y="495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1" name="Google Shape;450;p16"/>
            <p:cNvSpPr/>
            <p:nvPr/>
          </p:nvSpPr>
          <p:spPr>
            <a:xfrm>
              <a:off x="272520" y="5113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2" name="Google Shape;451;p16"/>
            <p:cNvSpPr/>
            <p:nvPr/>
          </p:nvSpPr>
          <p:spPr>
            <a:xfrm>
              <a:off x="466920" y="5113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3" name="Google Shape;452;p16"/>
            <p:cNvSpPr/>
            <p:nvPr/>
          </p:nvSpPr>
          <p:spPr>
            <a:xfrm>
              <a:off x="272520" y="528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4" name="Google Shape;453;p16"/>
            <p:cNvSpPr/>
            <p:nvPr/>
          </p:nvSpPr>
          <p:spPr>
            <a:xfrm>
              <a:off x="466920" y="528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5" name="Google Shape;454;p16"/>
            <p:cNvSpPr/>
            <p:nvPr/>
          </p:nvSpPr>
          <p:spPr>
            <a:xfrm>
              <a:off x="272520" y="544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6" name="Google Shape;455;p16"/>
            <p:cNvSpPr/>
            <p:nvPr/>
          </p:nvSpPr>
          <p:spPr>
            <a:xfrm>
              <a:off x="466920" y="544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7" name="Google Shape;456;p16"/>
            <p:cNvSpPr/>
            <p:nvPr/>
          </p:nvSpPr>
          <p:spPr>
            <a:xfrm>
              <a:off x="272520" y="560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8" name="Google Shape;457;p16"/>
            <p:cNvSpPr/>
            <p:nvPr/>
          </p:nvSpPr>
          <p:spPr>
            <a:xfrm>
              <a:off x="466920" y="560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459;p17"/>
          <p:cNvSpPr/>
          <p:nvPr/>
        </p:nvSpPr>
        <p:spPr>
          <a:xfrm rot="20026800">
            <a:off x="8731080" y="-12996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747" name="PlaceHolder 2"/>
          <p:cNvSpPr>
            <a:spLocks noGrp="1"/>
          </p:cNvSpPr>
          <p:nvPr>
            <p:ph type="body"/>
          </p:nvPr>
        </p:nvSpPr>
        <p:spPr>
          <a:xfrm>
            <a:off x="751320" y="1373760"/>
            <a:ext cx="1424160" cy="1464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30000"/>
          </a:bodyPr>
          <a:lstStyle/>
          <a:p>
            <a:pPr marL="129600" indent="-972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259200" lvl="1" indent="-97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388800" lvl="2" indent="-864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518400" lvl="3" indent="-648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648000" lvl="4" indent="-648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777600" lvl="5" indent="-648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907200" lvl="6" indent="-648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1748" name="Google Shape;462;p17"/>
          <p:cNvGrpSpPr/>
          <p:nvPr/>
        </p:nvGrpSpPr>
        <p:grpSpPr>
          <a:xfrm>
            <a:off x="7100640" y="404640"/>
            <a:ext cx="2107440" cy="445680"/>
            <a:chOff x="7100640" y="404640"/>
            <a:chExt cx="2107440" cy="445680"/>
          </a:xfrm>
        </p:grpSpPr>
        <p:sp>
          <p:nvSpPr>
            <p:cNvPr id="1749" name="Google Shape;463;p17"/>
            <p:cNvSpPr/>
            <p:nvPr/>
          </p:nvSpPr>
          <p:spPr>
            <a:xfrm rot="5400000">
              <a:off x="915156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0" name="Google Shape;464;p17"/>
            <p:cNvSpPr/>
            <p:nvPr/>
          </p:nvSpPr>
          <p:spPr>
            <a:xfrm rot="5400000">
              <a:off x="915156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1" name="Google Shape;465;p17"/>
            <p:cNvSpPr/>
            <p:nvPr/>
          </p:nvSpPr>
          <p:spPr>
            <a:xfrm rot="5400000">
              <a:off x="915156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2" name="Google Shape;466;p17"/>
            <p:cNvSpPr/>
            <p:nvPr/>
          </p:nvSpPr>
          <p:spPr>
            <a:xfrm rot="5400000">
              <a:off x="8996040" y="40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3" name="Google Shape;467;p17"/>
            <p:cNvSpPr/>
            <p:nvPr/>
          </p:nvSpPr>
          <p:spPr>
            <a:xfrm rot="5400000">
              <a:off x="899604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4" name="Google Shape;468;p17"/>
            <p:cNvSpPr/>
            <p:nvPr/>
          </p:nvSpPr>
          <p:spPr>
            <a:xfrm rot="5400000">
              <a:off x="899604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5" name="Google Shape;469;p17"/>
            <p:cNvSpPr/>
            <p:nvPr/>
          </p:nvSpPr>
          <p:spPr>
            <a:xfrm rot="5400000">
              <a:off x="884052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6" name="Google Shape;470;p17"/>
            <p:cNvSpPr/>
            <p:nvPr/>
          </p:nvSpPr>
          <p:spPr>
            <a:xfrm rot="5400000">
              <a:off x="884052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7" name="Google Shape;471;p17"/>
            <p:cNvSpPr/>
            <p:nvPr/>
          </p:nvSpPr>
          <p:spPr>
            <a:xfrm rot="5400000">
              <a:off x="884052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8" name="Google Shape;472;p17"/>
            <p:cNvSpPr/>
            <p:nvPr/>
          </p:nvSpPr>
          <p:spPr>
            <a:xfrm rot="5400000">
              <a:off x="869688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9" name="Google Shape;473;p17"/>
            <p:cNvSpPr/>
            <p:nvPr/>
          </p:nvSpPr>
          <p:spPr>
            <a:xfrm rot="5400000">
              <a:off x="869688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0" name="Google Shape;474;p17"/>
            <p:cNvSpPr/>
            <p:nvPr/>
          </p:nvSpPr>
          <p:spPr>
            <a:xfrm rot="5400000">
              <a:off x="869688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1" name="Google Shape;475;p17"/>
            <p:cNvSpPr/>
            <p:nvPr/>
          </p:nvSpPr>
          <p:spPr>
            <a:xfrm rot="5400000">
              <a:off x="8541360" y="40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2" name="Google Shape;476;p17"/>
            <p:cNvSpPr/>
            <p:nvPr/>
          </p:nvSpPr>
          <p:spPr>
            <a:xfrm rot="5400000">
              <a:off x="854136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3" name="Google Shape;477;p17"/>
            <p:cNvSpPr/>
            <p:nvPr/>
          </p:nvSpPr>
          <p:spPr>
            <a:xfrm rot="5400000">
              <a:off x="854136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4" name="Google Shape;478;p17"/>
            <p:cNvSpPr/>
            <p:nvPr/>
          </p:nvSpPr>
          <p:spPr>
            <a:xfrm rot="5400000">
              <a:off x="838584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5" name="Google Shape;479;p17"/>
            <p:cNvSpPr/>
            <p:nvPr/>
          </p:nvSpPr>
          <p:spPr>
            <a:xfrm rot="5400000">
              <a:off x="838584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6" name="Google Shape;480;p17"/>
            <p:cNvSpPr/>
            <p:nvPr/>
          </p:nvSpPr>
          <p:spPr>
            <a:xfrm rot="5400000">
              <a:off x="838584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7" name="Google Shape;481;p17"/>
            <p:cNvSpPr/>
            <p:nvPr/>
          </p:nvSpPr>
          <p:spPr>
            <a:xfrm rot="5400000">
              <a:off x="820944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8" name="Google Shape;482;p17"/>
            <p:cNvSpPr/>
            <p:nvPr/>
          </p:nvSpPr>
          <p:spPr>
            <a:xfrm rot="5400000">
              <a:off x="820944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9" name="Google Shape;483;p17"/>
            <p:cNvSpPr/>
            <p:nvPr/>
          </p:nvSpPr>
          <p:spPr>
            <a:xfrm rot="5400000">
              <a:off x="820944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0" name="Google Shape;484;p17"/>
            <p:cNvSpPr/>
            <p:nvPr/>
          </p:nvSpPr>
          <p:spPr>
            <a:xfrm rot="5400000">
              <a:off x="8053920" y="40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1" name="Google Shape;485;p17"/>
            <p:cNvSpPr/>
            <p:nvPr/>
          </p:nvSpPr>
          <p:spPr>
            <a:xfrm rot="5400000">
              <a:off x="805392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2" name="Google Shape;486;p17"/>
            <p:cNvSpPr/>
            <p:nvPr/>
          </p:nvSpPr>
          <p:spPr>
            <a:xfrm rot="5400000">
              <a:off x="805392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3" name="Google Shape;487;p17"/>
            <p:cNvSpPr/>
            <p:nvPr/>
          </p:nvSpPr>
          <p:spPr>
            <a:xfrm rot="5400000">
              <a:off x="789840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4" name="Google Shape;488;p17"/>
            <p:cNvSpPr/>
            <p:nvPr/>
          </p:nvSpPr>
          <p:spPr>
            <a:xfrm rot="5400000">
              <a:off x="789840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5" name="Google Shape;489;p17"/>
            <p:cNvSpPr/>
            <p:nvPr/>
          </p:nvSpPr>
          <p:spPr>
            <a:xfrm rot="5400000">
              <a:off x="789840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6" name="Google Shape;490;p17"/>
            <p:cNvSpPr/>
            <p:nvPr/>
          </p:nvSpPr>
          <p:spPr>
            <a:xfrm rot="5400000">
              <a:off x="7743240" y="40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7" name="Google Shape;491;p17"/>
            <p:cNvSpPr/>
            <p:nvPr/>
          </p:nvSpPr>
          <p:spPr>
            <a:xfrm rot="5400000">
              <a:off x="774288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8" name="Google Shape;492;p17"/>
            <p:cNvSpPr/>
            <p:nvPr/>
          </p:nvSpPr>
          <p:spPr>
            <a:xfrm rot="5400000">
              <a:off x="774288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9" name="Google Shape;493;p17"/>
            <p:cNvSpPr/>
            <p:nvPr/>
          </p:nvSpPr>
          <p:spPr>
            <a:xfrm rot="5400000">
              <a:off x="758772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0" name="Google Shape;494;p17"/>
            <p:cNvSpPr/>
            <p:nvPr/>
          </p:nvSpPr>
          <p:spPr>
            <a:xfrm rot="5400000">
              <a:off x="758772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1" name="Google Shape;495;p17"/>
            <p:cNvSpPr/>
            <p:nvPr/>
          </p:nvSpPr>
          <p:spPr>
            <a:xfrm rot="5400000">
              <a:off x="758772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2" name="Google Shape;496;p17"/>
            <p:cNvSpPr/>
            <p:nvPr/>
          </p:nvSpPr>
          <p:spPr>
            <a:xfrm rot="5400000">
              <a:off x="741132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3" name="Google Shape;497;p17"/>
            <p:cNvSpPr/>
            <p:nvPr/>
          </p:nvSpPr>
          <p:spPr>
            <a:xfrm rot="5400000">
              <a:off x="741132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4" name="Google Shape;498;p17"/>
            <p:cNvSpPr/>
            <p:nvPr/>
          </p:nvSpPr>
          <p:spPr>
            <a:xfrm rot="5400000">
              <a:off x="741132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5" name="Google Shape;499;p17"/>
            <p:cNvSpPr/>
            <p:nvPr/>
          </p:nvSpPr>
          <p:spPr>
            <a:xfrm rot="5400000">
              <a:off x="7255800" y="40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6" name="Google Shape;500;p17"/>
            <p:cNvSpPr/>
            <p:nvPr/>
          </p:nvSpPr>
          <p:spPr>
            <a:xfrm rot="5400000">
              <a:off x="725580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7" name="Google Shape;501;p17"/>
            <p:cNvSpPr/>
            <p:nvPr/>
          </p:nvSpPr>
          <p:spPr>
            <a:xfrm rot="5400000">
              <a:off x="725580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8" name="Google Shape;502;p17"/>
            <p:cNvSpPr/>
            <p:nvPr/>
          </p:nvSpPr>
          <p:spPr>
            <a:xfrm rot="5400000">
              <a:off x="7100280" y="40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9" name="Google Shape;503;p17"/>
            <p:cNvSpPr/>
            <p:nvPr/>
          </p:nvSpPr>
          <p:spPr>
            <a:xfrm rot="5400000">
              <a:off x="7100280" y="59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0" name="Google Shape;504;p17"/>
            <p:cNvSpPr/>
            <p:nvPr/>
          </p:nvSpPr>
          <p:spPr>
            <a:xfrm rot="5400000">
              <a:off x="7100280" y="793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828" name="PlaceHolder 2"/>
          <p:cNvSpPr>
            <a:spLocks noGrp="1"/>
          </p:cNvSpPr>
          <p:nvPr>
            <p:ph type="body"/>
          </p:nvPr>
        </p:nvSpPr>
        <p:spPr>
          <a:xfrm>
            <a:off x="810000" y="2854080"/>
            <a:ext cx="1531440" cy="1531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34000"/>
          </a:bodyPr>
          <a:lstStyle/>
          <a:p>
            <a:pPr marL="146880" indent="-11016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293760" lvl="1" indent="-11016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440640" lvl="2" indent="-9792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587520" lvl="3" indent="-734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734400" lvl="4" indent="-734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881280" lvl="5" indent="-734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1028160" lvl="6" indent="-734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829" name="PlaceHolder 3"/>
          <p:cNvSpPr>
            <a:spLocks noGrp="1"/>
          </p:cNvSpPr>
          <p:nvPr>
            <p:ph type="body"/>
          </p:nvPr>
        </p:nvSpPr>
        <p:spPr>
          <a:xfrm>
            <a:off x="6811560" y="2853720"/>
            <a:ext cx="1531440" cy="1531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34000"/>
          </a:bodyPr>
          <a:lstStyle/>
          <a:p>
            <a:pPr marL="146880" indent="-11016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293760" lvl="1" indent="-11016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440640" lvl="2" indent="-9792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587520" lvl="3" indent="-734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734400" lvl="4" indent="-734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881280" lvl="5" indent="-734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1028160" lvl="6" indent="-734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867" name="Google Shape;511;p19"/>
          <p:cNvGrpSpPr/>
          <p:nvPr/>
        </p:nvGrpSpPr>
        <p:grpSpPr>
          <a:xfrm>
            <a:off x="6110280" y="476640"/>
            <a:ext cx="2107440" cy="445680"/>
            <a:chOff x="6110280" y="476640"/>
            <a:chExt cx="2107440" cy="445680"/>
          </a:xfrm>
        </p:grpSpPr>
        <p:sp>
          <p:nvSpPr>
            <p:cNvPr id="1868" name="Google Shape;512;p19"/>
            <p:cNvSpPr/>
            <p:nvPr/>
          </p:nvSpPr>
          <p:spPr>
            <a:xfrm rot="5400000">
              <a:off x="816120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69" name="Google Shape;513;p19"/>
            <p:cNvSpPr/>
            <p:nvPr/>
          </p:nvSpPr>
          <p:spPr>
            <a:xfrm rot="5400000">
              <a:off x="816120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0" name="Google Shape;514;p19"/>
            <p:cNvSpPr/>
            <p:nvPr/>
          </p:nvSpPr>
          <p:spPr>
            <a:xfrm rot="5400000">
              <a:off x="816120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1" name="Google Shape;515;p19"/>
            <p:cNvSpPr/>
            <p:nvPr/>
          </p:nvSpPr>
          <p:spPr>
            <a:xfrm rot="5400000">
              <a:off x="8005680" y="476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2" name="Google Shape;516;p19"/>
            <p:cNvSpPr/>
            <p:nvPr/>
          </p:nvSpPr>
          <p:spPr>
            <a:xfrm rot="5400000">
              <a:off x="800568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3" name="Google Shape;517;p19"/>
            <p:cNvSpPr/>
            <p:nvPr/>
          </p:nvSpPr>
          <p:spPr>
            <a:xfrm rot="5400000">
              <a:off x="800568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4" name="Google Shape;518;p19"/>
            <p:cNvSpPr/>
            <p:nvPr/>
          </p:nvSpPr>
          <p:spPr>
            <a:xfrm rot="5400000">
              <a:off x="785016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5" name="Google Shape;519;p19"/>
            <p:cNvSpPr/>
            <p:nvPr/>
          </p:nvSpPr>
          <p:spPr>
            <a:xfrm rot="5400000">
              <a:off x="785016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6" name="Google Shape;520;p19"/>
            <p:cNvSpPr/>
            <p:nvPr/>
          </p:nvSpPr>
          <p:spPr>
            <a:xfrm rot="5400000">
              <a:off x="785016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7" name="Google Shape;521;p19"/>
            <p:cNvSpPr/>
            <p:nvPr/>
          </p:nvSpPr>
          <p:spPr>
            <a:xfrm rot="5400000">
              <a:off x="770652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8" name="Google Shape;522;p19"/>
            <p:cNvSpPr/>
            <p:nvPr/>
          </p:nvSpPr>
          <p:spPr>
            <a:xfrm rot="5400000">
              <a:off x="770652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9" name="Google Shape;523;p19"/>
            <p:cNvSpPr/>
            <p:nvPr/>
          </p:nvSpPr>
          <p:spPr>
            <a:xfrm rot="5400000">
              <a:off x="770652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0" name="Google Shape;524;p19"/>
            <p:cNvSpPr/>
            <p:nvPr/>
          </p:nvSpPr>
          <p:spPr>
            <a:xfrm rot="5400000">
              <a:off x="7551000" y="476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1" name="Google Shape;525;p19"/>
            <p:cNvSpPr/>
            <p:nvPr/>
          </p:nvSpPr>
          <p:spPr>
            <a:xfrm rot="5400000">
              <a:off x="755100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2" name="Google Shape;526;p19"/>
            <p:cNvSpPr/>
            <p:nvPr/>
          </p:nvSpPr>
          <p:spPr>
            <a:xfrm rot="5400000">
              <a:off x="755100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3" name="Google Shape;527;p19"/>
            <p:cNvSpPr/>
            <p:nvPr/>
          </p:nvSpPr>
          <p:spPr>
            <a:xfrm rot="5400000">
              <a:off x="739548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4" name="Google Shape;528;p19"/>
            <p:cNvSpPr/>
            <p:nvPr/>
          </p:nvSpPr>
          <p:spPr>
            <a:xfrm rot="5400000">
              <a:off x="739548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5" name="Google Shape;529;p19"/>
            <p:cNvSpPr/>
            <p:nvPr/>
          </p:nvSpPr>
          <p:spPr>
            <a:xfrm rot="5400000">
              <a:off x="739548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6" name="Google Shape;530;p19"/>
            <p:cNvSpPr/>
            <p:nvPr/>
          </p:nvSpPr>
          <p:spPr>
            <a:xfrm rot="5400000">
              <a:off x="721908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7" name="Google Shape;531;p19"/>
            <p:cNvSpPr/>
            <p:nvPr/>
          </p:nvSpPr>
          <p:spPr>
            <a:xfrm rot="5400000">
              <a:off x="721908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8" name="Google Shape;532;p19"/>
            <p:cNvSpPr/>
            <p:nvPr/>
          </p:nvSpPr>
          <p:spPr>
            <a:xfrm rot="5400000">
              <a:off x="721908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9" name="Google Shape;533;p19"/>
            <p:cNvSpPr/>
            <p:nvPr/>
          </p:nvSpPr>
          <p:spPr>
            <a:xfrm rot="5400000">
              <a:off x="7063560" y="476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0" name="Google Shape;534;p19"/>
            <p:cNvSpPr/>
            <p:nvPr/>
          </p:nvSpPr>
          <p:spPr>
            <a:xfrm rot="5400000">
              <a:off x="706356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1" name="Google Shape;535;p19"/>
            <p:cNvSpPr/>
            <p:nvPr/>
          </p:nvSpPr>
          <p:spPr>
            <a:xfrm rot="5400000">
              <a:off x="706356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2" name="Google Shape;536;p19"/>
            <p:cNvSpPr/>
            <p:nvPr/>
          </p:nvSpPr>
          <p:spPr>
            <a:xfrm rot="5400000">
              <a:off x="690804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3" name="Google Shape;537;p19"/>
            <p:cNvSpPr/>
            <p:nvPr/>
          </p:nvSpPr>
          <p:spPr>
            <a:xfrm rot="5400000">
              <a:off x="690804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4" name="Google Shape;538;p19"/>
            <p:cNvSpPr/>
            <p:nvPr/>
          </p:nvSpPr>
          <p:spPr>
            <a:xfrm rot="5400000">
              <a:off x="690804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5" name="Google Shape;539;p19"/>
            <p:cNvSpPr/>
            <p:nvPr/>
          </p:nvSpPr>
          <p:spPr>
            <a:xfrm rot="5400000">
              <a:off x="6752880" y="476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6" name="Google Shape;540;p19"/>
            <p:cNvSpPr/>
            <p:nvPr/>
          </p:nvSpPr>
          <p:spPr>
            <a:xfrm rot="5400000">
              <a:off x="675252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7" name="Google Shape;541;p19"/>
            <p:cNvSpPr/>
            <p:nvPr/>
          </p:nvSpPr>
          <p:spPr>
            <a:xfrm rot="5400000">
              <a:off x="675252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8" name="Google Shape;542;p19"/>
            <p:cNvSpPr/>
            <p:nvPr/>
          </p:nvSpPr>
          <p:spPr>
            <a:xfrm rot="5400000">
              <a:off x="659736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9" name="Google Shape;543;p19"/>
            <p:cNvSpPr/>
            <p:nvPr/>
          </p:nvSpPr>
          <p:spPr>
            <a:xfrm rot="5400000">
              <a:off x="659736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0" name="Google Shape;544;p19"/>
            <p:cNvSpPr/>
            <p:nvPr/>
          </p:nvSpPr>
          <p:spPr>
            <a:xfrm rot="5400000">
              <a:off x="659736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1" name="Google Shape;545;p19"/>
            <p:cNvSpPr/>
            <p:nvPr/>
          </p:nvSpPr>
          <p:spPr>
            <a:xfrm rot="5400000">
              <a:off x="642096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2" name="Google Shape;546;p19"/>
            <p:cNvSpPr/>
            <p:nvPr/>
          </p:nvSpPr>
          <p:spPr>
            <a:xfrm rot="5400000">
              <a:off x="642096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3" name="Google Shape;547;p19"/>
            <p:cNvSpPr/>
            <p:nvPr/>
          </p:nvSpPr>
          <p:spPr>
            <a:xfrm rot="5400000">
              <a:off x="642096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4" name="Google Shape;548;p19"/>
            <p:cNvSpPr/>
            <p:nvPr/>
          </p:nvSpPr>
          <p:spPr>
            <a:xfrm rot="5400000">
              <a:off x="6265440" y="476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5" name="Google Shape;549;p19"/>
            <p:cNvSpPr/>
            <p:nvPr/>
          </p:nvSpPr>
          <p:spPr>
            <a:xfrm rot="5400000">
              <a:off x="626544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6" name="Google Shape;550;p19"/>
            <p:cNvSpPr/>
            <p:nvPr/>
          </p:nvSpPr>
          <p:spPr>
            <a:xfrm rot="5400000">
              <a:off x="626544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7" name="Google Shape;551;p19"/>
            <p:cNvSpPr/>
            <p:nvPr/>
          </p:nvSpPr>
          <p:spPr>
            <a:xfrm rot="5400000">
              <a:off x="6109920" y="47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8" name="Google Shape;552;p19"/>
            <p:cNvSpPr/>
            <p:nvPr/>
          </p:nvSpPr>
          <p:spPr>
            <a:xfrm rot="5400000">
              <a:off x="6109920" y="67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9" name="Google Shape;553;p19"/>
            <p:cNvSpPr/>
            <p:nvPr/>
          </p:nvSpPr>
          <p:spPr>
            <a:xfrm rot="5400000">
              <a:off x="6109920" y="86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10" name="Google Shape;554;p19"/>
          <p:cNvSpPr/>
          <p:nvPr/>
        </p:nvSpPr>
        <p:spPr>
          <a:xfrm rot="12213600">
            <a:off x="7665120" y="-163728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1" name="Google Shape;555;p19"/>
          <p:cNvSpPr/>
          <p:nvPr/>
        </p:nvSpPr>
        <p:spPr>
          <a:xfrm rot="11780400">
            <a:off x="8173800" y="-376560"/>
            <a:ext cx="2484000" cy="233136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950" name="PlaceHolder 2"/>
          <p:cNvSpPr>
            <a:spLocks noGrp="1"/>
          </p:cNvSpPr>
          <p:nvPr>
            <p:ph type="body"/>
          </p:nvPr>
        </p:nvSpPr>
        <p:spPr>
          <a:xfrm>
            <a:off x="3293280" y="1911240"/>
            <a:ext cx="2551680" cy="2034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0000"/>
          </a:bodyPr>
          <a:lstStyle/>
          <a:p>
            <a:pPr marL="259200" indent="-1944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518400" lvl="1" indent="-1944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777600" lvl="2" indent="-1728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036800" lvl="3" indent="-1296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1296000" lvl="4" indent="-1296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1555200" lvl="5" indent="-1296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1814400" lvl="6" indent="-1296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951" name="Google Shape;559;p20"/>
          <p:cNvSpPr/>
          <p:nvPr/>
        </p:nvSpPr>
        <p:spPr>
          <a:xfrm rot="12213600">
            <a:off x="-2667240" y="184752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2" name="Google Shape;560;p20"/>
          <p:cNvSpPr/>
          <p:nvPr/>
        </p:nvSpPr>
        <p:spPr>
          <a:xfrm rot="11780400">
            <a:off x="-1784880" y="3092760"/>
            <a:ext cx="2484000" cy="233136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953" name="Google Shape;561;p20"/>
          <p:cNvGrpSpPr/>
          <p:nvPr/>
        </p:nvGrpSpPr>
        <p:grpSpPr>
          <a:xfrm>
            <a:off x="8292960" y="-636840"/>
            <a:ext cx="446040" cy="2107440"/>
            <a:chOff x="8292960" y="-636840"/>
            <a:chExt cx="446040" cy="2107440"/>
          </a:xfrm>
        </p:grpSpPr>
        <p:sp>
          <p:nvSpPr>
            <p:cNvPr id="1954" name="Google Shape;562;p20"/>
            <p:cNvSpPr/>
            <p:nvPr/>
          </p:nvSpPr>
          <p:spPr>
            <a:xfrm>
              <a:off x="8292960" y="-636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55" name="Google Shape;563;p20"/>
            <p:cNvSpPr/>
            <p:nvPr/>
          </p:nvSpPr>
          <p:spPr>
            <a:xfrm>
              <a:off x="8487720" y="-636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56" name="Google Shape;564;p20"/>
            <p:cNvSpPr/>
            <p:nvPr/>
          </p:nvSpPr>
          <p:spPr>
            <a:xfrm>
              <a:off x="8682480" y="-636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57" name="Google Shape;565;p20"/>
            <p:cNvSpPr/>
            <p:nvPr/>
          </p:nvSpPr>
          <p:spPr>
            <a:xfrm>
              <a:off x="8292960" y="-481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58" name="Google Shape;566;p20"/>
            <p:cNvSpPr/>
            <p:nvPr/>
          </p:nvSpPr>
          <p:spPr>
            <a:xfrm>
              <a:off x="8487720" y="-481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59" name="Google Shape;567;p20"/>
            <p:cNvSpPr/>
            <p:nvPr/>
          </p:nvSpPr>
          <p:spPr>
            <a:xfrm>
              <a:off x="8682480" y="-481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0" name="Google Shape;568;p20"/>
            <p:cNvSpPr/>
            <p:nvPr/>
          </p:nvSpPr>
          <p:spPr>
            <a:xfrm>
              <a:off x="8292960" y="-32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1" name="Google Shape;569;p20"/>
            <p:cNvSpPr/>
            <p:nvPr/>
          </p:nvSpPr>
          <p:spPr>
            <a:xfrm>
              <a:off x="8487720" y="-32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2" name="Google Shape;570;p20"/>
            <p:cNvSpPr/>
            <p:nvPr/>
          </p:nvSpPr>
          <p:spPr>
            <a:xfrm>
              <a:off x="8682480" y="-325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3" name="Google Shape;571;p20"/>
            <p:cNvSpPr/>
            <p:nvPr/>
          </p:nvSpPr>
          <p:spPr>
            <a:xfrm>
              <a:off x="8292960" y="-182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4" name="Google Shape;572;p20"/>
            <p:cNvSpPr/>
            <p:nvPr/>
          </p:nvSpPr>
          <p:spPr>
            <a:xfrm>
              <a:off x="8487720" y="-182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5" name="Google Shape;573;p20"/>
            <p:cNvSpPr/>
            <p:nvPr/>
          </p:nvSpPr>
          <p:spPr>
            <a:xfrm>
              <a:off x="8682480" y="-182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6" name="Google Shape;574;p20"/>
            <p:cNvSpPr/>
            <p:nvPr/>
          </p:nvSpPr>
          <p:spPr>
            <a:xfrm>
              <a:off x="8292960" y="-26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7" name="Google Shape;575;p20"/>
            <p:cNvSpPr/>
            <p:nvPr/>
          </p:nvSpPr>
          <p:spPr>
            <a:xfrm>
              <a:off x="8487720" y="-2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8" name="Google Shape;576;p20"/>
            <p:cNvSpPr/>
            <p:nvPr/>
          </p:nvSpPr>
          <p:spPr>
            <a:xfrm>
              <a:off x="8682480" y="-26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9" name="Google Shape;577;p20"/>
            <p:cNvSpPr/>
            <p:nvPr/>
          </p:nvSpPr>
          <p:spPr>
            <a:xfrm>
              <a:off x="8292960" y="128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0" name="Google Shape;578;p20"/>
            <p:cNvSpPr/>
            <p:nvPr/>
          </p:nvSpPr>
          <p:spPr>
            <a:xfrm>
              <a:off x="8487720" y="128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1" name="Google Shape;579;p20"/>
            <p:cNvSpPr/>
            <p:nvPr/>
          </p:nvSpPr>
          <p:spPr>
            <a:xfrm>
              <a:off x="8682480" y="128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2" name="Google Shape;580;p20"/>
            <p:cNvSpPr/>
            <p:nvPr/>
          </p:nvSpPr>
          <p:spPr>
            <a:xfrm>
              <a:off x="8292960" y="305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3" name="Google Shape;581;p20"/>
            <p:cNvSpPr/>
            <p:nvPr/>
          </p:nvSpPr>
          <p:spPr>
            <a:xfrm>
              <a:off x="8487720" y="305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4" name="Google Shape;582;p20"/>
            <p:cNvSpPr/>
            <p:nvPr/>
          </p:nvSpPr>
          <p:spPr>
            <a:xfrm>
              <a:off x="8682480" y="305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5" name="Google Shape;583;p20"/>
            <p:cNvSpPr/>
            <p:nvPr/>
          </p:nvSpPr>
          <p:spPr>
            <a:xfrm>
              <a:off x="8292960" y="4604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6" name="Google Shape;584;p20"/>
            <p:cNvSpPr/>
            <p:nvPr/>
          </p:nvSpPr>
          <p:spPr>
            <a:xfrm>
              <a:off x="8487720" y="460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7" name="Google Shape;585;p20"/>
            <p:cNvSpPr/>
            <p:nvPr/>
          </p:nvSpPr>
          <p:spPr>
            <a:xfrm>
              <a:off x="8682480" y="460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8" name="Google Shape;586;p20"/>
            <p:cNvSpPr/>
            <p:nvPr/>
          </p:nvSpPr>
          <p:spPr>
            <a:xfrm>
              <a:off x="8292960" y="615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9" name="Google Shape;587;p20"/>
            <p:cNvSpPr/>
            <p:nvPr/>
          </p:nvSpPr>
          <p:spPr>
            <a:xfrm>
              <a:off x="8487720" y="615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0" name="Google Shape;588;p20"/>
            <p:cNvSpPr/>
            <p:nvPr/>
          </p:nvSpPr>
          <p:spPr>
            <a:xfrm>
              <a:off x="8682480" y="615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1" name="Google Shape;589;p20"/>
            <p:cNvSpPr/>
            <p:nvPr/>
          </p:nvSpPr>
          <p:spPr>
            <a:xfrm>
              <a:off x="8292960" y="7714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2" name="Google Shape;590;p20"/>
            <p:cNvSpPr/>
            <p:nvPr/>
          </p:nvSpPr>
          <p:spPr>
            <a:xfrm>
              <a:off x="8487720" y="771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3" name="Google Shape;591;p20"/>
            <p:cNvSpPr/>
            <p:nvPr/>
          </p:nvSpPr>
          <p:spPr>
            <a:xfrm>
              <a:off x="8682480" y="771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4" name="Google Shape;592;p20"/>
            <p:cNvSpPr/>
            <p:nvPr/>
          </p:nvSpPr>
          <p:spPr>
            <a:xfrm>
              <a:off x="8292960" y="927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5" name="Google Shape;593;p20"/>
            <p:cNvSpPr/>
            <p:nvPr/>
          </p:nvSpPr>
          <p:spPr>
            <a:xfrm>
              <a:off x="8487720" y="927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6" name="Google Shape;594;p20"/>
            <p:cNvSpPr/>
            <p:nvPr/>
          </p:nvSpPr>
          <p:spPr>
            <a:xfrm>
              <a:off x="8682480" y="9270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7" name="Google Shape;595;p20"/>
            <p:cNvSpPr/>
            <p:nvPr/>
          </p:nvSpPr>
          <p:spPr>
            <a:xfrm>
              <a:off x="8292960" y="1103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8" name="Google Shape;596;p20"/>
            <p:cNvSpPr/>
            <p:nvPr/>
          </p:nvSpPr>
          <p:spPr>
            <a:xfrm>
              <a:off x="8487720" y="1103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9" name="Google Shape;597;p20"/>
            <p:cNvSpPr/>
            <p:nvPr/>
          </p:nvSpPr>
          <p:spPr>
            <a:xfrm>
              <a:off x="8682480" y="1103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90" name="Google Shape;598;p20"/>
            <p:cNvSpPr/>
            <p:nvPr/>
          </p:nvSpPr>
          <p:spPr>
            <a:xfrm>
              <a:off x="8292960" y="12589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91" name="Google Shape;599;p20"/>
            <p:cNvSpPr/>
            <p:nvPr/>
          </p:nvSpPr>
          <p:spPr>
            <a:xfrm>
              <a:off x="8487720" y="125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92" name="Google Shape;600;p20"/>
            <p:cNvSpPr/>
            <p:nvPr/>
          </p:nvSpPr>
          <p:spPr>
            <a:xfrm>
              <a:off x="8682480" y="1258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93" name="Google Shape;601;p20"/>
            <p:cNvSpPr/>
            <p:nvPr/>
          </p:nvSpPr>
          <p:spPr>
            <a:xfrm>
              <a:off x="8292960" y="1414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94" name="Google Shape;602;p20"/>
            <p:cNvSpPr/>
            <p:nvPr/>
          </p:nvSpPr>
          <p:spPr>
            <a:xfrm>
              <a:off x="8487720" y="1414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95" name="Google Shape;603;p20"/>
            <p:cNvSpPr/>
            <p:nvPr/>
          </p:nvSpPr>
          <p:spPr>
            <a:xfrm>
              <a:off x="8682480" y="1414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033" name="Google Shape;606;p21"/>
          <p:cNvSpPr/>
          <p:nvPr/>
        </p:nvSpPr>
        <p:spPr>
          <a:xfrm rot="15108600">
            <a:off x="9070560" y="-42840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4" name="Google Shape;607;p21"/>
          <p:cNvSpPr/>
          <p:nvPr/>
        </p:nvSpPr>
        <p:spPr>
          <a:xfrm rot="13978200">
            <a:off x="8904960" y="657000"/>
            <a:ext cx="2484000" cy="233100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073" name="Google Shape;610;p22"/>
          <p:cNvSpPr/>
          <p:nvPr/>
        </p:nvSpPr>
        <p:spPr>
          <a:xfrm rot="17796600">
            <a:off x="-2546280" y="1990800"/>
            <a:ext cx="3233520" cy="303480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4" name="Google Shape;611;p22"/>
          <p:cNvSpPr/>
          <p:nvPr/>
        </p:nvSpPr>
        <p:spPr>
          <a:xfrm rot="17796600">
            <a:off x="-2567160" y="2090880"/>
            <a:ext cx="3093120" cy="290196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5" name="Google Shape;612;p22"/>
          <p:cNvSpPr/>
          <p:nvPr/>
        </p:nvSpPr>
        <p:spPr>
          <a:xfrm rot="3803400" flipH="1">
            <a:off x="8285400" y="-466560"/>
            <a:ext cx="3233520" cy="303480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6" name="Google Shape;613;p22"/>
          <p:cNvSpPr/>
          <p:nvPr/>
        </p:nvSpPr>
        <p:spPr>
          <a:xfrm rot="3803400" flipH="1">
            <a:off x="8446320" y="-366480"/>
            <a:ext cx="3093120" cy="29023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2115" name="Google Shape;616;p23"/>
          <p:cNvGrpSpPr/>
          <p:nvPr/>
        </p:nvGrpSpPr>
        <p:grpSpPr>
          <a:xfrm>
            <a:off x="272520" y="3549600"/>
            <a:ext cx="250920" cy="2107440"/>
            <a:chOff x="272520" y="3549600"/>
            <a:chExt cx="250920" cy="2107440"/>
          </a:xfrm>
        </p:grpSpPr>
        <p:sp>
          <p:nvSpPr>
            <p:cNvPr id="2116" name="Google Shape;617;p23"/>
            <p:cNvSpPr/>
            <p:nvPr/>
          </p:nvSpPr>
          <p:spPr>
            <a:xfrm>
              <a:off x="272520" y="3549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17" name="Google Shape;618;p23"/>
            <p:cNvSpPr/>
            <p:nvPr/>
          </p:nvSpPr>
          <p:spPr>
            <a:xfrm>
              <a:off x="466920" y="35496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18" name="Google Shape;619;p23"/>
            <p:cNvSpPr/>
            <p:nvPr/>
          </p:nvSpPr>
          <p:spPr>
            <a:xfrm>
              <a:off x="272520" y="3705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19" name="Google Shape;620;p23"/>
            <p:cNvSpPr/>
            <p:nvPr/>
          </p:nvSpPr>
          <p:spPr>
            <a:xfrm>
              <a:off x="466920" y="37051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0" name="Google Shape;621;p23"/>
            <p:cNvSpPr/>
            <p:nvPr/>
          </p:nvSpPr>
          <p:spPr>
            <a:xfrm>
              <a:off x="272520" y="3860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1" name="Google Shape;622;p23"/>
            <p:cNvSpPr/>
            <p:nvPr/>
          </p:nvSpPr>
          <p:spPr>
            <a:xfrm>
              <a:off x="466920" y="3860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2" name="Google Shape;623;p23"/>
            <p:cNvSpPr/>
            <p:nvPr/>
          </p:nvSpPr>
          <p:spPr>
            <a:xfrm>
              <a:off x="272520" y="4004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3" name="Google Shape;624;p23"/>
            <p:cNvSpPr/>
            <p:nvPr/>
          </p:nvSpPr>
          <p:spPr>
            <a:xfrm>
              <a:off x="466920" y="40042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4" name="Google Shape;625;p23"/>
            <p:cNvSpPr/>
            <p:nvPr/>
          </p:nvSpPr>
          <p:spPr>
            <a:xfrm>
              <a:off x="272520" y="4159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5" name="Google Shape;626;p23"/>
            <p:cNvSpPr/>
            <p:nvPr/>
          </p:nvSpPr>
          <p:spPr>
            <a:xfrm>
              <a:off x="466920" y="4159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6" name="Google Shape;627;p23"/>
            <p:cNvSpPr/>
            <p:nvPr/>
          </p:nvSpPr>
          <p:spPr>
            <a:xfrm>
              <a:off x="272520" y="4315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7" name="Google Shape;628;p23"/>
            <p:cNvSpPr/>
            <p:nvPr/>
          </p:nvSpPr>
          <p:spPr>
            <a:xfrm>
              <a:off x="466920" y="4315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8" name="Google Shape;629;p23"/>
            <p:cNvSpPr/>
            <p:nvPr/>
          </p:nvSpPr>
          <p:spPr>
            <a:xfrm>
              <a:off x="272520" y="449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9" name="Google Shape;630;p23"/>
            <p:cNvSpPr/>
            <p:nvPr/>
          </p:nvSpPr>
          <p:spPr>
            <a:xfrm>
              <a:off x="466920" y="449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0" name="Google Shape;631;p23"/>
            <p:cNvSpPr/>
            <p:nvPr/>
          </p:nvSpPr>
          <p:spPr>
            <a:xfrm>
              <a:off x="272520" y="4646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1" name="Google Shape;632;p23"/>
            <p:cNvSpPr/>
            <p:nvPr/>
          </p:nvSpPr>
          <p:spPr>
            <a:xfrm>
              <a:off x="466920" y="4646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2" name="Google Shape;633;p23"/>
            <p:cNvSpPr/>
            <p:nvPr/>
          </p:nvSpPr>
          <p:spPr>
            <a:xfrm>
              <a:off x="272520" y="480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3" name="Google Shape;634;p23"/>
            <p:cNvSpPr/>
            <p:nvPr/>
          </p:nvSpPr>
          <p:spPr>
            <a:xfrm>
              <a:off x="466920" y="4802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4" name="Google Shape;635;p23"/>
            <p:cNvSpPr/>
            <p:nvPr/>
          </p:nvSpPr>
          <p:spPr>
            <a:xfrm>
              <a:off x="272520" y="495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5" name="Google Shape;636;p23"/>
            <p:cNvSpPr/>
            <p:nvPr/>
          </p:nvSpPr>
          <p:spPr>
            <a:xfrm>
              <a:off x="466920" y="4957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6" name="Google Shape;637;p23"/>
            <p:cNvSpPr/>
            <p:nvPr/>
          </p:nvSpPr>
          <p:spPr>
            <a:xfrm>
              <a:off x="272520" y="5113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7" name="Google Shape;638;p23"/>
            <p:cNvSpPr/>
            <p:nvPr/>
          </p:nvSpPr>
          <p:spPr>
            <a:xfrm>
              <a:off x="466920" y="5113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8" name="Google Shape;639;p23"/>
            <p:cNvSpPr/>
            <p:nvPr/>
          </p:nvSpPr>
          <p:spPr>
            <a:xfrm>
              <a:off x="272520" y="528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9" name="Google Shape;640;p23"/>
            <p:cNvSpPr/>
            <p:nvPr/>
          </p:nvSpPr>
          <p:spPr>
            <a:xfrm>
              <a:off x="466920" y="5289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0" name="Google Shape;641;p23"/>
            <p:cNvSpPr/>
            <p:nvPr/>
          </p:nvSpPr>
          <p:spPr>
            <a:xfrm>
              <a:off x="272520" y="544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1" name="Google Shape;642;p23"/>
            <p:cNvSpPr/>
            <p:nvPr/>
          </p:nvSpPr>
          <p:spPr>
            <a:xfrm>
              <a:off x="466920" y="5445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2" name="Google Shape;643;p23"/>
            <p:cNvSpPr/>
            <p:nvPr/>
          </p:nvSpPr>
          <p:spPr>
            <a:xfrm>
              <a:off x="272520" y="560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3" name="Google Shape;644;p23"/>
            <p:cNvSpPr/>
            <p:nvPr/>
          </p:nvSpPr>
          <p:spPr>
            <a:xfrm>
              <a:off x="466920" y="5600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144" name="Google Shape;645;p23"/>
          <p:cNvSpPr/>
          <p:nvPr/>
        </p:nvSpPr>
        <p:spPr>
          <a:xfrm rot="1105800">
            <a:off x="7667280" y="-963360"/>
            <a:ext cx="2182680" cy="20491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5" name="Google Shape;646;p23"/>
          <p:cNvSpPr/>
          <p:nvPr/>
        </p:nvSpPr>
        <p:spPr>
          <a:xfrm rot="10363200">
            <a:off x="8614440" y="731880"/>
            <a:ext cx="3233160" cy="31975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6" name="Google Shape;647;p23"/>
          <p:cNvSpPr/>
          <p:nvPr/>
        </p:nvSpPr>
        <p:spPr>
          <a:xfrm rot="10362600">
            <a:off x="8753760" y="85536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185" name="Google Shape;650;p24"/>
          <p:cNvSpPr/>
          <p:nvPr/>
        </p:nvSpPr>
        <p:spPr>
          <a:xfrm rot="19776000" flipH="1">
            <a:off x="-2093760" y="1668960"/>
            <a:ext cx="2379240" cy="22327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6" name="Google Shape;651;p24"/>
          <p:cNvSpPr/>
          <p:nvPr/>
        </p:nvSpPr>
        <p:spPr>
          <a:xfrm rot="19588200">
            <a:off x="-1974240" y="3027240"/>
            <a:ext cx="2951640" cy="29185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6B6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7" name="Google Shape;652;p24"/>
          <p:cNvSpPr/>
          <p:nvPr/>
        </p:nvSpPr>
        <p:spPr>
          <a:xfrm rot="19588200">
            <a:off x="-1955880" y="3209400"/>
            <a:ext cx="2823120" cy="264996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88" name="Google Shape;653;p24"/>
          <p:cNvGrpSpPr/>
          <p:nvPr/>
        </p:nvGrpSpPr>
        <p:grpSpPr>
          <a:xfrm>
            <a:off x="8424000" y="1372680"/>
            <a:ext cx="446040" cy="2107440"/>
            <a:chOff x="8424000" y="1372680"/>
            <a:chExt cx="446040" cy="2107440"/>
          </a:xfrm>
        </p:grpSpPr>
        <p:sp>
          <p:nvSpPr>
            <p:cNvPr id="2189" name="Google Shape;654;p24"/>
            <p:cNvSpPr/>
            <p:nvPr/>
          </p:nvSpPr>
          <p:spPr>
            <a:xfrm>
              <a:off x="8424000" y="1372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0" name="Google Shape;655;p24"/>
            <p:cNvSpPr/>
            <p:nvPr/>
          </p:nvSpPr>
          <p:spPr>
            <a:xfrm>
              <a:off x="8618760" y="1372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1" name="Google Shape;656;p24"/>
            <p:cNvSpPr/>
            <p:nvPr/>
          </p:nvSpPr>
          <p:spPr>
            <a:xfrm>
              <a:off x="8813520" y="13726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2" name="Google Shape;657;p24"/>
            <p:cNvSpPr/>
            <p:nvPr/>
          </p:nvSpPr>
          <p:spPr>
            <a:xfrm>
              <a:off x="8424000" y="15282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3" name="Google Shape;658;p24"/>
            <p:cNvSpPr/>
            <p:nvPr/>
          </p:nvSpPr>
          <p:spPr>
            <a:xfrm>
              <a:off x="8618760" y="1528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4" name="Google Shape;659;p24"/>
            <p:cNvSpPr/>
            <p:nvPr/>
          </p:nvSpPr>
          <p:spPr>
            <a:xfrm>
              <a:off x="8813520" y="1528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5" name="Google Shape;660;p24"/>
            <p:cNvSpPr/>
            <p:nvPr/>
          </p:nvSpPr>
          <p:spPr>
            <a:xfrm>
              <a:off x="8424000" y="1683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6" name="Google Shape;661;p24"/>
            <p:cNvSpPr/>
            <p:nvPr/>
          </p:nvSpPr>
          <p:spPr>
            <a:xfrm>
              <a:off x="8618760" y="1683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7" name="Google Shape;662;p24"/>
            <p:cNvSpPr/>
            <p:nvPr/>
          </p:nvSpPr>
          <p:spPr>
            <a:xfrm>
              <a:off x="8813520" y="1683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8" name="Google Shape;663;p24"/>
            <p:cNvSpPr/>
            <p:nvPr/>
          </p:nvSpPr>
          <p:spPr>
            <a:xfrm>
              <a:off x="8424000" y="1827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9" name="Google Shape;664;p24"/>
            <p:cNvSpPr/>
            <p:nvPr/>
          </p:nvSpPr>
          <p:spPr>
            <a:xfrm>
              <a:off x="8618760" y="1827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0" name="Google Shape;665;p24"/>
            <p:cNvSpPr/>
            <p:nvPr/>
          </p:nvSpPr>
          <p:spPr>
            <a:xfrm>
              <a:off x="8813520" y="1827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1" name="Google Shape;666;p24"/>
            <p:cNvSpPr/>
            <p:nvPr/>
          </p:nvSpPr>
          <p:spPr>
            <a:xfrm>
              <a:off x="8424000" y="19828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2" name="Google Shape;667;p24"/>
            <p:cNvSpPr/>
            <p:nvPr/>
          </p:nvSpPr>
          <p:spPr>
            <a:xfrm>
              <a:off x="8618760" y="1982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3" name="Google Shape;668;p24"/>
            <p:cNvSpPr/>
            <p:nvPr/>
          </p:nvSpPr>
          <p:spPr>
            <a:xfrm>
              <a:off x="8813520" y="1982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4" name="Google Shape;669;p24"/>
            <p:cNvSpPr/>
            <p:nvPr/>
          </p:nvSpPr>
          <p:spPr>
            <a:xfrm>
              <a:off x="8424000" y="2138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5" name="Google Shape;670;p24"/>
            <p:cNvSpPr/>
            <p:nvPr/>
          </p:nvSpPr>
          <p:spPr>
            <a:xfrm>
              <a:off x="8618760" y="2138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6" name="Google Shape;671;p24"/>
            <p:cNvSpPr/>
            <p:nvPr/>
          </p:nvSpPr>
          <p:spPr>
            <a:xfrm>
              <a:off x="8813520" y="2138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7" name="Google Shape;672;p24"/>
            <p:cNvSpPr/>
            <p:nvPr/>
          </p:nvSpPr>
          <p:spPr>
            <a:xfrm>
              <a:off x="8424000" y="2314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8" name="Google Shape;673;p24"/>
            <p:cNvSpPr/>
            <p:nvPr/>
          </p:nvSpPr>
          <p:spPr>
            <a:xfrm>
              <a:off x="8618760" y="2314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9" name="Google Shape;674;p24"/>
            <p:cNvSpPr/>
            <p:nvPr/>
          </p:nvSpPr>
          <p:spPr>
            <a:xfrm>
              <a:off x="8813520" y="23148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0" name="Google Shape;675;p24"/>
            <p:cNvSpPr/>
            <p:nvPr/>
          </p:nvSpPr>
          <p:spPr>
            <a:xfrm>
              <a:off x="8424000" y="2470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1" name="Google Shape;676;p24"/>
            <p:cNvSpPr/>
            <p:nvPr/>
          </p:nvSpPr>
          <p:spPr>
            <a:xfrm>
              <a:off x="8618760" y="2470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2" name="Google Shape;677;p24"/>
            <p:cNvSpPr/>
            <p:nvPr/>
          </p:nvSpPr>
          <p:spPr>
            <a:xfrm>
              <a:off x="8813520" y="2470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3" name="Google Shape;678;p24"/>
            <p:cNvSpPr/>
            <p:nvPr/>
          </p:nvSpPr>
          <p:spPr>
            <a:xfrm>
              <a:off x="8424000" y="2625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4" name="Google Shape;679;p24"/>
            <p:cNvSpPr/>
            <p:nvPr/>
          </p:nvSpPr>
          <p:spPr>
            <a:xfrm>
              <a:off x="8618760" y="2625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5" name="Google Shape;680;p24"/>
            <p:cNvSpPr/>
            <p:nvPr/>
          </p:nvSpPr>
          <p:spPr>
            <a:xfrm>
              <a:off x="8813520" y="2625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6" name="Google Shape;681;p24"/>
            <p:cNvSpPr/>
            <p:nvPr/>
          </p:nvSpPr>
          <p:spPr>
            <a:xfrm>
              <a:off x="8424000" y="27810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7" name="Google Shape;682;p24"/>
            <p:cNvSpPr/>
            <p:nvPr/>
          </p:nvSpPr>
          <p:spPr>
            <a:xfrm>
              <a:off x="8618760" y="278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8" name="Google Shape;683;p24"/>
            <p:cNvSpPr/>
            <p:nvPr/>
          </p:nvSpPr>
          <p:spPr>
            <a:xfrm>
              <a:off x="8813520" y="2781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9" name="Google Shape;684;p24"/>
            <p:cNvSpPr/>
            <p:nvPr/>
          </p:nvSpPr>
          <p:spPr>
            <a:xfrm>
              <a:off x="8424000" y="2936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0" name="Google Shape;685;p24"/>
            <p:cNvSpPr/>
            <p:nvPr/>
          </p:nvSpPr>
          <p:spPr>
            <a:xfrm>
              <a:off x="8618760" y="2936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1" name="Google Shape;686;p24"/>
            <p:cNvSpPr/>
            <p:nvPr/>
          </p:nvSpPr>
          <p:spPr>
            <a:xfrm>
              <a:off x="8813520" y="29365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2" name="Google Shape;687;p24"/>
            <p:cNvSpPr/>
            <p:nvPr/>
          </p:nvSpPr>
          <p:spPr>
            <a:xfrm>
              <a:off x="8424000" y="3112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3" name="Google Shape;688;p24"/>
            <p:cNvSpPr/>
            <p:nvPr/>
          </p:nvSpPr>
          <p:spPr>
            <a:xfrm>
              <a:off x="8618760" y="3112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4" name="Google Shape;689;p24"/>
            <p:cNvSpPr/>
            <p:nvPr/>
          </p:nvSpPr>
          <p:spPr>
            <a:xfrm>
              <a:off x="8813520" y="3112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5" name="Google Shape;690;p24"/>
            <p:cNvSpPr/>
            <p:nvPr/>
          </p:nvSpPr>
          <p:spPr>
            <a:xfrm>
              <a:off x="8424000" y="32684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6" name="Google Shape;691;p24"/>
            <p:cNvSpPr/>
            <p:nvPr/>
          </p:nvSpPr>
          <p:spPr>
            <a:xfrm>
              <a:off x="8618760" y="3268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7" name="Google Shape;692;p24"/>
            <p:cNvSpPr/>
            <p:nvPr/>
          </p:nvSpPr>
          <p:spPr>
            <a:xfrm>
              <a:off x="8813520" y="3268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8" name="Google Shape;693;p24"/>
            <p:cNvSpPr/>
            <p:nvPr/>
          </p:nvSpPr>
          <p:spPr>
            <a:xfrm>
              <a:off x="8424000" y="3423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9" name="Google Shape;694;p24"/>
            <p:cNvSpPr/>
            <p:nvPr/>
          </p:nvSpPr>
          <p:spPr>
            <a:xfrm>
              <a:off x="8618760" y="3423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0" name="Google Shape;695;p24"/>
            <p:cNvSpPr/>
            <p:nvPr/>
          </p:nvSpPr>
          <p:spPr>
            <a:xfrm>
              <a:off x="8813520" y="3423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231" name="Google Shape;696;p24"/>
          <p:cNvSpPr/>
          <p:nvPr/>
        </p:nvSpPr>
        <p:spPr>
          <a:xfrm rot="18899400" flipH="1">
            <a:off x="8467560" y="271440"/>
            <a:ext cx="2379240" cy="22330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270" name="Google Shape;699;p25"/>
          <p:cNvSpPr/>
          <p:nvPr/>
        </p:nvSpPr>
        <p:spPr>
          <a:xfrm rot="20427600" flipH="1">
            <a:off x="-1622160" y="2789280"/>
            <a:ext cx="2671920" cy="22759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271" name="Google Shape;700;p25"/>
          <p:cNvGrpSpPr/>
          <p:nvPr/>
        </p:nvGrpSpPr>
        <p:grpSpPr>
          <a:xfrm>
            <a:off x="273960" y="3841200"/>
            <a:ext cx="445680" cy="2107440"/>
            <a:chOff x="273960" y="3841200"/>
            <a:chExt cx="445680" cy="2107440"/>
          </a:xfrm>
        </p:grpSpPr>
        <p:sp>
          <p:nvSpPr>
            <p:cNvPr id="2272" name="Google Shape;701;p25"/>
            <p:cNvSpPr/>
            <p:nvPr/>
          </p:nvSpPr>
          <p:spPr>
            <a:xfrm>
              <a:off x="273960" y="3841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3" name="Google Shape;702;p25"/>
            <p:cNvSpPr/>
            <p:nvPr/>
          </p:nvSpPr>
          <p:spPr>
            <a:xfrm>
              <a:off x="468720" y="3841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4" name="Google Shape;703;p25"/>
            <p:cNvSpPr/>
            <p:nvPr/>
          </p:nvSpPr>
          <p:spPr>
            <a:xfrm>
              <a:off x="663120" y="38412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5" name="Google Shape;704;p25"/>
            <p:cNvSpPr/>
            <p:nvPr/>
          </p:nvSpPr>
          <p:spPr>
            <a:xfrm>
              <a:off x="273960" y="39967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6" name="Google Shape;705;p25"/>
            <p:cNvSpPr/>
            <p:nvPr/>
          </p:nvSpPr>
          <p:spPr>
            <a:xfrm>
              <a:off x="468720" y="3996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7" name="Google Shape;706;p25"/>
            <p:cNvSpPr/>
            <p:nvPr/>
          </p:nvSpPr>
          <p:spPr>
            <a:xfrm>
              <a:off x="663120" y="39967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8" name="Google Shape;707;p25"/>
            <p:cNvSpPr/>
            <p:nvPr/>
          </p:nvSpPr>
          <p:spPr>
            <a:xfrm>
              <a:off x="273960" y="4152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9" name="Google Shape;708;p25"/>
            <p:cNvSpPr/>
            <p:nvPr/>
          </p:nvSpPr>
          <p:spPr>
            <a:xfrm>
              <a:off x="468720" y="4152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0" name="Google Shape;709;p25"/>
            <p:cNvSpPr/>
            <p:nvPr/>
          </p:nvSpPr>
          <p:spPr>
            <a:xfrm>
              <a:off x="663120" y="41522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1" name="Google Shape;710;p25"/>
            <p:cNvSpPr/>
            <p:nvPr/>
          </p:nvSpPr>
          <p:spPr>
            <a:xfrm>
              <a:off x="273960" y="4295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2" name="Google Shape;711;p25"/>
            <p:cNvSpPr/>
            <p:nvPr/>
          </p:nvSpPr>
          <p:spPr>
            <a:xfrm>
              <a:off x="468720" y="4295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3" name="Google Shape;712;p25"/>
            <p:cNvSpPr/>
            <p:nvPr/>
          </p:nvSpPr>
          <p:spPr>
            <a:xfrm>
              <a:off x="663120" y="4295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4" name="Google Shape;713;p25"/>
            <p:cNvSpPr/>
            <p:nvPr/>
          </p:nvSpPr>
          <p:spPr>
            <a:xfrm>
              <a:off x="273960" y="445140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5" name="Google Shape;714;p25"/>
            <p:cNvSpPr/>
            <p:nvPr/>
          </p:nvSpPr>
          <p:spPr>
            <a:xfrm>
              <a:off x="468720" y="445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6" name="Google Shape;715;p25"/>
            <p:cNvSpPr/>
            <p:nvPr/>
          </p:nvSpPr>
          <p:spPr>
            <a:xfrm>
              <a:off x="663120" y="4451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7" name="Google Shape;716;p25"/>
            <p:cNvSpPr/>
            <p:nvPr/>
          </p:nvSpPr>
          <p:spPr>
            <a:xfrm>
              <a:off x="273960" y="4606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8" name="Google Shape;717;p25"/>
            <p:cNvSpPr/>
            <p:nvPr/>
          </p:nvSpPr>
          <p:spPr>
            <a:xfrm>
              <a:off x="468720" y="4606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9" name="Google Shape;718;p25"/>
            <p:cNvSpPr/>
            <p:nvPr/>
          </p:nvSpPr>
          <p:spPr>
            <a:xfrm>
              <a:off x="663120" y="46069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0" name="Google Shape;719;p25"/>
            <p:cNvSpPr/>
            <p:nvPr/>
          </p:nvSpPr>
          <p:spPr>
            <a:xfrm>
              <a:off x="273960" y="4783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1" name="Google Shape;720;p25"/>
            <p:cNvSpPr/>
            <p:nvPr/>
          </p:nvSpPr>
          <p:spPr>
            <a:xfrm>
              <a:off x="468720" y="4783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2" name="Google Shape;721;p25"/>
            <p:cNvSpPr/>
            <p:nvPr/>
          </p:nvSpPr>
          <p:spPr>
            <a:xfrm>
              <a:off x="663120" y="4783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3" name="Google Shape;722;p25"/>
            <p:cNvSpPr/>
            <p:nvPr/>
          </p:nvSpPr>
          <p:spPr>
            <a:xfrm>
              <a:off x="273960" y="49388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4" name="Google Shape;723;p25"/>
            <p:cNvSpPr/>
            <p:nvPr/>
          </p:nvSpPr>
          <p:spPr>
            <a:xfrm>
              <a:off x="468720" y="4938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5" name="Google Shape;724;p25"/>
            <p:cNvSpPr/>
            <p:nvPr/>
          </p:nvSpPr>
          <p:spPr>
            <a:xfrm>
              <a:off x="663120" y="4938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6" name="Google Shape;725;p25"/>
            <p:cNvSpPr/>
            <p:nvPr/>
          </p:nvSpPr>
          <p:spPr>
            <a:xfrm>
              <a:off x="273960" y="5094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7" name="Google Shape;726;p25"/>
            <p:cNvSpPr/>
            <p:nvPr/>
          </p:nvSpPr>
          <p:spPr>
            <a:xfrm>
              <a:off x="468720" y="5094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8" name="Google Shape;727;p25"/>
            <p:cNvSpPr/>
            <p:nvPr/>
          </p:nvSpPr>
          <p:spPr>
            <a:xfrm>
              <a:off x="663120" y="50943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9" name="Google Shape;728;p25"/>
            <p:cNvSpPr/>
            <p:nvPr/>
          </p:nvSpPr>
          <p:spPr>
            <a:xfrm>
              <a:off x="273960" y="524988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0" name="Google Shape;729;p25"/>
            <p:cNvSpPr/>
            <p:nvPr/>
          </p:nvSpPr>
          <p:spPr>
            <a:xfrm>
              <a:off x="468720" y="5249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1" name="Google Shape;730;p25"/>
            <p:cNvSpPr/>
            <p:nvPr/>
          </p:nvSpPr>
          <p:spPr>
            <a:xfrm>
              <a:off x="663120" y="52498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2" name="Google Shape;731;p25"/>
            <p:cNvSpPr/>
            <p:nvPr/>
          </p:nvSpPr>
          <p:spPr>
            <a:xfrm>
              <a:off x="273960" y="5405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3" name="Google Shape;732;p25"/>
            <p:cNvSpPr/>
            <p:nvPr/>
          </p:nvSpPr>
          <p:spPr>
            <a:xfrm>
              <a:off x="468720" y="5405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4" name="Google Shape;733;p25"/>
            <p:cNvSpPr/>
            <p:nvPr/>
          </p:nvSpPr>
          <p:spPr>
            <a:xfrm>
              <a:off x="663120" y="5405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5" name="Google Shape;734;p25"/>
            <p:cNvSpPr/>
            <p:nvPr/>
          </p:nvSpPr>
          <p:spPr>
            <a:xfrm>
              <a:off x="273960" y="5581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6" name="Google Shape;735;p25"/>
            <p:cNvSpPr/>
            <p:nvPr/>
          </p:nvSpPr>
          <p:spPr>
            <a:xfrm>
              <a:off x="468720" y="5581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7" name="Google Shape;736;p25"/>
            <p:cNvSpPr/>
            <p:nvPr/>
          </p:nvSpPr>
          <p:spPr>
            <a:xfrm>
              <a:off x="663120" y="55814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8" name="Google Shape;737;p25"/>
            <p:cNvSpPr/>
            <p:nvPr/>
          </p:nvSpPr>
          <p:spPr>
            <a:xfrm>
              <a:off x="273960" y="573696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9" name="Google Shape;738;p25"/>
            <p:cNvSpPr/>
            <p:nvPr/>
          </p:nvSpPr>
          <p:spPr>
            <a:xfrm>
              <a:off x="468720" y="5736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0" name="Google Shape;739;p25"/>
            <p:cNvSpPr/>
            <p:nvPr/>
          </p:nvSpPr>
          <p:spPr>
            <a:xfrm>
              <a:off x="663120" y="57369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1" name="Google Shape;740;p25"/>
            <p:cNvSpPr/>
            <p:nvPr/>
          </p:nvSpPr>
          <p:spPr>
            <a:xfrm>
              <a:off x="273960" y="5892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2" name="Google Shape;741;p25"/>
            <p:cNvSpPr/>
            <p:nvPr/>
          </p:nvSpPr>
          <p:spPr>
            <a:xfrm>
              <a:off x="468720" y="5892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3" name="Google Shape;742;p25"/>
            <p:cNvSpPr/>
            <p:nvPr/>
          </p:nvSpPr>
          <p:spPr>
            <a:xfrm>
              <a:off x="663120" y="58924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314" name="Google Shape;743;p25"/>
          <p:cNvSpPr/>
          <p:nvPr/>
        </p:nvSpPr>
        <p:spPr>
          <a:xfrm rot="20060400" flipH="1">
            <a:off x="5945040" y="4738680"/>
            <a:ext cx="2671920" cy="22759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5" name="Google Shape;744;p25"/>
          <p:cNvSpPr/>
          <p:nvPr/>
        </p:nvSpPr>
        <p:spPr>
          <a:xfrm rot="12056400">
            <a:off x="7896960" y="-748080"/>
            <a:ext cx="2951640" cy="291888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6" name="Google Shape;745;p25"/>
          <p:cNvSpPr/>
          <p:nvPr/>
        </p:nvSpPr>
        <p:spPr>
          <a:xfrm rot="12056400">
            <a:off x="8026920" y="-604080"/>
            <a:ext cx="2823480" cy="264996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  <p:sldLayoutId id="21474841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1219;p40"/>
          <p:cNvSpPr/>
          <p:nvPr/>
        </p:nvSpPr>
        <p:spPr>
          <a:xfrm rot="9990000">
            <a:off x="3984120" y="447300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5" name="Google Shape;1220;p40"/>
          <p:cNvSpPr/>
          <p:nvPr/>
        </p:nvSpPr>
        <p:spPr>
          <a:xfrm rot="9990000">
            <a:off x="4674240" y="397692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6" name="Google Shape;1221;p40"/>
          <p:cNvSpPr/>
          <p:nvPr/>
        </p:nvSpPr>
        <p:spPr>
          <a:xfrm rot="20817000" flipH="1">
            <a:off x="4469760" y="-371880"/>
            <a:ext cx="6194160" cy="670860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7" name="Google Shape;1222;p40"/>
          <p:cNvSpPr/>
          <p:nvPr/>
        </p:nvSpPr>
        <p:spPr>
          <a:xfrm rot="20817000" flipH="1">
            <a:off x="4709160" y="-217440"/>
            <a:ext cx="6026760" cy="6558480"/>
          </a:xfrm>
          <a:prstGeom prst="roundRect">
            <a:avLst>
              <a:gd name="adj" fmla="val 8117"/>
            </a:avLst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8" name="PlaceHolder 1"/>
          <p:cNvSpPr>
            <a:spLocks noGrp="1"/>
          </p:cNvSpPr>
          <p:nvPr>
            <p:ph type="title"/>
          </p:nvPr>
        </p:nvSpPr>
        <p:spPr>
          <a:xfrm>
            <a:off x="4638600" y="616680"/>
            <a:ext cx="3785040" cy="11260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lstStyle/>
          <a:p>
            <a:pPr indent="0">
              <a:buNone/>
            </a:pPr>
            <a:r>
              <a:rPr lang="el-GR" sz="65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3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397" name="PlaceHolder 2"/>
          <p:cNvSpPr>
            <a:spLocks noGrp="1"/>
          </p:cNvSpPr>
          <p:nvPr>
            <p:ph type="body"/>
          </p:nvPr>
        </p:nvSpPr>
        <p:spPr>
          <a:xfrm>
            <a:off x="720000" y="1236960"/>
            <a:ext cx="7703640" cy="3366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398" name="Google Shape;968;p32"/>
          <p:cNvSpPr/>
          <p:nvPr/>
        </p:nvSpPr>
        <p:spPr>
          <a:xfrm rot="14278800" flipH="1">
            <a:off x="7233840" y="-1619640"/>
            <a:ext cx="3092400" cy="2901960"/>
          </a:xfrm>
          <a:prstGeom prst="roundRect">
            <a:avLst>
              <a:gd name="adj" fmla="val 8117"/>
            </a:avLst>
          </a:prstGeom>
          <a:solidFill>
            <a:srgbClr val="F2D13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399" name="Google Shape;969;p32"/>
          <p:cNvGrpSpPr/>
          <p:nvPr/>
        </p:nvGrpSpPr>
        <p:grpSpPr>
          <a:xfrm>
            <a:off x="5745240" y="364320"/>
            <a:ext cx="2107080" cy="446040"/>
            <a:chOff x="5745240" y="364320"/>
            <a:chExt cx="2107080" cy="446040"/>
          </a:xfrm>
        </p:grpSpPr>
        <p:sp>
          <p:nvSpPr>
            <p:cNvPr id="2400" name="Google Shape;970;p32"/>
            <p:cNvSpPr/>
            <p:nvPr/>
          </p:nvSpPr>
          <p:spPr>
            <a:xfrm rot="5400000">
              <a:off x="779580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1" name="Google Shape;971;p32"/>
            <p:cNvSpPr/>
            <p:nvPr/>
          </p:nvSpPr>
          <p:spPr>
            <a:xfrm rot="5400000">
              <a:off x="779580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2" name="Google Shape;972;p32"/>
            <p:cNvSpPr/>
            <p:nvPr/>
          </p:nvSpPr>
          <p:spPr>
            <a:xfrm rot="5400000">
              <a:off x="779580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3" name="Google Shape;973;p32"/>
            <p:cNvSpPr/>
            <p:nvPr/>
          </p:nvSpPr>
          <p:spPr>
            <a:xfrm rot="5400000">
              <a:off x="764064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4" name="Google Shape;974;p32"/>
            <p:cNvSpPr/>
            <p:nvPr/>
          </p:nvSpPr>
          <p:spPr>
            <a:xfrm rot="5400000">
              <a:off x="764064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5" name="Google Shape;975;p32"/>
            <p:cNvSpPr/>
            <p:nvPr/>
          </p:nvSpPr>
          <p:spPr>
            <a:xfrm rot="5400000">
              <a:off x="764064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6" name="Google Shape;976;p32"/>
            <p:cNvSpPr/>
            <p:nvPr/>
          </p:nvSpPr>
          <p:spPr>
            <a:xfrm rot="5400000">
              <a:off x="748512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7" name="Google Shape;977;p32"/>
            <p:cNvSpPr/>
            <p:nvPr/>
          </p:nvSpPr>
          <p:spPr>
            <a:xfrm rot="5400000">
              <a:off x="74851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8" name="Google Shape;978;p32"/>
            <p:cNvSpPr/>
            <p:nvPr/>
          </p:nvSpPr>
          <p:spPr>
            <a:xfrm rot="5400000">
              <a:off x="74851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9" name="Google Shape;979;p32"/>
            <p:cNvSpPr/>
            <p:nvPr/>
          </p:nvSpPr>
          <p:spPr>
            <a:xfrm rot="5400000">
              <a:off x="734112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0" name="Google Shape;980;p32"/>
            <p:cNvSpPr/>
            <p:nvPr/>
          </p:nvSpPr>
          <p:spPr>
            <a:xfrm rot="5400000">
              <a:off x="73411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1" name="Google Shape;981;p32"/>
            <p:cNvSpPr/>
            <p:nvPr/>
          </p:nvSpPr>
          <p:spPr>
            <a:xfrm rot="5400000">
              <a:off x="73411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2" name="Google Shape;982;p32"/>
            <p:cNvSpPr/>
            <p:nvPr/>
          </p:nvSpPr>
          <p:spPr>
            <a:xfrm rot="5400000">
              <a:off x="718596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3" name="Google Shape;983;p32"/>
            <p:cNvSpPr/>
            <p:nvPr/>
          </p:nvSpPr>
          <p:spPr>
            <a:xfrm rot="5400000">
              <a:off x="718596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4" name="Google Shape;984;p32"/>
            <p:cNvSpPr/>
            <p:nvPr/>
          </p:nvSpPr>
          <p:spPr>
            <a:xfrm rot="5400000">
              <a:off x="718596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5" name="Google Shape;985;p32"/>
            <p:cNvSpPr/>
            <p:nvPr/>
          </p:nvSpPr>
          <p:spPr>
            <a:xfrm rot="5400000">
              <a:off x="703044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6" name="Google Shape;986;p32"/>
            <p:cNvSpPr/>
            <p:nvPr/>
          </p:nvSpPr>
          <p:spPr>
            <a:xfrm rot="5400000">
              <a:off x="703044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7" name="Google Shape;987;p32"/>
            <p:cNvSpPr/>
            <p:nvPr/>
          </p:nvSpPr>
          <p:spPr>
            <a:xfrm rot="5400000">
              <a:off x="703044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8" name="Google Shape;988;p32"/>
            <p:cNvSpPr/>
            <p:nvPr/>
          </p:nvSpPr>
          <p:spPr>
            <a:xfrm rot="5400000">
              <a:off x="685404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9" name="Google Shape;989;p32"/>
            <p:cNvSpPr/>
            <p:nvPr/>
          </p:nvSpPr>
          <p:spPr>
            <a:xfrm rot="5400000">
              <a:off x="685404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0" name="Google Shape;990;p32"/>
            <p:cNvSpPr/>
            <p:nvPr/>
          </p:nvSpPr>
          <p:spPr>
            <a:xfrm rot="5400000">
              <a:off x="685404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1" name="Google Shape;991;p32"/>
            <p:cNvSpPr/>
            <p:nvPr/>
          </p:nvSpPr>
          <p:spPr>
            <a:xfrm rot="5400000">
              <a:off x="669852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2" name="Google Shape;992;p32"/>
            <p:cNvSpPr/>
            <p:nvPr/>
          </p:nvSpPr>
          <p:spPr>
            <a:xfrm rot="5400000">
              <a:off x="66985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3" name="Google Shape;993;p32"/>
            <p:cNvSpPr/>
            <p:nvPr/>
          </p:nvSpPr>
          <p:spPr>
            <a:xfrm rot="5400000">
              <a:off x="66985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4" name="Google Shape;994;p32"/>
            <p:cNvSpPr/>
            <p:nvPr/>
          </p:nvSpPr>
          <p:spPr>
            <a:xfrm rot="5400000">
              <a:off x="654300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5" name="Google Shape;995;p32"/>
            <p:cNvSpPr/>
            <p:nvPr/>
          </p:nvSpPr>
          <p:spPr>
            <a:xfrm rot="5400000">
              <a:off x="654300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6" name="Google Shape;996;p32"/>
            <p:cNvSpPr/>
            <p:nvPr/>
          </p:nvSpPr>
          <p:spPr>
            <a:xfrm rot="5400000">
              <a:off x="654300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7" name="Google Shape;997;p32"/>
            <p:cNvSpPr/>
            <p:nvPr/>
          </p:nvSpPr>
          <p:spPr>
            <a:xfrm rot="5400000">
              <a:off x="638748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8" name="Google Shape;998;p32"/>
            <p:cNvSpPr/>
            <p:nvPr/>
          </p:nvSpPr>
          <p:spPr>
            <a:xfrm rot="5400000">
              <a:off x="638748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9" name="Google Shape;999;p32"/>
            <p:cNvSpPr/>
            <p:nvPr/>
          </p:nvSpPr>
          <p:spPr>
            <a:xfrm rot="5400000">
              <a:off x="638748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0" name="Google Shape;1000;p32"/>
            <p:cNvSpPr/>
            <p:nvPr/>
          </p:nvSpPr>
          <p:spPr>
            <a:xfrm rot="5400000">
              <a:off x="623196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1" name="Google Shape;1001;p32"/>
            <p:cNvSpPr/>
            <p:nvPr/>
          </p:nvSpPr>
          <p:spPr>
            <a:xfrm rot="5400000">
              <a:off x="623196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2" name="Google Shape;1002;p32"/>
            <p:cNvSpPr/>
            <p:nvPr/>
          </p:nvSpPr>
          <p:spPr>
            <a:xfrm rot="5400000">
              <a:off x="623196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3" name="Google Shape;1003;p32"/>
            <p:cNvSpPr/>
            <p:nvPr/>
          </p:nvSpPr>
          <p:spPr>
            <a:xfrm rot="5400000">
              <a:off x="605592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4" name="Google Shape;1004;p32"/>
            <p:cNvSpPr/>
            <p:nvPr/>
          </p:nvSpPr>
          <p:spPr>
            <a:xfrm rot="5400000">
              <a:off x="605592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5" name="Google Shape;1005;p32"/>
            <p:cNvSpPr/>
            <p:nvPr/>
          </p:nvSpPr>
          <p:spPr>
            <a:xfrm rot="5400000">
              <a:off x="605592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6" name="Google Shape;1006;p32"/>
            <p:cNvSpPr/>
            <p:nvPr/>
          </p:nvSpPr>
          <p:spPr>
            <a:xfrm rot="5400000">
              <a:off x="5900400" y="36432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7" name="Google Shape;1007;p32"/>
            <p:cNvSpPr/>
            <p:nvPr/>
          </p:nvSpPr>
          <p:spPr>
            <a:xfrm rot="5400000">
              <a:off x="590040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8" name="Google Shape;1008;p32"/>
            <p:cNvSpPr/>
            <p:nvPr/>
          </p:nvSpPr>
          <p:spPr>
            <a:xfrm rot="5400000">
              <a:off x="590040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9" name="Google Shape;1009;p32"/>
            <p:cNvSpPr/>
            <p:nvPr/>
          </p:nvSpPr>
          <p:spPr>
            <a:xfrm rot="5400000">
              <a:off x="5744880" y="36432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40" name="Google Shape;1010;p32"/>
            <p:cNvSpPr/>
            <p:nvPr/>
          </p:nvSpPr>
          <p:spPr>
            <a:xfrm rot="5400000">
              <a:off x="5744880" y="55908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41" name="Google Shape;1011;p32"/>
            <p:cNvSpPr/>
            <p:nvPr/>
          </p:nvSpPr>
          <p:spPr>
            <a:xfrm rot="5400000">
              <a:off x="5744880" y="7538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rgbClr val="62626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479" name="PlaceHolder 2"/>
          <p:cNvSpPr>
            <a:spLocks noGrp="1"/>
          </p:cNvSpPr>
          <p:nvPr>
            <p:ph type="body"/>
          </p:nvPr>
        </p:nvSpPr>
        <p:spPr>
          <a:xfrm>
            <a:off x="720000" y="1236960"/>
            <a:ext cx="3851640" cy="3366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480" name="Google Shape;65;p4"/>
          <p:cNvSpPr/>
          <p:nvPr/>
        </p:nvSpPr>
        <p:spPr>
          <a:xfrm rot="1105800">
            <a:off x="7667280" y="-963360"/>
            <a:ext cx="2182680" cy="204912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1" name="Google Shape;66;p4"/>
          <p:cNvSpPr/>
          <p:nvPr/>
        </p:nvSpPr>
        <p:spPr>
          <a:xfrm rot="10363200">
            <a:off x="8614440" y="731880"/>
            <a:ext cx="3233160" cy="31975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2" name="Google Shape;67;p4"/>
          <p:cNvSpPr/>
          <p:nvPr/>
        </p:nvSpPr>
        <p:spPr>
          <a:xfrm rot="10362600">
            <a:off x="8753760" y="85536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3" name="PlaceHolder 3"/>
          <p:cNvSpPr>
            <a:spLocks noGrp="1"/>
          </p:cNvSpPr>
          <p:nvPr>
            <p:ph type="body"/>
          </p:nvPr>
        </p:nvSpPr>
        <p:spPr>
          <a:xfrm>
            <a:off x="4572000" y="1236960"/>
            <a:ext cx="3851640" cy="3366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0" name="PlaceHolder 1"/>
          <p:cNvSpPr>
            <a:spLocks noGrp="1"/>
          </p:cNvSpPr>
          <p:nvPr>
            <p:ph type="title"/>
          </p:nvPr>
        </p:nvSpPr>
        <p:spPr>
          <a:xfrm>
            <a:off x="723600" y="511200"/>
            <a:ext cx="7696800" cy="482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buNone/>
            </a:pPr>
            <a:r>
              <a:rPr lang="el-GR" sz="31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5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  <p:sldLayoutId id="21474841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5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omowo.org/mobbing-psychology/45-mobbing-behaviours-leymann/" TargetMode="External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2" name="Google Shape;1284;p44"/>
          <p:cNvGrpSpPr/>
          <p:nvPr/>
        </p:nvGrpSpPr>
        <p:grpSpPr>
          <a:xfrm>
            <a:off x="8552520" y="2069640"/>
            <a:ext cx="492480" cy="2327400"/>
            <a:chOff x="8552520" y="2069640"/>
            <a:chExt cx="492480" cy="2327400"/>
          </a:xfrm>
        </p:grpSpPr>
        <p:sp>
          <p:nvSpPr>
            <p:cNvPr id="2603" name="Google Shape;1285;p44"/>
            <p:cNvSpPr/>
            <p:nvPr/>
          </p:nvSpPr>
          <p:spPr>
            <a:xfrm>
              <a:off x="8552520" y="20696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4" name="Google Shape;1286;p44"/>
            <p:cNvSpPr/>
            <p:nvPr/>
          </p:nvSpPr>
          <p:spPr>
            <a:xfrm>
              <a:off x="8767440" y="20696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5" name="Google Shape;1287;p44"/>
            <p:cNvSpPr/>
            <p:nvPr/>
          </p:nvSpPr>
          <p:spPr>
            <a:xfrm>
              <a:off x="8982720" y="20696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6" name="Google Shape;1288;p44"/>
            <p:cNvSpPr/>
            <p:nvPr/>
          </p:nvSpPr>
          <p:spPr>
            <a:xfrm>
              <a:off x="8552520" y="22413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7" name="Google Shape;1289;p44"/>
            <p:cNvSpPr/>
            <p:nvPr/>
          </p:nvSpPr>
          <p:spPr>
            <a:xfrm>
              <a:off x="8767440" y="22413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8" name="Google Shape;1290;p44"/>
            <p:cNvSpPr/>
            <p:nvPr/>
          </p:nvSpPr>
          <p:spPr>
            <a:xfrm>
              <a:off x="8982720" y="22413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9" name="Google Shape;1291;p44"/>
            <p:cNvSpPr/>
            <p:nvPr/>
          </p:nvSpPr>
          <p:spPr>
            <a:xfrm>
              <a:off x="8552520" y="24130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0" name="Google Shape;1292;p44"/>
            <p:cNvSpPr/>
            <p:nvPr/>
          </p:nvSpPr>
          <p:spPr>
            <a:xfrm>
              <a:off x="8767440" y="24130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1" name="Google Shape;1293;p44"/>
            <p:cNvSpPr/>
            <p:nvPr/>
          </p:nvSpPr>
          <p:spPr>
            <a:xfrm>
              <a:off x="8982720" y="24130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2" name="Google Shape;1294;p44"/>
            <p:cNvSpPr/>
            <p:nvPr/>
          </p:nvSpPr>
          <p:spPr>
            <a:xfrm>
              <a:off x="8552520" y="25718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3" name="Google Shape;1295;p44"/>
            <p:cNvSpPr/>
            <p:nvPr/>
          </p:nvSpPr>
          <p:spPr>
            <a:xfrm>
              <a:off x="8767440" y="25718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4" name="Google Shape;1296;p44"/>
            <p:cNvSpPr/>
            <p:nvPr/>
          </p:nvSpPr>
          <p:spPr>
            <a:xfrm>
              <a:off x="8982720" y="25718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5" name="Google Shape;1297;p44"/>
            <p:cNvSpPr/>
            <p:nvPr/>
          </p:nvSpPr>
          <p:spPr>
            <a:xfrm>
              <a:off x="8552520" y="274320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6" name="Google Shape;1298;p44"/>
            <p:cNvSpPr/>
            <p:nvPr/>
          </p:nvSpPr>
          <p:spPr>
            <a:xfrm>
              <a:off x="8767440" y="27435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7" name="Google Shape;1299;p44"/>
            <p:cNvSpPr/>
            <p:nvPr/>
          </p:nvSpPr>
          <p:spPr>
            <a:xfrm>
              <a:off x="8982720" y="27435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8" name="Google Shape;1300;p44"/>
            <p:cNvSpPr/>
            <p:nvPr/>
          </p:nvSpPr>
          <p:spPr>
            <a:xfrm>
              <a:off x="8552520" y="29152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9" name="Google Shape;1301;p44"/>
            <p:cNvSpPr/>
            <p:nvPr/>
          </p:nvSpPr>
          <p:spPr>
            <a:xfrm>
              <a:off x="8767440" y="29152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0" name="Google Shape;1302;p44"/>
            <p:cNvSpPr/>
            <p:nvPr/>
          </p:nvSpPr>
          <p:spPr>
            <a:xfrm>
              <a:off x="8982720" y="29152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1" name="Google Shape;1303;p44"/>
            <p:cNvSpPr/>
            <p:nvPr/>
          </p:nvSpPr>
          <p:spPr>
            <a:xfrm>
              <a:off x="8552520" y="31096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2" name="Google Shape;1304;p44"/>
            <p:cNvSpPr/>
            <p:nvPr/>
          </p:nvSpPr>
          <p:spPr>
            <a:xfrm>
              <a:off x="8767440" y="31096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3" name="Google Shape;1305;p44"/>
            <p:cNvSpPr/>
            <p:nvPr/>
          </p:nvSpPr>
          <p:spPr>
            <a:xfrm>
              <a:off x="8982720" y="310968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4" name="Google Shape;1306;p44"/>
            <p:cNvSpPr/>
            <p:nvPr/>
          </p:nvSpPr>
          <p:spPr>
            <a:xfrm>
              <a:off x="8552520" y="328140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5" name="Google Shape;1307;p44"/>
            <p:cNvSpPr/>
            <p:nvPr/>
          </p:nvSpPr>
          <p:spPr>
            <a:xfrm>
              <a:off x="8767440" y="328140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6" name="Google Shape;1308;p44"/>
            <p:cNvSpPr/>
            <p:nvPr/>
          </p:nvSpPr>
          <p:spPr>
            <a:xfrm>
              <a:off x="8982720" y="328140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7" name="Google Shape;1309;p44"/>
            <p:cNvSpPr/>
            <p:nvPr/>
          </p:nvSpPr>
          <p:spPr>
            <a:xfrm>
              <a:off x="8552520" y="345312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8" name="Google Shape;1310;p44"/>
            <p:cNvSpPr/>
            <p:nvPr/>
          </p:nvSpPr>
          <p:spPr>
            <a:xfrm>
              <a:off x="8767440" y="345312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9" name="Google Shape;1311;p44"/>
            <p:cNvSpPr/>
            <p:nvPr/>
          </p:nvSpPr>
          <p:spPr>
            <a:xfrm>
              <a:off x="8982720" y="345312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0" name="Google Shape;1312;p44"/>
            <p:cNvSpPr/>
            <p:nvPr/>
          </p:nvSpPr>
          <p:spPr>
            <a:xfrm>
              <a:off x="8552520" y="36248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1" name="Google Shape;1313;p44"/>
            <p:cNvSpPr/>
            <p:nvPr/>
          </p:nvSpPr>
          <p:spPr>
            <a:xfrm>
              <a:off x="8767440" y="36248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2" name="Google Shape;1314;p44"/>
            <p:cNvSpPr/>
            <p:nvPr/>
          </p:nvSpPr>
          <p:spPr>
            <a:xfrm>
              <a:off x="8982720" y="36248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3" name="Google Shape;1315;p44"/>
            <p:cNvSpPr/>
            <p:nvPr/>
          </p:nvSpPr>
          <p:spPr>
            <a:xfrm>
              <a:off x="8552520" y="37965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4" name="Google Shape;1316;p44"/>
            <p:cNvSpPr/>
            <p:nvPr/>
          </p:nvSpPr>
          <p:spPr>
            <a:xfrm>
              <a:off x="8767440" y="37965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5" name="Google Shape;1317;p44"/>
            <p:cNvSpPr/>
            <p:nvPr/>
          </p:nvSpPr>
          <p:spPr>
            <a:xfrm>
              <a:off x="8982720" y="37965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6" name="Google Shape;1318;p44"/>
            <p:cNvSpPr/>
            <p:nvPr/>
          </p:nvSpPr>
          <p:spPr>
            <a:xfrm>
              <a:off x="8552520" y="399132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7" name="Google Shape;1319;p44"/>
            <p:cNvSpPr/>
            <p:nvPr/>
          </p:nvSpPr>
          <p:spPr>
            <a:xfrm>
              <a:off x="8767440" y="399132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8" name="Google Shape;1320;p44"/>
            <p:cNvSpPr/>
            <p:nvPr/>
          </p:nvSpPr>
          <p:spPr>
            <a:xfrm>
              <a:off x="8982720" y="399132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9" name="Google Shape;1321;p44"/>
            <p:cNvSpPr/>
            <p:nvPr/>
          </p:nvSpPr>
          <p:spPr>
            <a:xfrm>
              <a:off x="8552520" y="41630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0" name="Google Shape;1322;p44"/>
            <p:cNvSpPr/>
            <p:nvPr/>
          </p:nvSpPr>
          <p:spPr>
            <a:xfrm>
              <a:off x="8767440" y="41630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1" name="Google Shape;1323;p44"/>
            <p:cNvSpPr/>
            <p:nvPr/>
          </p:nvSpPr>
          <p:spPr>
            <a:xfrm>
              <a:off x="8982720" y="416304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2" name="Google Shape;1324;p44"/>
            <p:cNvSpPr/>
            <p:nvPr/>
          </p:nvSpPr>
          <p:spPr>
            <a:xfrm>
              <a:off x="8552520" y="43347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3" name="Google Shape;1325;p44"/>
            <p:cNvSpPr/>
            <p:nvPr/>
          </p:nvSpPr>
          <p:spPr>
            <a:xfrm>
              <a:off x="8767440" y="43347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4" name="Google Shape;1326;p44"/>
            <p:cNvSpPr/>
            <p:nvPr/>
          </p:nvSpPr>
          <p:spPr>
            <a:xfrm>
              <a:off x="8982720" y="4334760"/>
              <a:ext cx="62280" cy="62280"/>
            </a:xfrm>
            <a:custGeom>
              <a:avLst/>
              <a:gdLst>
                <a:gd name="textAreaLeft" fmla="*/ 0 w 62280"/>
                <a:gd name="textAreaRight" fmla="*/ 62640 w 6228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45" name="Google Shape;1327;p44"/>
          <p:cNvSpPr/>
          <p:nvPr/>
        </p:nvSpPr>
        <p:spPr>
          <a:xfrm rot="3534000">
            <a:off x="1834560" y="3212280"/>
            <a:ext cx="2484000" cy="233136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6" name="Google Shape;1328;p44"/>
          <p:cNvSpPr/>
          <p:nvPr/>
        </p:nvSpPr>
        <p:spPr>
          <a:xfrm rot="3534000">
            <a:off x="1946160" y="4025520"/>
            <a:ext cx="2484000" cy="2331360"/>
          </a:xfrm>
          <a:prstGeom prst="roundRect">
            <a:avLst>
              <a:gd name="adj" fmla="val 8117"/>
            </a:avLst>
          </a:prstGeom>
          <a:solidFill>
            <a:srgbClr val="62626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7" name="Google Shape;1329;p44"/>
          <p:cNvSpPr/>
          <p:nvPr/>
        </p:nvSpPr>
        <p:spPr>
          <a:xfrm rot="3534000">
            <a:off x="-1784520" y="-651240"/>
            <a:ext cx="6490080" cy="62953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8" name="Google Shape;1330;p44"/>
          <p:cNvSpPr/>
          <p:nvPr/>
        </p:nvSpPr>
        <p:spPr>
          <a:xfrm rot="3534000">
            <a:off x="-1875240" y="-621360"/>
            <a:ext cx="6314760" cy="6125040"/>
          </a:xfrm>
          <a:prstGeom prst="roundRect">
            <a:avLst>
              <a:gd name="adj" fmla="val 8117"/>
            </a:avLst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9" name="PlaceHolder 1"/>
          <p:cNvSpPr>
            <a:spLocks noGrp="1"/>
          </p:cNvSpPr>
          <p:nvPr>
            <p:ph type="subTitle"/>
          </p:nvPr>
        </p:nvSpPr>
        <p:spPr>
          <a:xfrm rot="21599400">
            <a:off x="720000" y="3393360"/>
            <a:ext cx="3737520" cy="437760"/>
          </a:xfrm>
          <a:prstGeom prst="rect">
            <a:avLst/>
          </a:prstGeom>
          <a:solidFill>
            <a:srgbClr val="626262"/>
          </a:solidFill>
          <a:ln w="0">
            <a:noFill/>
          </a:ln>
        </p:spPr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strike="noStrike" spc="-1">
                <a:solidFill>
                  <a:schemeClr val="lt1"/>
                </a:solidFill>
                <a:latin typeface="Roboto"/>
                <a:ea typeface="Roboto"/>
              </a:rPr>
              <a:t>Μια αόρατη απειλή για κάθε εργαζόμενο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0" name="PlaceHolder 2"/>
          <p:cNvSpPr>
            <a:spLocks noGrp="1"/>
          </p:cNvSpPr>
          <p:nvPr>
            <p:ph type="title"/>
          </p:nvPr>
        </p:nvSpPr>
        <p:spPr>
          <a:xfrm>
            <a:off x="720000" y="1398960"/>
            <a:ext cx="3851640" cy="1993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80000"/>
              </a:lnSpc>
              <a:buNone/>
              <a:tabLst>
                <a:tab pos="0" algn="l"/>
              </a:tabLst>
            </a:pPr>
            <a:r>
              <a:rPr lang="en" sz="5000" b="0" strike="noStrike" spc="-1">
                <a:solidFill>
                  <a:srgbClr val="626262"/>
                </a:solidFill>
                <a:latin typeface="Roboto Black"/>
                <a:ea typeface="Roboto Black"/>
              </a:rPr>
              <a:t>No More</a:t>
            </a:r>
            <a:br>
              <a:rPr sz="5000"/>
            </a:br>
            <a:r>
              <a:rPr lang="en" sz="5000" b="0" strike="noStrike" spc="-1">
                <a:solidFill>
                  <a:schemeClr val="dk2"/>
                </a:solidFill>
                <a:latin typeface="Roboto Black"/>
                <a:ea typeface="Roboto Black"/>
              </a:rPr>
              <a:t>Mobbing</a:t>
            </a:r>
            <a:br>
              <a:rPr sz="5000"/>
            </a:br>
            <a:r>
              <a:rPr lang="en" sz="5000" b="0" strike="noStrike" spc="-1">
                <a:solidFill>
                  <a:srgbClr val="626262"/>
                </a:solidFill>
                <a:latin typeface="Roboto Black"/>
                <a:ea typeface="Roboto Black"/>
              </a:rPr>
              <a:t>At Work!</a:t>
            </a:r>
            <a:endParaRPr lang="el-GR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1" name="Google Shape;1333;p44"/>
          <p:cNvSpPr/>
          <p:nvPr/>
        </p:nvSpPr>
        <p:spPr>
          <a:xfrm rot="2838600">
            <a:off x="2247480" y="-202932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" name="PlaceHolder 1"/>
          <p:cNvSpPr>
            <a:spLocks noGrp="1"/>
          </p:cNvSpPr>
          <p:nvPr>
            <p:ph type="title"/>
          </p:nvPr>
        </p:nvSpPr>
        <p:spPr>
          <a:xfrm rot="21598800">
            <a:off x="3850920" y="3333240"/>
            <a:ext cx="4302720" cy="6040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4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—Dr. Marie France </a:t>
            </a:r>
            <a:r>
              <a:rPr lang="en" sz="2400" b="0" strike="noStrike" spc="-1">
                <a:solidFill>
                  <a:schemeClr val="dk2"/>
                </a:solidFill>
                <a:latin typeface="Roboto Black"/>
                <a:ea typeface="Roboto Black"/>
              </a:rPr>
              <a:t>Hirigoyen</a:t>
            </a:r>
            <a:r>
              <a:rPr lang="en" sz="24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 </a:t>
            </a:r>
            <a:endParaRPr lang="el-GR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3" name="PlaceHolder 2"/>
          <p:cNvSpPr>
            <a:spLocks noGrp="1"/>
          </p:cNvSpPr>
          <p:nvPr>
            <p:ph type="subTitle"/>
          </p:nvPr>
        </p:nvSpPr>
        <p:spPr>
          <a:xfrm>
            <a:off x="3851280" y="1104480"/>
            <a:ext cx="4302720" cy="2058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2400" b="1" strike="noStrike" spc="-1">
                <a:solidFill>
                  <a:schemeClr val="dk2"/>
                </a:solidFill>
                <a:latin typeface="Roboto"/>
                <a:ea typeface="Roboto"/>
              </a:rPr>
              <a:t>Ηθική παρενόχληση</a:t>
            </a:r>
            <a:r>
              <a:rPr lang="en" sz="2400" b="0" strike="noStrike" spc="-1">
                <a:solidFill>
                  <a:schemeClr val="dk1"/>
                </a:solidFill>
                <a:latin typeface="Roboto"/>
                <a:ea typeface="Roboto"/>
              </a:rPr>
              <a:t> = η υποβολή κάποιου </a:t>
            </a:r>
            <a:r>
              <a:rPr lang="en" sz="2400" b="0" u="sng" strike="noStrike" spc="-1">
                <a:solidFill>
                  <a:schemeClr val="dk1"/>
                </a:solidFill>
                <a:uFillTx/>
                <a:latin typeface="Roboto"/>
                <a:ea typeface="Roboto"/>
              </a:rPr>
              <a:t>ασταμάτητα </a:t>
            </a:r>
            <a:r>
              <a:rPr lang="en" sz="2400" b="0" strike="noStrike" spc="-1">
                <a:solidFill>
                  <a:schemeClr val="dk1"/>
                </a:solidFill>
                <a:latin typeface="Roboto"/>
                <a:ea typeface="Roboto"/>
              </a:rPr>
              <a:t>σε </a:t>
            </a:r>
            <a:r>
              <a:rPr lang="en" sz="2400" b="0" u="sng" strike="noStrike" spc="-1">
                <a:solidFill>
                  <a:schemeClr val="dk1"/>
                </a:solidFill>
                <a:uFillTx/>
                <a:latin typeface="Roboto"/>
                <a:ea typeface="Roboto"/>
              </a:rPr>
              <a:t>επαναλαμβανόμενες </a:t>
            </a:r>
            <a:r>
              <a:rPr lang="en" sz="2400" b="1" strike="noStrike" spc="-1">
                <a:solidFill>
                  <a:schemeClr val="dk2"/>
                </a:solidFill>
                <a:latin typeface="Roboto"/>
                <a:ea typeface="Roboto"/>
              </a:rPr>
              <a:t>μικροεπιθέσεις</a:t>
            </a:r>
            <a:endParaRPr lang="el-GR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54" name="Google Shape;1356;p47"/>
          <p:cNvPicPr/>
          <p:nvPr/>
        </p:nvPicPr>
        <p:blipFill>
          <a:blip r:embed="rId3"/>
          <a:srcRect l="2104" t="2733" r="9364" b="2307"/>
          <a:stretch/>
        </p:blipFill>
        <p:spPr>
          <a:xfrm>
            <a:off x="0" y="-4320"/>
            <a:ext cx="3195360" cy="5143320"/>
          </a:xfrm>
          <a:prstGeom prst="rect">
            <a:avLst/>
          </a:prstGeom>
          <a:ln w="0">
            <a:noFill/>
          </a:ln>
        </p:spPr>
      </p:pic>
      <p:cxnSp>
        <p:nvCxnSpPr>
          <p:cNvPr id="2655" name="Google Shape;1357;p47"/>
          <p:cNvCxnSpPr/>
          <p:nvPr/>
        </p:nvCxnSpPr>
        <p:spPr>
          <a:xfrm>
            <a:off x="3850920" y="316332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sp>
        <p:nvSpPr>
          <p:cNvPr id="2656" name="Google Shape;1358;p47"/>
          <p:cNvSpPr/>
          <p:nvPr/>
        </p:nvSpPr>
        <p:spPr>
          <a:xfrm rot="6975600" flipH="1">
            <a:off x="1480320" y="-2796840"/>
            <a:ext cx="3092400" cy="29026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100" b="0" strike="noStrike" spc="-1">
                <a:solidFill>
                  <a:schemeClr val="dk2"/>
                </a:solidFill>
                <a:latin typeface="Roboto Black"/>
                <a:ea typeface="Roboto Black"/>
              </a:rPr>
              <a:t>Στόχοι</a:t>
            </a:r>
            <a:r>
              <a:rPr lang="en" sz="31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 Μικροεπιθέσεων</a:t>
            </a:r>
            <a:endParaRPr lang="el-GR" sz="3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8" name="PlaceHolder 2"/>
          <p:cNvSpPr>
            <a:spLocks noGrp="1"/>
          </p:cNvSpPr>
          <p:nvPr>
            <p:ph type="title"/>
          </p:nvPr>
        </p:nvSpPr>
        <p:spPr>
          <a:xfrm>
            <a:off x="352800" y="158868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Αυτοέκφραση &amp;</a:t>
            </a:r>
            <a:br>
              <a:rPr sz="2000"/>
            </a:b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Επικοινωνία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9" name="PlaceHolder 3"/>
          <p:cNvSpPr>
            <a:spLocks noGrp="1"/>
          </p:cNvSpPr>
          <p:nvPr>
            <p:ph type="subTitle"/>
          </p:nvPr>
        </p:nvSpPr>
        <p:spPr>
          <a:xfrm>
            <a:off x="352800" y="2192760"/>
            <a:ext cx="266472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Συμπεριλαμβάνει απειλές, ασταμάτητη κριτική και φωνές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60" name="Google Shape;1366;p48"/>
          <p:cNvCxnSpPr/>
          <p:nvPr/>
        </p:nvCxnSpPr>
        <p:spPr>
          <a:xfrm>
            <a:off x="1053360" y="218412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grpSp>
        <p:nvGrpSpPr>
          <p:cNvPr id="2661" name="Google Shape;1367;p48"/>
          <p:cNvGrpSpPr/>
          <p:nvPr/>
        </p:nvGrpSpPr>
        <p:grpSpPr>
          <a:xfrm>
            <a:off x="1525680" y="1159560"/>
            <a:ext cx="318960" cy="352800"/>
            <a:chOff x="1525680" y="1159560"/>
            <a:chExt cx="318960" cy="352800"/>
          </a:xfrm>
        </p:grpSpPr>
        <p:sp>
          <p:nvSpPr>
            <p:cNvPr id="2662" name="Google Shape;1368;p48"/>
            <p:cNvSpPr/>
            <p:nvPr/>
          </p:nvSpPr>
          <p:spPr>
            <a:xfrm>
              <a:off x="1525680" y="1387800"/>
              <a:ext cx="146880" cy="124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24560"/>
                <a:gd name="textAreaBottom" fmla="*/ 124920 h 124560"/>
              </a:gdLst>
              <a:ahLst/>
              <a:cxnLst/>
              <a:rect l="textAreaLeft" t="textAreaTop" r="textAreaRight" b="textAreaBottom"/>
              <a:pathLst>
                <a:path w="4947" h="4191">
                  <a:moveTo>
                    <a:pt x="3088" y="0"/>
                  </a:moveTo>
                  <a:cubicBezTo>
                    <a:pt x="2364" y="883"/>
                    <a:pt x="1387" y="2080"/>
                    <a:pt x="127" y="3655"/>
                  </a:cubicBezTo>
                  <a:cubicBezTo>
                    <a:pt x="1" y="3718"/>
                    <a:pt x="1" y="3875"/>
                    <a:pt x="32" y="4001"/>
                  </a:cubicBezTo>
                  <a:cubicBezTo>
                    <a:pt x="95" y="4127"/>
                    <a:pt x="253" y="4191"/>
                    <a:pt x="379" y="4191"/>
                  </a:cubicBezTo>
                  <a:lnTo>
                    <a:pt x="3246" y="4191"/>
                  </a:lnTo>
                  <a:cubicBezTo>
                    <a:pt x="3372" y="4191"/>
                    <a:pt x="3435" y="4159"/>
                    <a:pt x="3529" y="4096"/>
                  </a:cubicBezTo>
                  <a:lnTo>
                    <a:pt x="4947" y="2363"/>
                  </a:lnTo>
                  <a:lnTo>
                    <a:pt x="3466" y="536"/>
                  </a:lnTo>
                  <a:lnTo>
                    <a:pt x="3120" y="63"/>
                  </a:lnTo>
                  <a:cubicBezTo>
                    <a:pt x="3120" y="32"/>
                    <a:pt x="3088" y="32"/>
                    <a:pt x="308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280" bIns="622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3" name="Google Shape;1369;p48"/>
            <p:cNvSpPr/>
            <p:nvPr/>
          </p:nvSpPr>
          <p:spPr>
            <a:xfrm>
              <a:off x="1582200" y="1159560"/>
              <a:ext cx="262440" cy="352800"/>
            </a:xfrm>
            <a:custGeom>
              <a:avLst/>
              <a:gdLst>
                <a:gd name="textAreaLeft" fmla="*/ 0 w 262440"/>
                <a:gd name="textAreaRight" fmla="*/ 262800 w 262440"/>
                <a:gd name="textAreaTop" fmla="*/ 0 h 352800"/>
                <a:gd name="textAreaBottom" fmla="*/ 353160 h 352800"/>
              </a:gdLst>
              <a:ahLst/>
              <a:cxnLst/>
              <a:rect l="textAreaLeft" t="textAreaTop" r="textAreaRight" b="textAreaBottom"/>
              <a:pathLst>
                <a:path w="8822" h="11854">
                  <a:moveTo>
                    <a:pt x="3491" y="1"/>
                  </a:moveTo>
                  <a:cubicBezTo>
                    <a:pt x="3420" y="1"/>
                    <a:pt x="3348" y="3"/>
                    <a:pt x="3277" y="8"/>
                  </a:cubicBezTo>
                  <a:cubicBezTo>
                    <a:pt x="1481" y="134"/>
                    <a:pt x="0" y="1709"/>
                    <a:pt x="0" y="3568"/>
                  </a:cubicBezTo>
                  <a:cubicBezTo>
                    <a:pt x="0" y="4733"/>
                    <a:pt x="945" y="6246"/>
                    <a:pt x="1764" y="7285"/>
                  </a:cubicBezTo>
                  <a:lnTo>
                    <a:pt x="2142" y="7758"/>
                  </a:lnTo>
                  <a:lnTo>
                    <a:pt x="5324" y="11759"/>
                  </a:lnTo>
                  <a:cubicBezTo>
                    <a:pt x="5387" y="11822"/>
                    <a:pt x="5482" y="11854"/>
                    <a:pt x="5608" y="11854"/>
                  </a:cubicBezTo>
                  <a:lnTo>
                    <a:pt x="8475" y="11854"/>
                  </a:lnTo>
                  <a:cubicBezTo>
                    <a:pt x="8601" y="11854"/>
                    <a:pt x="8695" y="11790"/>
                    <a:pt x="8790" y="11664"/>
                  </a:cubicBezTo>
                  <a:cubicBezTo>
                    <a:pt x="8821" y="11538"/>
                    <a:pt x="8821" y="11381"/>
                    <a:pt x="8758" y="11318"/>
                  </a:cubicBezTo>
                  <a:cubicBezTo>
                    <a:pt x="7939" y="10278"/>
                    <a:pt x="7183" y="9302"/>
                    <a:pt x="6459" y="8482"/>
                  </a:cubicBezTo>
                  <a:cubicBezTo>
                    <a:pt x="6144" y="8073"/>
                    <a:pt x="5828" y="7695"/>
                    <a:pt x="5513" y="7348"/>
                  </a:cubicBezTo>
                  <a:cubicBezTo>
                    <a:pt x="5387" y="7191"/>
                    <a:pt x="5293" y="7065"/>
                    <a:pt x="5167" y="6907"/>
                  </a:cubicBezTo>
                  <a:cubicBezTo>
                    <a:pt x="4600" y="6246"/>
                    <a:pt x="4127" y="5647"/>
                    <a:pt x="3749" y="5080"/>
                  </a:cubicBezTo>
                  <a:cubicBezTo>
                    <a:pt x="3088" y="4198"/>
                    <a:pt x="2646" y="3568"/>
                    <a:pt x="2363" y="3032"/>
                  </a:cubicBezTo>
                  <a:cubicBezTo>
                    <a:pt x="2174" y="2686"/>
                    <a:pt x="2079" y="2371"/>
                    <a:pt x="2079" y="2182"/>
                  </a:cubicBezTo>
                  <a:cubicBezTo>
                    <a:pt x="2079" y="1425"/>
                    <a:pt x="2678" y="764"/>
                    <a:pt x="3466" y="764"/>
                  </a:cubicBezTo>
                  <a:cubicBezTo>
                    <a:pt x="4253" y="764"/>
                    <a:pt x="4852" y="1425"/>
                    <a:pt x="4852" y="2182"/>
                  </a:cubicBezTo>
                  <a:cubicBezTo>
                    <a:pt x="4852" y="2308"/>
                    <a:pt x="4820" y="2528"/>
                    <a:pt x="4568" y="3001"/>
                  </a:cubicBezTo>
                  <a:cubicBezTo>
                    <a:pt x="4379" y="3347"/>
                    <a:pt x="4159" y="3757"/>
                    <a:pt x="3907" y="4103"/>
                  </a:cubicBezTo>
                  <a:cubicBezTo>
                    <a:pt x="4064" y="4292"/>
                    <a:pt x="4190" y="4513"/>
                    <a:pt x="4316" y="4670"/>
                  </a:cubicBezTo>
                  <a:cubicBezTo>
                    <a:pt x="4694" y="5206"/>
                    <a:pt x="5167" y="5805"/>
                    <a:pt x="5734" y="6435"/>
                  </a:cubicBezTo>
                  <a:lnTo>
                    <a:pt x="5765" y="6466"/>
                  </a:lnTo>
                  <a:cubicBezTo>
                    <a:pt x="6396" y="5521"/>
                    <a:pt x="6931" y="4418"/>
                    <a:pt x="6931" y="3505"/>
                  </a:cubicBezTo>
                  <a:cubicBezTo>
                    <a:pt x="6931" y="1621"/>
                    <a:pt x="5408" y="1"/>
                    <a:pt x="349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4" name="Google Shape;1370;p48"/>
            <p:cNvSpPr/>
            <p:nvPr/>
          </p:nvSpPr>
          <p:spPr>
            <a:xfrm>
              <a:off x="1664640" y="1202040"/>
              <a:ext cx="41760" cy="42840"/>
            </a:xfrm>
            <a:custGeom>
              <a:avLst/>
              <a:gdLst>
                <a:gd name="textAreaLeft" fmla="*/ 0 w 41760"/>
                <a:gd name="textAreaRight" fmla="*/ 42120 w 41760"/>
                <a:gd name="textAreaTop" fmla="*/ 0 h 42840"/>
                <a:gd name="textAreaBottom" fmla="*/ 43200 h 42840"/>
              </a:gdLst>
              <a:ahLst/>
              <a:cxnLst/>
              <a:rect l="textAreaLeft" t="textAreaTop" r="textAreaRight" b="textAreaBottom"/>
              <a:pathLst>
                <a:path w="1419" h="1450">
                  <a:moveTo>
                    <a:pt x="694" y="0"/>
                  </a:moveTo>
                  <a:cubicBezTo>
                    <a:pt x="316" y="0"/>
                    <a:pt x="0" y="347"/>
                    <a:pt x="0" y="757"/>
                  </a:cubicBezTo>
                  <a:cubicBezTo>
                    <a:pt x="0" y="757"/>
                    <a:pt x="0" y="914"/>
                    <a:pt x="190" y="1292"/>
                  </a:cubicBezTo>
                  <a:cubicBezTo>
                    <a:pt x="221" y="1355"/>
                    <a:pt x="221" y="1418"/>
                    <a:pt x="253" y="1450"/>
                  </a:cubicBezTo>
                  <a:cubicBezTo>
                    <a:pt x="379" y="1418"/>
                    <a:pt x="536" y="1387"/>
                    <a:pt x="662" y="1387"/>
                  </a:cubicBezTo>
                  <a:cubicBezTo>
                    <a:pt x="788" y="1387"/>
                    <a:pt x="946" y="1418"/>
                    <a:pt x="1040" y="1450"/>
                  </a:cubicBezTo>
                  <a:cubicBezTo>
                    <a:pt x="1103" y="1418"/>
                    <a:pt x="1135" y="1355"/>
                    <a:pt x="1135" y="1292"/>
                  </a:cubicBezTo>
                  <a:cubicBezTo>
                    <a:pt x="1324" y="914"/>
                    <a:pt x="1324" y="757"/>
                    <a:pt x="1324" y="757"/>
                  </a:cubicBezTo>
                  <a:cubicBezTo>
                    <a:pt x="1418" y="347"/>
                    <a:pt x="1103" y="0"/>
                    <a:pt x="6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600" bIns="216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65" name="PlaceHolder 4"/>
          <p:cNvSpPr>
            <a:spLocks noGrp="1"/>
          </p:cNvSpPr>
          <p:nvPr>
            <p:ph type="title"/>
          </p:nvPr>
        </p:nvSpPr>
        <p:spPr>
          <a:xfrm>
            <a:off x="2904480" y="166500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Κοινωνικές Σχέσεις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6" name="PlaceHolder 5"/>
          <p:cNvSpPr>
            <a:spLocks noGrp="1"/>
          </p:cNvSpPr>
          <p:nvPr>
            <p:ph type="subTitle"/>
          </p:nvPr>
        </p:nvSpPr>
        <p:spPr>
          <a:xfrm>
            <a:off x="2904480" y="2192760"/>
            <a:ext cx="266472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«Αορατοποίηση» του θύματος και απομόνωση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67" name="Google Shape;1373;p48"/>
          <p:cNvCxnSpPr/>
          <p:nvPr/>
        </p:nvCxnSpPr>
        <p:spPr>
          <a:xfrm>
            <a:off x="3605040" y="218412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grpSp>
        <p:nvGrpSpPr>
          <p:cNvPr id="2668" name="Google Shape;1374;p48"/>
          <p:cNvGrpSpPr/>
          <p:nvPr/>
        </p:nvGrpSpPr>
        <p:grpSpPr>
          <a:xfrm>
            <a:off x="4077360" y="1311840"/>
            <a:ext cx="318960" cy="352800"/>
            <a:chOff x="4077360" y="1311840"/>
            <a:chExt cx="318960" cy="352800"/>
          </a:xfrm>
        </p:grpSpPr>
        <p:sp>
          <p:nvSpPr>
            <p:cNvPr id="2669" name="Google Shape;1375;p48"/>
            <p:cNvSpPr/>
            <p:nvPr/>
          </p:nvSpPr>
          <p:spPr>
            <a:xfrm>
              <a:off x="4077360" y="1540080"/>
              <a:ext cx="146880" cy="124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24560"/>
                <a:gd name="textAreaBottom" fmla="*/ 124920 h 124560"/>
              </a:gdLst>
              <a:ahLst/>
              <a:cxnLst/>
              <a:rect l="textAreaLeft" t="textAreaTop" r="textAreaRight" b="textAreaBottom"/>
              <a:pathLst>
                <a:path w="4947" h="4191">
                  <a:moveTo>
                    <a:pt x="3088" y="0"/>
                  </a:moveTo>
                  <a:cubicBezTo>
                    <a:pt x="2364" y="883"/>
                    <a:pt x="1387" y="2080"/>
                    <a:pt x="127" y="3655"/>
                  </a:cubicBezTo>
                  <a:cubicBezTo>
                    <a:pt x="1" y="3718"/>
                    <a:pt x="1" y="3875"/>
                    <a:pt x="32" y="4001"/>
                  </a:cubicBezTo>
                  <a:cubicBezTo>
                    <a:pt x="95" y="4127"/>
                    <a:pt x="253" y="4191"/>
                    <a:pt x="379" y="4191"/>
                  </a:cubicBezTo>
                  <a:lnTo>
                    <a:pt x="3246" y="4191"/>
                  </a:lnTo>
                  <a:cubicBezTo>
                    <a:pt x="3372" y="4191"/>
                    <a:pt x="3435" y="4159"/>
                    <a:pt x="3529" y="4096"/>
                  </a:cubicBezTo>
                  <a:lnTo>
                    <a:pt x="4947" y="2363"/>
                  </a:lnTo>
                  <a:lnTo>
                    <a:pt x="3466" y="536"/>
                  </a:lnTo>
                  <a:lnTo>
                    <a:pt x="3120" y="63"/>
                  </a:lnTo>
                  <a:cubicBezTo>
                    <a:pt x="3120" y="32"/>
                    <a:pt x="3088" y="32"/>
                    <a:pt x="308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280" bIns="622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0" name="Google Shape;1376;p48"/>
            <p:cNvSpPr/>
            <p:nvPr/>
          </p:nvSpPr>
          <p:spPr>
            <a:xfrm>
              <a:off x="4133880" y="1311840"/>
              <a:ext cx="262440" cy="352800"/>
            </a:xfrm>
            <a:custGeom>
              <a:avLst/>
              <a:gdLst>
                <a:gd name="textAreaLeft" fmla="*/ 0 w 262440"/>
                <a:gd name="textAreaRight" fmla="*/ 262800 w 262440"/>
                <a:gd name="textAreaTop" fmla="*/ 0 h 352800"/>
                <a:gd name="textAreaBottom" fmla="*/ 353160 h 352800"/>
              </a:gdLst>
              <a:ahLst/>
              <a:cxnLst/>
              <a:rect l="textAreaLeft" t="textAreaTop" r="textAreaRight" b="textAreaBottom"/>
              <a:pathLst>
                <a:path w="8822" h="11854">
                  <a:moveTo>
                    <a:pt x="3491" y="1"/>
                  </a:moveTo>
                  <a:cubicBezTo>
                    <a:pt x="3420" y="1"/>
                    <a:pt x="3348" y="3"/>
                    <a:pt x="3277" y="8"/>
                  </a:cubicBezTo>
                  <a:cubicBezTo>
                    <a:pt x="1481" y="134"/>
                    <a:pt x="0" y="1709"/>
                    <a:pt x="0" y="3568"/>
                  </a:cubicBezTo>
                  <a:cubicBezTo>
                    <a:pt x="0" y="4733"/>
                    <a:pt x="945" y="6246"/>
                    <a:pt x="1764" y="7285"/>
                  </a:cubicBezTo>
                  <a:lnTo>
                    <a:pt x="2142" y="7758"/>
                  </a:lnTo>
                  <a:lnTo>
                    <a:pt x="5324" y="11759"/>
                  </a:lnTo>
                  <a:cubicBezTo>
                    <a:pt x="5387" y="11822"/>
                    <a:pt x="5482" y="11854"/>
                    <a:pt x="5608" y="11854"/>
                  </a:cubicBezTo>
                  <a:lnTo>
                    <a:pt x="8475" y="11854"/>
                  </a:lnTo>
                  <a:cubicBezTo>
                    <a:pt x="8601" y="11854"/>
                    <a:pt x="8695" y="11790"/>
                    <a:pt x="8790" y="11664"/>
                  </a:cubicBezTo>
                  <a:cubicBezTo>
                    <a:pt x="8821" y="11538"/>
                    <a:pt x="8821" y="11381"/>
                    <a:pt x="8758" y="11318"/>
                  </a:cubicBezTo>
                  <a:cubicBezTo>
                    <a:pt x="7939" y="10278"/>
                    <a:pt x="7183" y="9302"/>
                    <a:pt x="6459" y="8482"/>
                  </a:cubicBezTo>
                  <a:cubicBezTo>
                    <a:pt x="6144" y="8073"/>
                    <a:pt x="5828" y="7695"/>
                    <a:pt x="5513" y="7348"/>
                  </a:cubicBezTo>
                  <a:cubicBezTo>
                    <a:pt x="5387" y="7191"/>
                    <a:pt x="5293" y="7065"/>
                    <a:pt x="5167" y="6907"/>
                  </a:cubicBezTo>
                  <a:cubicBezTo>
                    <a:pt x="4600" y="6246"/>
                    <a:pt x="4127" y="5647"/>
                    <a:pt x="3749" y="5080"/>
                  </a:cubicBezTo>
                  <a:cubicBezTo>
                    <a:pt x="3088" y="4198"/>
                    <a:pt x="2646" y="3568"/>
                    <a:pt x="2363" y="3032"/>
                  </a:cubicBezTo>
                  <a:cubicBezTo>
                    <a:pt x="2174" y="2686"/>
                    <a:pt x="2079" y="2371"/>
                    <a:pt x="2079" y="2182"/>
                  </a:cubicBezTo>
                  <a:cubicBezTo>
                    <a:pt x="2079" y="1425"/>
                    <a:pt x="2678" y="764"/>
                    <a:pt x="3466" y="764"/>
                  </a:cubicBezTo>
                  <a:cubicBezTo>
                    <a:pt x="4253" y="764"/>
                    <a:pt x="4852" y="1425"/>
                    <a:pt x="4852" y="2182"/>
                  </a:cubicBezTo>
                  <a:cubicBezTo>
                    <a:pt x="4852" y="2308"/>
                    <a:pt x="4820" y="2528"/>
                    <a:pt x="4568" y="3001"/>
                  </a:cubicBezTo>
                  <a:cubicBezTo>
                    <a:pt x="4379" y="3347"/>
                    <a:pt x="4159" y="3757"/>
                    <a:pt x="3907" y="4103"/>
                  </a:cubicBezTo>
                  <a:cubicBezTo>
                    <a:pt x="4064" y="4292"/>
                    <a:pt x="4190" y="4513"/>
                    <a:pt x="4316" y="4670"/>
                  </a:cubicBezTo>
                  <a:cubicBezTo>
                    <a:pt x="4694" y="5206"/>
                    <a:pt x="5167" y="5805"/>
                    <a:pt x="5734" y="6435"/>
                  </a:cubicBezTo>
                  <a:lnTo>
                    <a:pt x="5765" y="6466"/>
                  </a:lnTo>
                  <a:cubicBezTo>
                    <a:pt x="6396" y="5521"/>
                    <a:pt x="6931" y="4418"/>
                    <a:pt x="6931" y="3505"/>
                  </a:cubicBezTo>
                  <a:cubicBezTo>
                    <a:pt x="6931" y="1621"/>
                    <a:pt x="5408" y="1"/>
                    <a:pt x="349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1" name="Google Shape;1377;p48"/>
            <p:cNvSpPr/>
            <p:nvPr/>
          </p:nvSpPr>
          <p:spPr>
            <a:xfrm>
              <a:off x="4216320" y="1354320"/>
              <a:ext cx="41760" cy="42840"/>
            </a:xfrm>
            <a:custGeom>
              <a:avLst/>
              <a:gdLst>
                <a:gd name="textAreaLeft" fmla="*/ 0 w 41760"/>
                <a:gd name="textAreaRight" fmla="*/ 42120 w 41760"/>
                <a:gd name="textAreaTop" fmla="*/ 0 h 42840"/>
                <a:gd name="textAreaBottom" fmla="*/ 43200 h 42840"/>
              </a:gdLst>
              <a:ahLst/>
              <a:cxnLst/>
              <a:rect l="textAreaLeft" t="textAreaTop" r="textAreaRight" b="textAreaBottom"/>
              <a:pathLst>
                <a:path w="1419" h="1450">
                  <a:moveTo>
                    <a:pt x="694" y="0"/>
                  </a:moveTo>
                  <a:cubicBezTo>
                    <a:pt x="316" y="0"/>
                    <a:pt x="0" y="347"/>
                    <a:pt x="0" y="757"/>
                  </a:cubicBezTo>
                  <a:cubicBezTo>
                    <a:pt x="0" y="757"/>
                    <a:pt x="0" y="914"/>
                    <a:pt x="190" y="1292"/>
                  </a:cubicBezTo>
                  <a:cubicBezTo>
                    <a:pt x="221" y="1355"/>
                    <a:pt x="221" y="1418"/>
                    <a:pt x="253" y="1450"/>
                  </a:cubicBezTo>
                  <a:cubicBezTo>
                    <a:pt x="379" y="1418"/>
                    <a:pt x="536" y="1387"/>
                    <a:pt x="662" y="1387"/>
                  </a:cubicBezTo>
                  <a:cubicBezTo>
                    <a:pt x="788" y="1387"/>
                    <a:pt x="946" y="1418"/>
                    <a:pt x="1040" y="1450"/>
                  </a:cubicBezTo>
                  <a:cubicBezTo>
                    <a:pt x="1103" y="1418"/>
                    <a:pt x="1135" y="1355"/>
                    <a:pt x="1135" y="1292"/>
                  </a:cubicBezTo>
                  <a:cubicBezTo>
                    <a:pt x="1324" y="914"/>
                    <a:pt x="1324" y="757"/>
                    <a:pt x="1324" y="757"/>
                  </a:cubicBezTo>
                  <a:cubicBezTo>
                    <a:pt x="1418" y="347"/>
                    <a:pt x="1103" y="0"/>
                    <a:pt x="6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600" bIns="216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72" name="PlaceHolder 6"/>
          <p:cNvSpPr>
            <a:spLocks noGrp="1"/>
          </p:cNvSpPr>
          <p:nvPr>
            <p:ph type="title"/>
          </p:nvPr>
        </p:nvSpPr>
        <p:spPr>
          <a:xfrm>
            <a:off x="5455800" y="151272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Κοιν. Κύρος, Φήμη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3" name="PlaceHolder 7"/>
          <p:cNvSpPr>
            <a:spLocks noGrp="1"/>
          </p:cNvSpPr>
          <p:nvPr>
            <p:ph type="subTitle"/>
          </p:nvPr>
        </p:nvSpPr>
        <p:spPr>
          <a:xfrm>
            <a:off x="5455800" y="2192760"/>
            <a:ext cx="266472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Συμπεριλαμβάνει προσβολές/ γελοιοποίηση, βολές στην αυτοπεποίθηση, σεξουαλική παρενόχληση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74" name="Google Shape;1380;p48"/>
          <p:cNvCxnSpPr/>
          <p:nvPr/>
        </p:nvCxnSpPr>
        <p:spPr>
          <a:xfrm>
            <a:off x="6156360" y="218412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grpSp>
        <p:nvGrpSpPr>
          <p:cNvPr id="2675" name="Google Shape;1381;p48"/>
          <p:cNvGrpSpPr/>
          <p:nvPr/>
        </p:nvGrpSpPr>
        <p:grpSpPr>
          <a:xfrm>
            <a:off x="6629040" y="1159560"/>
            <a:ext cx="318600" cy="352800"/>
            <a:chOff x="6629040" y="1159560"/>
            <a:chExt cx="318600" cy="352800"/>
          </a:xfrm>
        </p:grpSpPr>
        <p:sp>
          <p:nvSpPr>
            <p:cNvPr id="2676" name="Google Shape;1382;p48"/>
            <p:cNvSpPr/>
            <p:nvPr/>
          </p:nvSpPr>
          <p:spPr>
            <a:xfrm>
              <a:off x="6629040" y="1387800"/>
              <a:ext cx="146880" cy="124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24560"/>
                <a:gd name="textAreaBottom" fmla="*/ 124920 h 124560"/>
              </a:gdLst>
              <a:ahLst/>
              <a:cxnLst/>
              <a:rect l="textAreaLeft" t="textAreaTop" r="textAreaRight" b="textAreaBottom"/>
              <a:pathLst>
                <a:path w="4947" h="4191">
                  <a:moveTo>
                    <a:pt x="3088" y="0"/>
                  </a:moveTo>
                  <a:cubicBezTo>
                    <a:pt x="2364" y="883"/>
                    <a:pt x="1387" y="2080"/>
                    <a:pt x="127" y="3655"/>
                  </a:cubicBezTo>
                  <a:cubicBezTo>
                    <a:pt x="1" y="3718"/>
                    <a:pt x="1" y="3875"/>
                    <a:pt x="32" y="4001"/>
                  </a:cubicBezTo>
                  <a:cubicBezTo>
                    <a:pt x="95" y="4127"/>
                    <a:pt x="253" y="4191"/>
                    <a:pt x="379" y="4191"/>
                  </a:cubicBezTo>
                  <a:lnTo>
                    <a:pt x="3246" y="4191"/>
                  </a:lnTo>
                  <a:cubicBezTo>
                    <a:pt x="3372" y="4191"/>
                    <a:pt x="3435" y="4159"/>
                    <a:pt x="3529" y="4096"/>
                  </a:cubicBezTo>
                  <a:lnTo>
                    <a:pt x="4947" y="2363"/>
                  </a:lnTo>
                  <a:lnTo>
                    <a:pt x="3466" y="536"/>
                  </a:lnTo>
                  <a:lnTo>
                    <a:pt x="3120" y="63"/>
                  </a:lnTo>
                  <a:cubicBezTo>
                    <a:pt x="3120" y="32"/>
                    <a:pt x="3088" y="32"/>
                    <a:pt x="308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280" bIns="622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7" name="Google Shape;1383;p48"/>
            <p:cNvSpPr/>
            <p:nvPr/>
          </p:nvSpPr>
          <p:spPr>
            <a:xfrm>
              <a:off x="6685200" y="1159560"/>
              <a:ext cx="262440" cy="352800"/>
            </a:xfrm>
            <a:custGeom>
              <a:avLst/>
              <a:gdLst>
                <a:gd name="textAreaLeft" fmla="*/ 0 w 262440"/>
                <a:gd name="textAreaRight" fmla="*/ 262800 w 262440"/>
                <a:gd name="textAreaTop" fmla="*/ 0 h 352800"/>
                <a:gd name="textAreaBottom" fmla="*/ 353160 h 352800"/>
              </a:gdLst>
              <a:ahLst/>
              <a:cxnLst/>
              <a:rect l="textAreaLeft" t="textAreaTop" r="textAreaRight" b="textAreaBottom"/>
              <a:pathLst>
                <a:path w="8822" h="11854">
                  <a:moveTo>
                    <a:pt x="3491" y="1"/>
                  </a:moveTo>
                  <a:cubicBezTo>
                    <a:pt x="3420" y="1"/>
                    <a:pt x="3348" y="3"/>
                    <a:pt x="3277" y="8"/>
                  </a:cubicBezTo>
                  <a:cubicBezTo>
                    <a:pt x="1481" y="134"/>
                    <a:pt x="0" y="1709"/>
                    <a:pt x="0" y="3568"/>
                  </a:cubicBezTo>
                  <a:cubicBezTo>
                    <a:pt x="0" y="4733"/>
                    <a:pt x="945" y="6246"/>
                    <a:pt x="1764" y="7285"/>
                  </a:cubicBezTo>
                  <a:lnTo>
                    <a:pt x="2142" y="7758"/>
                  </a:lnTo>
                  <a:lnTo>
                    <a:pt x="5324" y="11759"/>
                  </a:lnTo>
                  <a:cubicBezTo>
                    <a:pt x="5387" y="11822"/>
                    <a:pt x="5482" y="11854"/>
                    <a:pt x="5608" y="11854"/>
                  </a:cubicBezTo>
                  <a:lnTo>
                    <a:pt x="8475" y="11854"/>
                  </a:lnTo>
                  <a:cubicBezTo>
                    <a:pt x="8601" y="11854"/>
                    <a:pt x="8695" y="11790"/>
                    <a:pt x="8790" y="11664"/>
                  </a:cubicBezTo>
                  <a:cubicBezTo>
                    <a:pt x="8821" y="11538"/>
                    <a:pt x="8821" y="11381"/>
                    <a:pt x="8758" y="11318"/>
                  </a:cubicBezTo>
                  <a:cubicBezTo>
                    <a:pt x="7939" y="10278"/>
                    <a:pt x="7183" y="9302"/>
                    <a:pt x="6459" y="8482"/>
                  </a:cubicBezTo>
                  <a:cubicBezTo>
                    <a:pt x="6144" y="8073"/>
                    <a:pt x="5828" y="7695"/>
                    <a:pt x="5513" y="7348"/>
                  </a:cubicBezTo>
                  <a:cubicBezTo>
                    <a:pt x="5387" y="7191"/>
                    <a:pt x="5293" y="7065"/>
                    <a:pt x="5167" y="6907"/>
                  </a:cubicBezTo>
                  <a:cubicBezTo>
                    <a:pt x="4600" y="6246"/>
                    <a:pt x="4127" y="5647"/>
                    <a:pt x="3749" y="5080"/>
                  </a:cubicBezTo>
                  <a:cubicBezTo>
                    <a:pt x="3088" y="4198"/>
                    <a:pt x="2646" y="3568"/>
                    <a:pt x="2363" y="3032"/>
                  </a:cubicBezTo>
                  <a:cubicBezTo>
                    <a:pt x="2174" y="2686"/>
                    <a:pt x="2079" y="2371"/>
                    <a:pt x="2079" y="2182"/>
                  </a:cubicBezTo>
                  <a:cubicBezTo>
                    <a:pt x="2079" y="1425"/>
                    <a:pt x="2678" y="764"/>
                    <a:pt x="3466" y="764"/>
                  </a:cubicBezTo>
                  <a:cubicBezTo>
                    <a:pt x="4253" y="764"/>
                    <a:pt x="4852" y="1425"/>
                    <a:pt x="4852" y="2182"/>
                  </a:cubicBezTo>
                  <a:cubicBezTo>
                    <a:pt x="4852" y="2308"/>
                    <a:pt x="4820" y="2528"/>
                    <a:pt x="4568" y="3001"/>
                  </a:cubicBezTo>
                  <a:cubicBezTo>
                    <a:pt x="4379" y="3347"/>
                    <a:pt x="4159" y="3757"/>
                    <a:pt x="3907" y="4103"/>
                  </a:cubicBezTo>
                  <a:cubicBezTo>
                    <a:pt x="4064" y="4292"/>
                    <a:pt x="4190" y="4513"/>
                    <a:pt x="4316" y="4670"/>
                  </a:cubicBezTo>
                  <a:cubicBezTo>
                    <a:pt x="4694" y="5206"/>
                    <a:pt x="5167" y="5805"/>
                    <a:pt x="5734" y="6435"/>
                  </a:cubicBezTo>
                  <a:lnTo>
                    <a:pt x="5765" y="6466"/>
                  </a:lnTo>
                  <a:cubicBezTo>
                    <a:pt x="6396" y="5521"/>
                    <a:pt x="6931" y="4418"/>
                    <a:pt x="6931" y="3505"/>
                  </a:cubicBezTo>
                  <a:cubicBezTo>
                    <a:pt x="6931" y="1621"/>
                    <a:pt x="5408" y="1"/>
                    <a:pt x="349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8" name="Google Shape;1384;p48"/>
            <p:cNvSpPr/>
            <p:nvPr/>
          </p:nvSpPr>
          <p:spPr>
            <a:xfrm>
              <a:off x="6768000" y="1202040"/>
              <a:ext cx="41760" cy="42840"/>
            </a:xfrm>
            <a:custGeom>
              <a:avLst/>
              <a:gdLst>
                <a:gd name="textAreaLeft" fmla="*/ 0 w 41760"/>
                <a:gd name="textAreaRight" fmla="*/ 42120 w 41760"/>
                <a:gd name="textAreaTop" fmla="*/ 0 h 42840"/>
                <a:gd name="textAreaBottom" fmla="*/ 43200 h 42840"/>
              </a:gdLst>
              <a:ahLst/>
              <a:cxnLst/>
              <a:rect l="textAreaLeft" t="textAreaTop" r="textAreaRight" b="textAreaBottom"/>
              <a:pathLst>
                <a:path w="1419" h="1450">
                  <a:moveTo>
                    <a:pt x="694" y="0"/>
                  </a:moveTo>
                  <a:cubicBezTo>
                    <a:pt x="316" y="0"/>
                    <a:pt x="0" y="347"/>
                    <a:pt x="0" y="757"/>
                  </a:cubicBezTo>
                  <a:cubicBezTo>
                    <a:pt x="0" y="757"/>
                    <a:pt x="0" y="914"/>
                    <a:pt x="190" y="1292"/>
                  </a:cubicBezTo>
                  <a:cubicBezTo>
                    <a:pt x="221" y="1355"/>
                    <a:pt x="221" y="1418"/>
                    <a:pt x="253" y="1450"/>
                  </a:cubicBezTo>
                  <a:cubicBezTo>
                    <a:pt x="379" y="1418"/>
                    <a:pt x="536" y="1387"/>
                    <a:pt x="662" y="1387"/>
                  </a:cubicBezTo>
                  <a:cubicBezTo>
                    <a:pt x="788" y="1387"/>
                    <a:pt x="946" y="1418"/>
                    <a:pt x="1040" y="1450"/>
                  </a:cubicBezTo>
                  <a:cubicBezTo>
                    <a:pt x="1103" y="1418"/>
                    <a:pt x="1135" y="1355"/>
                    <a:pt x="1135" y="1292"/>
                  </a:cubicBezTo>
                  <a:cubicBezTo>
                    <a:pt x="1324" y="914"/>
                    <a:pt x="1324" y="757"/>
                    <a:pt x="1324" y="757"/>
                  </a:cubicBezTo>
                  <a:cubicBezTo>
                    <a:pt x="1418" y="347"/>
                    <a:pt x="1103" y="0"/>
                    <a:pt x="6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600" bIns="216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79" name="PlaceHolder 8"/>
          <p:cNvSpPr>
            <a:spLocks noGrp="1"/>
          </p:cNvSpPr>
          <p:nvPr>
            <p:ph type="title"/>
          </p:nvPr>
        </p:nvSpPr>
        <p:spPr>
          <a:xfrm>
            <a:off x="1280160" y="3637800"/>
            <a:ext cx="318276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Επαγγελματική &amp; Προσωπική Κατάσταση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0" name="PlaceHolder 9"/>
          <p:cNvSpPr>
            <a:spLocks noGrp="1"/>
          </p:cNvSpPr>
          <p:nvPr>
            <p:ph type="subTitle"/>
          </p:nvPr>
        </p:nvSpPr>
        <p:spPr>
          <a:xfrm>
            <a:off x="1539000" y="4340520"/>
            <a:ext cx="266472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«Καψόνια», τιμωρητική μεταβολή καθηκόντων.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81" name="Google Shape;1387;p48"/>
          <p:cNvCxnSpPr/>
          <p:nvPr/>
        </p:nvCxnSpPr>
        <p:spPr>
          <a:xfrm>
            <a:off x="2209320" y="430920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grpSp>
        <p:nvGrpSpPr>
          <p:cNvPr id="2682" name="Google Shape;1388;p48"/>
          <p:cNvGrpSpPr/>
          <p:nvPr/>
        </p:nvGrpSpPr>
        <p:grpSpPr>
          <a:xfrm>
            <a:off x="2757960" y="3208320"/>
            <a:ext cx="318600" cy="352800"/>
            <a:chOff x="2757960" y="3208320"/>
            <a:chExt cx="318600" cy="352800"/>
          </a:xfrm>
        </p:grpSpPr>
        <p:sp>
          <p:nvSpPr>
            <p:cNvPr id="2683" name="Google Shape;1389;p48"/>
            <p:cNvSpPr/>
            <p:nvPr/>
          </p:nvSpPr>
          <p:spPr>
            <a:xfrm>
              <a:off x="2757960" y="3436560"/>
              <a:ext cx="146880" cy="124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24560"/>
                <a:gd name="textAreaBottom" fmla="*/ 124920 h 124560"/>
              </a:gdLst>
              <a:ahLst/>
              <a:cxnLst/>
              <a:rect l="textAreaLeft" t="textAreaTop" r="textAreaRight" b="textAreaBottom"/>
              <a:pathLst>
                <a:path w="4947" h="4191">
                  <a:moveTo>
                    <a:pt x="3088" y="0"/>
                  </a:moveTo>
                  <a:cubicBezTo>
                    <a:pt x="2364" y="883"/>
                    <a:pt x="1387" y="2080"/>
                    <a:pt x="127" y="3655"/>
                  </a:cubicBezTo>
                  <a:cubicBezTo>
                    <a:pt x="1" y="3718"/>
                    <a:pt x="1" y="3875"/>
                    <a:pt x="32" y="4001"/>
                  </a:cubicBezTo>
                  <a:cubicBezTo>
                    <a:pt x="95" y="4127"/>
                    <a:pt x="253" y="4191"/>
                    <a:pt x="379" y="4191"/>
                  </a:cubicBezTo>
                  <a:lnTo>
                    <a:pt x="3246" y="4191"/>
                  </a:lnTo>
                  <a:cubicBezTo>
                    <a:pt x="3372" y="4191"/>
                    <a:pt x="3435" y="4159"/>
                    <a:pt x="3529" y="4096"/>
                  </a:cubicBezTo>
                  <a:lnTo>
                    <a:pt x="4947" y="2363"/>
                  </a:lnTo>
                  <a:lnTo>
                    <a:pt x="3466" y="536"/>
                  </a:lnTo>
                  <a:lnTo>
                    <a:pt x="3120" y="63"/>
                  </a:lnTo>
                  <a:cubicBezTo>
                    <a:pt x="3120" y="32"/>
                    <a:pt x="3088" y="32"/>
                    <a:pt x="308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280" bIns="622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4" name="Google Shape;1390;p48"/>
            <p:cNvSpPr/>
            <p:nvPr/>
          </p:nvSpPr>
          <p:spPr>
            <a:xfrm>
              <a:off x="2814120" y="3208320"/>
              <a:ext cx="262440" cy="352800"/>
            </a:xfrm>
            <a:custGeom>
              <a:avLst/>
              <a:gdLst>
                <a:gd name="textAreaLeft" fmla="*/ 0 w 262440"/>
                <a:gd name="textAreaRight" fmla="*/ 262800 w 262440"/>
                <a:gd name="textAreaTop" fmla="*/ 0 h 352800"/>
                <a:gd name="textAreaBottom" fmla="*/ 353160 h 352800"/>
              </a:gdLst>
              <a:ahLst/>
              <a:cxnLst/>
              <a:rect l="textAreaLeft" t="textAreaTop" r="textAreaRight" b="textAreaBottom"/>
              <a:pathLst>
                <a:path w="8822" h="11854">
                  <a:moveTo>
                    <a:pt x="3491" y="1"/>
                  </a:moveTo>
                  <a:cubicBezTo>
                    <a:pt x="3420" y="1"/>
                    <a:pt x="3348" y="3"/>
                    <a:pt x="3277" y="8"/>
                  </a:cubicBezTo>
                  <a:cubicBezTo>
                    <a:pt x="1481" y="134"/>
                    <a:pt x="0" y="1709"/>
                    <a:pt x="0" y="3568"/>
                  </a:cubicBezTo>
                  <a:cubicBezTo>
                    <a:pt x="0" y="4733"/>
                    <a:pt x="945" y="6246"/>
                    <a:pt x="1764" y="7285"/>
                  </a:cubicBezTo>
                  <a:lnTo>
                    <a:pt x="2142" y="7758"/>
                  </a:lnTo>
                  <a:lnTo>
                    <a:pt x="5324" y="11759"/>
                  </a:lnTo>
                  <a:cubicBezTo>
                    <a:pt x="5387" y="11822"/>
                    <a:pt x="5482" y="11854"/>
                    <a:pt x="5608" y="11854"/>
                  </a:cubicBezTo>
                  <a:lnTo>
                    <a:pt x="8475" y="11854"/>
                  </a:lnTo>
                  <a:cubicBezTo>
                    <a:pt x="8601" y="11854"/>
                    <a:pt x="8695" y="11790"/>
                    <a:pt x="8790" y="11664"/>
                  </a:cubicBezTo>
                  <a:cubicBezTo>
                    <a:pt x="8821" y="11538"/>
                    <a:pt x="8821" y="11381"/>
                    <a:pt x="8758" y="11318"/>
                  </a:cubicBezTo>
                  <a:cubicBezTo>
                    <a:pt x="7939" y="10278"/>
                    <a:pt x="7183" y="9302"/>
                    <a:pt x="6459" y="8482"/>
                  </a:cubicBezTo>
                  <a:cubicBezTo>
                    <a:pt x="6144" y="8073"/>
                    <a:pt x="5828" y="7695"/>
                    <a:pt x="5513" y="7348"/>
                  </a:cubicBezTo>
                  <a:cubicBezTo>
                    <a:pt x="5387" y="7191"/>
                    <a:pt x="5293" y="7065"/>
                    <a:pt x="5167" y="6907"/>
                  </a:cubicBezTo>
                  <a:cubicBezTo>
                    <a:pt x="4600" y="6246"/>
                    <a:pt x="4127" y="5647"/>
                    <a:pt x="3749" y="5080"/>
                  </a:cubicBezTo>
                  <a:cubicBezTo>
                    <a:pt x="3088" y="4198"/>
                    <a:pt x="2646" y="3568"/>
                    <a:pt x="2363" y="3032"/>
                  </a:cubicBezTo>
                  <a:cubicBezTo>
                    <a:pt x="2174" y="2686"/>
                    <a:pt x="2079" y="2371"/>
                    <a:pt x="2079" y="2182"/>
                  </a:cubicBezTo>
                  <a:cubicBezTo>
                    <a:pt x="2079" y="1425"/>
                    <a:pt x="2678" y="764"/>
                    <a:pt x="3466" y="764"/>
                  </a:cubicBezTo>
                  <a:cubicBezTo>
                    <a:pt x="4253" y="764"/>
                    <a:pt x="4852" y="1425"/>
                    <a:pt x="4852" y="2182"/>
                  </a:cubicBezTo>
                  <a:cubicBezTo>
                    <a:pt x="4852" y="2308"/>
                    <a:pt x="4820" y="2528"/>
                    <a:pt x="4568" y="3001"/>
                  </a:cubicBezTo>
                  <a:cubicBezTo>
                    <a:pt x="4379" y="3347"/>
                    <a:pt x="4159" y="3757"/>
                    <a:pt x="3907" y="4103"/>
                  </a:cubicBezTo>
                  <a:cubicBezTo>
                    <a:pt x="4064" y="4292"/>
                    <a:pt x="4190" y="4513"/>
                    <a:pt x="4316" y="4670"/>
                  </a:cubicBezTo>
                  <a:cubicBezTo>
                    <a:pt x="4694" y="5206"/>
                    <a:pt x="5167" y="5805"/>
                    <a:pt x="5734" y="6435"/>
                  </a:cubicBezTo>
                  <a:lnTo>
                    <a:pt x="5765" y="6466"/>
                  </a:lnTo>
                  <a:cubicBezTo>
                    <a:pt x="6396" y="5521"/>
                    <a:pt x="6931" y="4418"/>
                    <a:pt x="6931" y="3505"/>
                  </a:cubicBezTo>
                  <a:cubicBezTo>
                    <a:pt x="6931" y="1621"/>
                    <a:pt x="5408" y="1"/>
                    <a:pt x="349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5" name="Google Shape;1391;p48"/>
            <p:cNvSpPr/>
            <p:nvPr/>
          </p:nvSpPr>
          <p:spPr>
            <a:xfrm>
              <a:off x="2896920" y="3250800"/>
              <a:ext cx="41760" cy="42840"/>
            </a:xfrm>
            <a:custGeom>
              <a:avLst/>
              <a:gdLst>
                <a:gd name="textAreaLeft" fmla="*/ 0 w 41760"/>
                <a:gd name="textAreaRight" fmla="*/ 42120 w 41760"/>
                <a:gd name="textAreaTop" fmla="*/ 0 h 42840"/>
                <a:gd name="textAreaBottom" fmla="*/ 43200 h 42840"/>
              </a:gdLst>
              <a:ahLst/>
              <a:cxnLst/>
              <a:rect l="textAreaLeft" t="textAreaTop" r="textAreaRight" b="textAreaBottom"/>
              <a:pathLst>
                <a:path w="1419" h="1450">
                  <a:moveTo>
                    <a:pt x="694" y="0"/>
                  </a:moveTo>
                  <a:cubicBezTo>
                    <a:pt x="316" y="0"/>
                    <a:pt x="0" y="347"/>
                    <a:pt x="0" y="757"/>
                  </a:cubicBezTo>
                  <a:cubicBezTo>
                    <a:pt x="0" y="757"/>
                    <a:pt x="0" y="914"/>
                    <a:pt x="190" y="1292"/>
                  </a:cubicBezTo>
                  <a:cubicBezTo>
                    <a:pt x="221" y="1355"/>
                    <a:pt x="221" y="1418"/>
                    <a:pt x="253" y="1450"/>
                  </a:cubicBezTo>
                  <a:cubicBezTo>
                    <a:pt x="379" y="1418"/>
                    <a:pt x="536" y="1387"/>
                    <a:pt x="662" y="1387"/>
                  </a:cubicBezTo>
                  <a:cubicBezTo>
                    <a:pt x="788" y="1387"/>
                    <a:pt x="946" y="1418"/>
                    <a:pt x="1040" y="1450"/>
                  </a:cubicBezTo>
                  <a:cubicBezTo>
                    <a:pt x="1103" y="1418"/>
                    <a:pt x="1135" y="1355"/>
                    <a:pt x="1135" y="1292"/>
                  </a:cubicBezTo>
                  <a:cubicBezTo>
                    <a:pt x="1324" y="914"/>
                    <a:pt x="1324" y="757"/>
                    <a:pt x="1324" y="757"/>
                  </a:cubicBezTo>
                  <a:cubicBezTo>
                    <a:pt x="1418" y="347"/>
                    <a:pt x="1103" y="0"/>
                    <a:pt x="6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600" bIns="216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86" name="PlaceHolder 10"/>
          <p:cNvSpPr>
            <a:spLocks noGrp="1"/>
          </p:cNvSpPr>
          <p:nvPr>
            <p:ph type="title"/>
          </p:nvPr>
        </p:nvSpPr>
        <p:spPr>
          <a:xfrm>
            <a:off x="4920120" y="3617280"/>
            <a:ext cx="266472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Υγεία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7" name="PlaceHolder 11"/>
          <p:cNvSpPr>
            <a:spLocks noGrp="1"/>
          </p:cNvSpPr>
          <p:nvPr>
            <p:ph type="subTitle"/>
          </p:nvPr>
        </p:nvSpPr>
        <p:spPr>
          <a:xfrm>
            <a:off x="4920480" y="4145040"/>
            <a:ext cx="266472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Συμπεριλαμβάνει σεξουαλική βία και φθορά περιουσίας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88" name="Google Shape;1394;p48"/>
          <p:cNvCxnSpPr/>
          <p:nvPr/>
        </p:nvCxnSpPr>
        <p:spPr>
          <a:xfrm>
            <a:off x="5621040" y="413640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grpSp>
        <p:nvGrpSpPr>
          <p:cNvPr id="2689" name="Google Shape;1395;p48"/>
          <p:cNvGrpSpPr/>
          <p:nvPr/>
        </p:nvGrpSpPr>
        <p:grpSpPr>
          <a:xfrm>
            <a:off x="6093360" y="3264120"/>
            <a:ext cx="318600" cy="352800"/>
            <a:chOff x="6093360" y="3264120"/>
            <a:chExt cx="318600" cy="352800"/>
          </a:xfrm>
        </p:grpSpPr>
        <p:sp>
          <p:nvSpPr>
            <p:cNvPr id="2690" name="Google Shape;1396;p48"/>
            <p:cNvSpPr/>
            <p:nvPr/>
          </p:nvSpPr>
          <p:spPr>
            <a:xfrm>
              <a:off x="6093360" y="3492360"/>
              <a:ext cx="146880" cy="124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24560"/>
                <a:gd name="textAreaBottom" fmla="*/ 124920 h 124560"/>
              </a:gdLst>
              <a:ahLst/>
              <a:cxnLst/>
              <a:rect l="textAreaLeft" t="textAreaTop" r="textAreaRight" b="textAreaBottom"/>
              <a:pathLst>
                <a:path w="4947" h="4191">
                  <a:moveTo>
                    <a:pt x="3088" y="0"/>
                  </a:moveTo>
                  <a:cubicBezTo>
                    <a:pt x="2364" y="883"/>
                    <a:pt x="1387" y="2080"/>
                    <a:pt x="127" y="3655"/>
                  </a:cubicBezTo>
                  <a:cubicBezTo>
                    <a:pt x="1" y="3718"/>
                    <a:pt x="1" y="3875"/>
                    <a:pt x="32" y="4001"/>
                  </a:cubicBezTo>
                  <a:cubicBezTo>
                    <a:pt x="95" y="4127"/>
                    <a:pt x="253" y="4191"/>
                    <a:pt x="379" y="4191"/>
                  </a:cubicBezTo>
                  <a:lnTo>
                    <a:pt x="3246" y="4191"/>
                  </a:lnTo>
                  <a:cubicBezTo>
                    <a:pt x="3372" y="4191"/>
                    <a:pt x="3435" y="4159"/>
                    <a:pt x="3529" y="4096"/>
                  </a:cubicBezTo>
                  <a:lnTo>
                    <a:pt x="4947" y="2363"/>
                  </a:lnTo>
                  <a:lnTo>
                    <a:pt x="3466" y="536"/>
                  </a:lnTo>
                  <a:lnTo>
                    <a:pt x="3120" y="63"/>
                  </a:lnTo>
                  <a:cubicBezTo>
                    <a:pt x="3120" y="32"/>
                    <a:pt x="3088" y="32"/>
                    <a:pt x="308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280" bIns="622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1" name="Google Shape;1397;p48"/>
            <p:cNvSpPr/>
            <p:nvPr/>
          </p:nvSpPr>
          <p:spPr>
            <a:xfrm>
              <a:off x="6149520" y="3264120"/>
              <a:ext cx="262440" cy="352800"/>
            </a:xfrm>
            <a:custGeom>
              <a:avLst/>
              <a:gdLst>
                <a:gd name="textAreaLeft" fmla="*/ 0 w 262440"/>
                <a:gd name="textAreaRight" fmla="*/ 262800 w 262440"/>
                <a:gd name="textAreaTop" fmla="*/ 0 h 352800"/>
                <a:gd name="textAreaBottom" fmla="*/ 353160 h 352800"/>
              </a:gdLst>
              <a:ahLst/>
              <a:cxnLst/>
              <a:rect l="textAreaLeft" t="textAreaTop" r="textAreaRight" b="textAreaBottom"/>
              <a:pathLst>
                <a:path w="8822" h="11854">
                  <a:moveTo>
                    <a:pt x="3491" y="1"/>
                  </a:moveTo>
                  <a:cubicBezTo>
                    <a:pt x="3420" y="1"/>
                    <a:pt x="3348" y="3"/>
                    <a:pt x="3277" y="8"/>
                  </a:cubicBezTo>
                  <a:cubicBezTo>
                    <a:pt x="1481" y="134"/>
                    <a:pt x="0" y="1709"/>
                    <a:pt x="0" y="3568"/>
                  </a:cubicBezTo>
                  <a:cubicBezTo>
                    <a:pt x="0" y="4733"/>
                    <a:pt x="945" y="6246"/>
                    <a:pt x="1764" y="7285"/>
                  </a:cubicBezTo>
                  <a:lnTo>
                    <a:pt x="2142" y="7758"/>
                  </a:lnTo>
                  <a:lnTo>
                    <a:pt x="5324" y="11759"/>
                  </a:lnTo>
                  <a:cubicBezTo>
                    <a:pt x="5387" y="11822"/>
                    <a:pt x="5482" y="11854"/>
                    <a:pt x="5608" y="11854"/>
                  </a:cubicBezTo>
                  <a:lnTo>
                    <a:pt x="8475" y="11854"/>
                  </a:lnTo>
                  <a:cubicBezTo>
                    <a:pt x="8601" y="11854"/>
                    <a:pt x="8695" y="11790"/>
                    <a:pt x="8790" y="11664"/>
                  </a:cubicBezTo>
                  <a:cubicBezTo>
                    <a:pt x="8821" y="11538"/>
                    <a:pt x="8821" y="11381"/>
                    <a:pt x="8758" y="11318"/>
                  </a:cubicBezTo>
                  <a:cubicBezTo>
                    <a:pt x="7939" y="10278"/>
                    <a:pt x="7183" y="9302"/>
                    <a:pt x="6459" y="8482"/>
                  </a:cubicBezTo>
                  <a:cubicBezTo>
                    <a:pt x="6144" y="8073"/>
                    <a:pt x="5828" y="7695"/>
                    <a:pt x="5513" y="7348"/>
                  </a:cubicBezTo>
                  <a:cubicBezTo>
                    <a:pt x="5387" y="7191"/>
                    <a:pt x="5293" y="7065"/>
                    <a:pt x="5167" y="6907"/>
                  </a:cubicBezTo>
                  <a:cubicBezTo>
                    <a:pt x="4600" y="6246"/>
                    <a:pt x="4127" y="5647"/>
                    <a:pt x="3749" y="5080"/>
                  </a:cubicBezTo>
                  <a:cubicBezTo>
                    <a:pt x="3088" y="4198"/>
                    <a:pt x="2646" y="3568"/>
                    <a:pt x="2363" y="3032"/>
                  </a:cubicBezTo>
                  <a:cubicBezTo>
                    <a:pt x="2174" y="2686"/>
                    <a:pt x="2079" y="2371"/>
                    <a:pt x="2079" y="2182"/>
                  </a:cubicBezTo>
                  <a:cubicBezTo>
                    <a:pt x="2079" y="1425"/>
                    <a:pt x="2678" y="764"/>
                    <a:pt x="3466" y="764"/>
                  </a:cubicBezTo>
                  <a:cubicBezTo>
                    <a:pt x="4253" y="764"/>
                    <a:pt x="4852" y="1425"/>
                    <a:pt x="4852" y="2182"/>
                  </a:cubicBezTo>
                  <a:cubicBezTo>
                    <a:pt x="4852" y="2308"/>
                    <a:pt x="4820" y="2528"/>
                    <a:pt x="4568" y="3001"/>
                  </a:cubicBezTo>
                  <a:cubicBezTo>
                    <a:pt x="4379" y="3347"/>
                    <a:pt x="4159" y="3757"/>
                    <a:pt x="3907" y="4103"/>
                  </a:cubicBezTo>
                  <a:cubicBezTo>
                    <a:pt x="4064" y="4292"/>
                    <a:pt x="4190" y="4513"/>
                    <a:pt x="4316" y="4670"/>
                  </a:cubicBezTo>
                  <a:cubicBezTo>
                    <a:pt x="4694" y="5206"/>
                    <a:pt x="5167" y="5805"/>
                    <a:pt x="5734" y="6435"/>
                  </a:cubicBezTo>
                  <a:lnTo>
                    <a:pt x="5765" y="6466"/>
                  </a:lnTo>
                  <a:cubicBezTo>
                    <a:pt x="6396" y="5521"/>
                    <a:pt x="6931" y="4418"/>
                    <a:pt x="6931" y="3505"/>
                  </a:cubicBezTo>
                  <a:cubicBezTo>
                    <a:pt x="6931" y="1621"/>
                    <a:pt x="5408" y="1"/>
                    <a:pt x="349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2" name="Google Shape;1398;p48"/>
            <p:cNvSpPr/>
            <p:nvPr/>
          </p:nvSpPr>
          <p:spPr>
            <a:xfrm>
              <a:off x="6232320" y="3306600"/>
              <a:ext cx="41760" cy="42840"/>
            </a:xfrm>
            <a:custGeom>
              <a:avLst/>
              <a:gdLst>
                <a:gd name="textAreaLeft" fmla="*/ 0 w 41760"/>
                <a:gd name="textAreaRight" fmla="*/ 42120 w 41760"/>
                <a:gd name="textAreaTop" fmla="*/ 0 h 42840"/>
                <a:gd name="textAreaBottom" fmla="*/ 43200 h 42840"/>
              </a:gdLst>
              <a:ahLst/>
              <a:cxnLst/>
              <a:rect l="textAreaLeft" t="textAreaTop" r="textAreaRight" b="textAreaBottom"/>
              <a:pathLst>
                <a:path w="1419" h="1450">
                  <a:moveTo>
                    <a:pt x="694" y="0"/>
                  </a:moveTo>
                  <a:cubicBezTo>
                    <a:pt x="316" y="0"/>
                    <a:pt x="0" y="347"/>
                    <a:pt x="0" y="757"/>
                  </a:cubicBezTo>
                  <a:cubicBezTo>
                    <a:pt x="0" y="757"/>
                    <a:pt x="0" y="914"/>
                    <a:pt x="190" y="1292"/>
                  </a:cubicBezTo>
                  <a:cubicBezTo>
                    <a:pt x="221" y="1355"/>
                    <a:pt x="221" y="1418"/>
                    <a:pt x="253" y="1450"/>
                  </a:cubicBezTo>
                  <a:cubicBezTo>
                    <a:pt x="379" y="1418"/>
                    <a:pt x="536" y="1387"/>
                    <a:pt x="662" y="1387"/>
                  </a:cubicBezTo>
                  <a:cubicBezTo>
                    <a:pt x="788" y="1387"/>
                    <a:pt x="946" y="1418"/>
                    <a:pt x="1040" y="1450"/>
                  </a:cubicBezTo>
                  <a:cubicBezTo>
                    <a:pt x="1103" y="1418"/>
                    <a:pt x="1135" y="1355"/>
                    <a:pt x="1135" y="1292"/>
                  </a:cubicBezTo>
                  <a:cubicBezTo>
                    <a:pt x="1324" y="914"/>
                    <a:pt x="1324" y="757"/>
                    <a:pt x="1324" y="757"/>
                  </a:cubicBezTo>
                  <a:cubicBezTo>
                    <a:pt x="1418" y="347"/>
                    <a:pt x="1103" y="0"/>
                    <a:pt x="6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600" bIns="216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93" name="Google Shape;1399;p48"/>
          <p:cNvSpPr/>
          <p:nvPr/>
        </p:nvSpPr>
        <p:spPr>
          <a:xfrm>
            <a:off x="8121240" y="3926880"/>
            <a:ext cx="857880" cy="67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3300" b="0" u="sng" strike="noStrike" spc="-1">
                <a:solidFill>
                  <a:schemeClr val="hlink"/>
                </a:solidFill>
                <a:uFillTx/>
                <a:latin typeface="Roboto"/>
                <a:ea typeface="Roboto"/>
                <a:hlinkClick r:id="rId2"/>
              </a:rPr>
              <a:t>🌐</a:t>
            </a:r>
            <a:endParaRPr lang="el-GR" sz="33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1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Πόσο </a:t>
            </a:r>
            <a:r>
              <a:rPr lang="en" sz="3100" b="0" strike="noStrike" spc="-1">
                <a:solidFill>
                  <a:srgbClr val="FF6B65"/>
                </a:solidFill>
                <a:latin typeface="Roboto Black"/>
                <a:ea typeface="Roboto Black"/>
              </a:rPr>
              <a:t>κοστίζει</a:t>
            </a:r>
            <a:r>
              <a:rPr lang="en" sz="31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;</a:t>
            </a:r>
            <a:endParaRPr lang="el-GR" sz="3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5" name="PlaceHolder 2"/>
          <p:cNvSpPr>
            <a:spLocks noGrp="1"/>
          </p:cNvSpPr>
          <p:nvPr>
            <p:ph type="title"/>
          </p:nvPr>
        </p:nvSpPr>
        <p:spPr>
          <a:xfrm>
            <a:off x="6087600" y="133056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Κοινωνία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6" name="PlaceHolder 3"/>
          <p:cNvSpPr>
            <a:spLocks noGrp="1"/>
          </p:cNvSpPr>
          <p:nvPr>
            <p:ph type="subTitle"/>
          </p:nvPr>
        </p:nvSpPr>
        <p:spPr>
          <a:xfrm>
            <a:off x="6087600" y="2224440"/>
            <a:ext cx="2336040" cy="1317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Επιβάρυνση των προνοιακών συστημάτων και της εθνικής οικονομίας.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7" name="PlaceHolder 4"/>
          <p:cNvSpPr>
            <a:spLocks noGrp="1"/>
          </p:cNvSpPr>
          <p:nvPr>
            <p:ph type="title"/>
          </p:nvPr>
        </p:nvSpPr>
        <p:spPr>
          <a:xfrm>
            <a:off x="720000" y="142992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Θύματα &amp; Μάρτυρες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8" name="PlaceHolder 5"/>
          <p:cNvSpPr>
            <a:spLocks noGrp="1"/>
          </p:cNvSpPr>
          <p:nvPr>
            <p:ph type="subTitle"/>
          </p:nvPr>
        </p:nvSpPr>
        <p:spPr>
          <a:xfrm>
            <a:off x="720000" y="2252880"/>
            <a:ext cx="2336040" cy="1317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Ψυχική και σωματική υγεία, επίδοση, οικονομική κατάσταση.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9" name="PlaceHolder 6"/>
          <p:cNvSpPr>
            <a:spLocks noGrp="1"/>
          </p:cNvSpPr>
          <p:nvPr>
            <p:ph type="title"/>
          </p:nvPr>
        </p:nvSpPr>
        <p:spPr>
          <a:xfrm>
            <a:off x="3403800" y="1353960"/>
            <a:ext cx="233604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Οργανισμοί</a:t>
            </a:r>
            <a:endParaRPr lang="el-G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0" name="PlaceHolder 7"/>
          <p:cNvSpPr>
            <a:spLocks noGrp="1"/>
          </p:cNvSpPr>
          <p:nvPr>
            <p:ph type="subTitle"/>
          </p:nvPr>
        </p:nvSpPr>
        <p:spPr>
          <a:xfrm>
            <a:off x="3403800" y="2186280"/>
            <a:ext cx="2336040" cy="1317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Αναποτελεσματικότητα, absenteism, presenteism, άμεσα οικονομικά κόστη.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01" name="Google Shape;1411;p49"/>
          <p:cNvCxnSpPr/>
          <p:nvPr/>
        </p:nvCxnSpPr>
        <p:spPr>
          <a:xfrm>
            <a:off x="1256040" y="225252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02" name="Google Shape;1412;p49"/>
          <p:cNvCxnSpPr/>
          <p:nvPr/>
        </p:nvCxnSpPr>
        <p:spPr>
          <a:xfrm>
            <a:off x="3939840" y="218628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03" name="Google Shape;1413;p49"/>
          <p:cNvCxnSpPr/>
          <p:nvPr/>
        </p:nvCxnSpPr>
        <p:spPr>
          <a:xfrm>
            <a:off x="6623640" y="222408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sp>
        <p:nvSpPr>
          <p:cNvPr id="2704" name="Google Shape;1414;p49"/>
          <p:cNvSpPr/>
          <p:nvPr/>
        </p:nvSpPr>
        <p:spPr>
          <a:xfrm rot="17344800">
            <a:off x="-756360" y="3857040"/>
            <a:ext cx="2916000" cy="273708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5" name="Google Shape;1415;p49"/>
          <p:cNvSpPr/>
          <p:nvPr/>
        </p:nvSpPr>
        <p:spPr>
          <a:xfrm rot="16702200">
            <a:off x="192600" y="4588920"/>
            <a:ext cx="2925000" cy="289332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6" name="Google Shape;1416;p49"/>
          <p:cNvSpPr/>
          <p:nvPr/>
        </p:nvSpPr>
        <p:spPr>
          <a:xfrm rot="16701600">
            <a:off x="259920" y="4788000"/>
            <a:ext cx="2798280" cy="262584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7" name="PlaceHolder 1"/>
          <p:cNvSpPr>
            <a:spLocks noGrp="1"/>
          </p:cNvSpPr>
          <p:nvPr>
            <p:ph type="title"/>
          </p:nvPr>
        </p:nvSpPr>
        <p:spPr>
          <a:xfrm>
            <a:off x="323280" y="267840"/>
            <a:ext cx="4618800" cy="969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dk2"/>
                </a:solidFill>
                <a:latin typeface="Roboto Black"/>
                <a:ea typeface="Roboto Black"/>
              </a:rPr>
              <a:t>Σε αριθμούς</a:t>
            </a:r>
            <a:endParaRPr lang="el-G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8" name="PlaceHolder 2"/>
          <p:cNvSpPr>
            <a:spLocks noGrp="1"/>
          </p:cNvSpPr>
          <p:nvPr>
            <p:ph type="subTitle"/>
          </p:nvPr>
        </p:nvSpPr>
        <p:spPr>
          <a:xfrm>
            <a:off x="100800" y="1458720"/>
            <a:ext cx="5238000" cy="2827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marL="457200" indent="-298440">
              <a:lnSpc>
                <a:spcPct val="115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●"/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3,5% των εργαζόμενων στη Σουηδία κατά τη δεκαετία του 1990 είχε υποστεί Mobbing. Την ίδια περίοδο το </a:t>
            </a:r>
            <a:r>
              <a:rPr lang="en" sz="1400" b="0" strike="noStrike" spc="-1">
                <a:solidFill>
                  <a:schemeClr val="dk2"/>
                </a:solidFill>
                <a:latin typeface="Roboto"/>
                <a:ea typeface="Roboto"/>
              </a:rPr>
              <a:t>15% των αυτοκτονιών φαίνεται να οφείλονταν στο mobbing.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298440">
              <a:lnSpc>
                <a:spcPct val="100000"/>
              </a:lnSpc>
              <a:buClr>
                <a:srgbClr val="000000"/>
              </a:buClr>
              <a:buFont typeface="Roboto"/>
              <a:buChar char="●"/>
            </a:pPr>
            <a:r>
              <a:rPr lang="en" sz="1500" b="0" strike="noStrike" spc="-1">
                <a:solidFill>
                  <a:schemeClr val="hlink"/>
                </a:solidFill>
                <a:latin typeface="Roboto"/>
                <a:ea typeface="Roboto"/>
              </a:rPr>
              <a:t>Το 40% των θυμάτων παρενόχλησης στην εργασία οδηγούνται σε </a:t>
            </a:r>
            <a:r>
              <a:rPr lang="en" sz="1500" b="0" strike="noStrike" spc="-1">
                <a:solidFill>
                  <a:schemeClr val="dk2"/>
                </a:solidFill>
                <a:latin typeface="Roboto"/>
                <a:ea typeface="Roboto"/>
              </a:rPr>
              <a:t>κατάθλιψη</a:t>
            </a:r>
            <a:r>
              <a:rPr lang="en" sz="1500" b="0" strike="noStrike" spc="-1">
                <a:solidFill>
                  <a:schemeClr val="hlink"/>
                </a:solidFill>
                <a:latin typeface="Roboto"/>
                <a:ea typeface="Roboto"/>
              </a:rPr>
              <a:t>. Από αυτούς το 1-2% οδηγούνται σε </a:t>
            </a:r>
            <a:r>
              <a:rPr lang="en" sz="1500" b="0" strike="noStrike" spc="-1">
                <a:solidFill>
                  <a:srgbClr val="FF6B65"/>
                </a:solidFill>
                <a:latin typeface="Roboto"/>
                <a:ea typeface="Roboto"/>
              </a:rPr>
              <a:t>απόπειρα αυτοκτονίας</a:t>
            </a:r>
            <a:r>
              <a:rPr lang="en" sz="1500" b="0" strike="noStrike" spc="-1">
                <a:solidFill>
                  <a:schemeClr val="hlink"/>
                </a:solidFill>
                <a:latin typeface="Roboto"/>
                <a:ea typeface="Roboto"/>
              </a:rPr>
              <a:t>.</a:t>
            </a:r>
            <a:endParaRPr lang="el-GR" sz="15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29844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το 74% των ατόμων που είχαν υποστεί παρενόχληση, αναγκάστηκαν </a:t>
            </a:r>
            <a:r>
              <a:rPr lang="en" sz="1400" b="0" strike="noStrike" spc="-1">
                <a:solidFill>
                  <a:schemeClr val="dk2"/>
                </a:solidFill>
                <a:latin typeface="Roboto"/>
                <a:ea typeface="Roboto"/>
              </a:rPr>
              <a:t>να απουσιάσουν από την εργασία τους ή να τη διακόψουν από 1 μήνα ως δύο χρόνια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29844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Στο </a:t>
            </a:r>
            <a:r>
              <a:rPr lang="en" sz="1400" b="1" strike="noStrike" spc="-1">
                <a:solidFill>
                  <a:schemeClr val="dk2"/>
                </a:solidFill>
                <a:latin typeface="Roboto"/>
                <a:ea typeface="Roboto"/>
              </a:rPr>
              <a:t>58%</a:t>
            </a: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 των περιπτώσεων, το άτομο οδηγείται σε </a:t>
            </a:r>
            <a:r>
              <a:rPr lang="en" sz="1400" b="0" strike="noStrike" spc="-1">
                <a:solidFill>
                  <a:schemeClr val="dk2"/>
                </a:solidFill>
                <a:latin typeface="Roboto"/>
                <a:ea typeface="Roboto"/>
              </a:rPr>
              <a:t>προσωρινή ή μόνιμη ανικανότητα να εργαστεί ξανά</a:t>
            </a: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.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09" name="Google Shape;1423;p50"/>
          <p:cNvCxnSpPr/>
          <p:nvPr/>
        </p:nvCxnSpPr>
        <p:spPr>
          <a:xfrm>
            <a:off x="538560" y="1458360"/>
            <a:ext cx="155124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pic>
        <p:nvPicPr>
          <p:cNvPr id="2710" name="Google Shape;1424;p50"/>
          <p:cNvPicPr/>
          <p:nvPr/>
        </p:nvPicPr>
        <p:blipFill>
          <a:blip r:embed="rId2"/>
          <a:srcRect l="23692" r="35564"/>
          <a:stretch/>
        </p:blipFill>
        <p:spPr>
          <a:xfrm>
            <a:off x="6002640" y="0"/>
            <a:ext cx="3141000" cy="5142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1" name="PlaceHolder 1"/>
          <p:cNvSpPr>
            <a:spLocks noGrp="1"/>
          </p:cNvSpPr>
          <p:nvPr>
            <p:ph type="title"/>
          </p:nvPr>
        </p:nvSpPr>
        <p:spPr>
          <a:xfrm rot="21599400">
            <a:off x="4887000" y="840960"/>
            <a:ext cx="3256920" cy="990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2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71%</a:t>
            </a:r>
            <a:endParaRPr lang="el-GR" sz="6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2" name="PlaceHolder 2"/>
          <p:cNvSpPr>
            <a:spLocks noGrp="1"/>
          </p:cNvSpPr>
          <p:nvPr>
            <p:ph type="subTitle"/>
          </p:nvPr>
        </p:nvSpPr>
        <p:spPr>
          <a:xfrm>
            <a:off x="4887000" y="1978200"/>
            <a:ext cx="3256920" cy="4449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Μ.Ο. Ελλήνων θυμάτων Mobbing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3" name="PlaceHolder 3"/>
          <p:cNvSpPr>
            <a:spLocks noGrp="1"/>
          </p:cNvSpPr>
          <p:nvPr>
            <p:ph type="title"/>
          </p:nvPr>
        </p:nvSpPr>
        <p:spPr>
          <a:xfrm>
            <a:off x="4887360" y="2872800"/>
            <a:ext cx="3256920" cy="990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2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13,6%</a:t>
            </a:r>
            <a:endParaRPr lang="el-GR" sz="6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4" name="PlaceHolder 4"/>
          <p:cNvSpPr>
            <a:spLocks noGrp="1"/>
          </p:cNvSpPr>
          <p:nvPr>
            <p:ph type="subTitle"/>
          </p:nvPr>
        </p:nvSpPr>
        <p:spPr>
          <a:xfrm>
            <a:off x="4887000" y="4010040"/>
            <a:ext cx="3256920" cy="4449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Ζητούν υποστήριξη από το Τμήμα ΔΑΔ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15" name="Google Shape;1433;p51"/>
          <p:cNvCxnSpPr/>
          <p:nvPr/>
        </p:nvCxnSpPr>
        <p:spPr>
          <a:xfrm>
            <a:off x="5626440" y="1832400"/>
            <a:ext cx="177912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16" name="Google Shape;1434;p51"/>
          <p:cNvCxnSpPr/>
          <p:nvPr/>
        </p:nvCxnSpPr>
        <p:spPr>
          <a:xfrm>
            <a:off x="5626440" y="3863880"/>
            <a:ext cx="17787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pic>
        <p:nvPicPr>
          <p:cNvPr id="2717" name="Google Shape;1435;p51"/>
          <p:cNvPicPr/>
          <p:nvPr/>
        </p:nvPicPr>
        <p:blipFill>
          <a:blip r:embed="rId3"/>
          <a:srcRect l="2637" t="20708" r="6394" b="11669"/>
          <a:stretch/>
        </p:blipFill>
        <p:spPr>
          <a:xfrm>
            <a:off x="-33480" y="-3240"/>
            <a:ext cx="4605120" cy="5143320"/>
          </a:xfrm>
          <a:prstGeom prst="rect">
            <a:avLst/>
          </a:prstGeom>
          <a:ln w="0">
            <a:noFill/>
          </a:ln>
        </p:spPr>
      </p:pic>
      <p:grpSp>
        <p:nvGrpSpPr>
          <p:cNvPr id="2718" name="Google Shape;1436;p51"/>
          <p:cNvGrpSpPr/>
          <p:nvPr/>
        </p:nvGrpSpPr>
        <p:grpSpPr>
          <a:xfrm>
            <a:off x="-1172160" y="764640"/>
            <a:ext cx="2107440" cy="446040"/>
            <a:chOff x="-1172160" y="764640"/>
            <a:chExt cx="2107440" cy="446040"/>
          </a:xfrm>
        </p:grpSpPr>
        <p:sp>
          <p:nvSpPr>
            <p:cNvPr id="2719" name="Google Shape;1437;p51"/>
            <p:cNvSpPr/>
            <p:nvPr/>
          </p:nvSpPr>
          <p:spPr>
            <a:xfrm rot="5400000">
              <a:off x="87876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0" name="Google Shape;1438;p51"/>
            <p:cNvSpPr/>
            <p:nvPr/>
          </p:nvSpPr>
          <p:spPr>
            <a:xfrm rot="5400000">
              <a:off x="87876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1" name="Google Shape;1439;p51"/>
            <p:cNvSpPr/>
            <p:nvPr/>
          </p:nvSpPr>
          <p:spPr>
            <a:xfrm rot="5400000">
              <a:off x="87876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2" name="Google Shape;1440;p51"/>
            <p:cNvSpPr/>
            <p:nvPr/>
          </p:nvSpPr>
          <p:spPr>
            <a:xfrm rot="5400000">
              <a:off x="723240" y="76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3" name="Google Shape;1441;p51"/>
            <p:cNvSpPr/>
            <p:nvPr/>
          </p:nvSpPr>
          <p:spPr>
            <a:xfrm rot="5400000">
              <a:off x="72324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4" name="Google Shape;1442;p51"/>
            <p:cNvSpPr/>
            <p:nvPr/>
          </p:nvSpPr>
          <p:spPr>
            <a:xfrm rot="5400000">
              <a:off x="72324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5" name="Google Shape;1443;p51"/>
            <p:cNvSpPr/>
            <p:nvPr/>
          </p:nvSpPr>
          <p:spPr>
            <a:xfrm rot="5400000">
              <a:off x="56772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6" name="Google Shape;1444;p51"/>
            <p:cNvSpPr/>
            <p:nvPr/>
          </p:nvSpPr>
          <p:spPr>
            <a:xfrm rot="5400000">
              <a:off x="56772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7" name="Google Shape;1445;p51"/>
            <p:cNvSpPr/>
            <p:nvPr/>
          </p:nvSpPr>
          <p:spPr>
            <a:xfrm rot="5400000">
              <a:off x="56772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8" name="Google Shape;1446;p51"/>
            <p:cNvSpPr/>
            <p:nvPr/>
          </p:nvSpPr>
          <p:spPr>
            <a:xfrm rot="5400000">
              <a:off x="42408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9" name="Google Shape;1447;p51"/>
            <p:cNvSpPr/>
            <p:nvPr/>
          </p:nvSpPr>
          <p:spPr>
            <a:xfrm rot="5400000">
              <a:off x="42408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0" name="Google Shape;1448;p51"/>
            <p:cNvSpPr/>
            <p:nvPr/>
          </p:nvSpPr>
          <p:spPr>
            <a:xfrm rot="5400000">
              <a:off x="42408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1" name="Google Shape;1449;p51"/>
            <p:cNvSpPr/>
            <p:nvPr/>
          </p:nvSpPr>
          <p:spPr>
            <a:xfrm rot="5400000">
              <a:off x="268560" y="76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2" name="Google Shape;1450;p51"/>
            <p:cNvSpPr/>
            <p:nvPr/>
          </p:nvSpPr>
          <p:spPr>
            <a:xfrm rot="5400000">
              <a:off x="26856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3" name="Google Shape;1451;p51"/>
            <p:cNvSpPr/>
            <p:nvPr/>
          </p:nvSpPr>
          <p:spPr>
            <a:xfrm rot="5400000">
              <a:off x="26856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4" name="Google Shape;1452;p51"/>
            <p:cNvSpPr/>
            <p:nvPr/>
          </p:nvSpPr>
          <p:spPr>
            <a:xfrm rot="5400000">
              <a:off x="11304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5" name="Google Shape;1453;p51"/>
            <p:cNvSpPr/>
            <p:nvPr/>
          </p:nvSpPr>
          <p:spPr>
            <a:xfrm rot="5400000">
              <a:off x="11304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6" name="Google Shape;1454;p51"/>
            <p:cNvSpPr/>
            <p:nvPr/>
          </p:nvSpPr>
          <p:spPr>
            <a:xfrm rot="5400000">
              <a:off x="11304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7" name="Google Shape;1455;p51"/>
            <p:cNvSpPr/>
            <p:nvPr/>
          </p:nvSpPr>
          <p:spPr>
            <a:xfrm rot="5400000">
              <a:off x="-6300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8" name="Google Shape;1456;p51"/>
            <p:cNvSpPr/>
            <p:nvPr/>
          </p:nvSpPr>
          <p:spPr>
            <a:xfrm rot="5400000">
              <a:off x="-6300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9" name="Google Shape;1457;p51"/>
            <p:cNvSpPr/>
            <p:nvPr/>
          </p:nvSpPr>
          <p:spPr>
            <a:xfrm rot="5400000">
              <a:off x="-6300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0" name="Google Shape;1458;p51"/>
            <p:cNvSpPr/>
            <p:nvPr/>
          </p:nvSpPr>
          <p:spPr>
            <a:xfrm rot="5400000">
              <a:off x="-218880" y="76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1" name="Google Shape;1459;p51"/>
            <p:cNvSpPr/>
            <p:nvPr/>
          </p:nvSpPr>
          <p:spPr>
            <a:xfrm rot="5400000">
              <a:off x="-21852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2" name="Google Shape;1460;p51"/>
            <p:cNvSpPr/>
            <p:nvPr/>
          </p:nvSpPr>
          <p:spPr>
            <a:xfrm rot="5400000">
              <a:off x="-21852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3" name="Google Shape;1461;p51"/>
            <p:cNvSpPr/>
            <p:nvPr/>
          </p:nvSpPr>
          <p:spPr>
            <a:xfrm rot="5400000">
              <a:off x="-37404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4" name="Google Shape;1462;p51"/>
            <p:cNvSpPr/>
            <p:nvPr/>
          </p:nvSpPr>
          <p:spPr>
            <a:xfrm rot="5400000">
              <a:off x="-37404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5" name="Google Shape;1463;p51"/>
            <p:cNvSpPr/>
            <p:nvPr/>
          </p:nvSpPr>
          <p:spPr>
            <a:xfrm rot="5400000">
              <a:off x="-37404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6" name="Google Shape;1464;p51"/>
            <p:cNvSpPr/>
            <p:nvPr/>
          </p:nvSpPr>
          <p:spPr>
            <a:xfrm rot="5400000">
              <a:off x="-529560" y="76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7" name="Google Shape;1465;p51"/>
            <p:cNvSpPr/>
            <p:nvPr/>
          </p:nvSpPr>
          <p:spPr>
            <a:xfrm rot="5400000">
              <a:off x="-52956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8" name="Google Shape;1466;p51"/>
            <p:cNvSpPr/>
            <p:nvPr/>
          </p:nvSpPr>
          <p:spPr>
            <a:xfrm rot="5400000">
              <a:off x="-52956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9" name="Google Shape;1467;p51"/>
            <p:cNvSpPr/>
            <p:nvPr/>
          </p:nvSpPr>
          <p:spPr>
            <a:xfrm rot="5400000">
              <a:off x="-68472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0" name="Google Shape;1468;p51"/>
            <p:cNvSpPr/>
            <p:nvPr/>
          </p:nvSpPr>
          <p:spPr>
            <a:xfrm rot="5400000">
              <a:off x="-68472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1" name="Google Shape;1469;p51"/>
            <p:cNvSpPr/>
            <p:nvPr/>
          </p:nvSpPr>
          <p:spPr>
            <a:xfrm rot="5400000">
              <a:off x="-68472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2" name="Google Shape;1470;p51"/>
            <p:cNvSpPr/>
            <p:nvPr/>
          </p:nvSpPr>
          <p:spPr>
            <a:xfrm rot="5400000">
              <a:off x="-86112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5"/>
                    <a:pt x="1" y="525"/>
                  </a:cubicBezTo>
                  <a:cubicBezTo>
                    <a:pt x="1" y="815"/>
                    <a:pt x="236" y="1051"/>
                    <a:pt x="526" y="1051"/>
                  </a:cubicBezTo>
                  <a:cubicBezTo>
                    <a:pt x="817" y="1051"/>
                    <a:pt x="1052" y="815"/>
                    <a:pt x="1052" y="525"/>
                  </a:cubicBezTo>
                  <a:cubicBezTo>
                    <a:pt x="1052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3" name="Google Shape;1471;p51"/>
            <p:cNvSpPr/>
            <p:nvPr/>
          </p:nvSpPr>
          <p:spPr>
            <a:xfrm rot="5400000">
              <a:off x="-86112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5"/>
                    <a:pt x="0" y="525"/>
                  </a:cubicBezTo>
                  <a:cubicBezTo>
                    <a:pt x="0" y="815"/>
                    <a:pt x="236" y="1051"/>
                    <a:pt x="526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4" name="Google Shape;1472;p51"/>
            <p:cNvSpPr/>
            <p:nvPr/>
          </p:nvSpPr>
          <p:spPr>
            <a:xfrm rot="5400000">
              <a:off x="-86112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5"/>
                    <a:pt x="1" y="525"/>
                  </a:cubicBezTo>
                  <a:cubicBezTo>
                    <a:pt x="1" y="815"/>
                    <a:pt x="235" y="1051"/>
                    <a:pt x="525" y="1051"/>
                  </a:cubicBezTo>
                  <a:cubicBezTo>
                    <a:pt x="816" y="1051"/>
                    <a:pt x="1051" y="815"/>
                    <a:pt x="1051" y="525"/>
                  </a:cubicBezTo>
                  <a:cubicBezTo>
                    <a:pt x="1051" y="237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5" name="Google Shape;1473;p51"/>
            <p:cNvSpPr/>
            <p:nvPr/>
          </p:nvSpPr>
          <p:spPr>
            <a:xfrm rot="5400000">
              <a:off x="-1017000" y="764640"/>
              <a:ext cx="56520" cy="5652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520"/>
                <a:gd name="textAreaBottom" fmla="*/ 56880 h 56520"/>
              </a:gdLst>
              <a:ahLst/>
              <a:cxnLst/>
              <a:rect l="textAreaLeft" t="textAreaTop" r="textAreaRight" b="textAreaBottom"/>
              <a:pathLst>
                <a:path w="1052" h="1052">
                  <a:moveTo>
                    <a:pt x="525" y="1"/>
                  </a:moveTo>
                  <a:cubicBezTo>
                    <a:pt x="235" y="1"/>
                    <a:pt x="1" y="236"/>
                    <a:pt x="1" y="527"/>
                  </a:cubicBezTo>
                  <a:cubicBezTo>
                    <a:pt x="1" y="817"/>
                    <a:pt x="235" y="1051"/>
                    <a:pt x="525" y="1051"/>
                  </a:cubicBezTo>
                  <a:cubicBezTo>
                    <a:pt x="816" y="1051"/>
                    <a:pt x="1051" y="817"/>
                    <a:pt x="1051" y="527"/>
                  </a:cubicBezTo>
                  <a:cubicBezTo>
                    <a:pt x="1051" y="236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6" name="Google Shape;1474;p51"/>
            <p:cNvSpPr/>
            <p:nvPr/>
          </p:nvSpPr>
          <p:spPr>
            <a:xfrm rot="5400000">
              <a:off x="-101664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1"/>
                  </a:moveTo>
                  <a:cubicBezTo>
                    <a:pt x="236" y="1"/>
                    <a:pt x="0" y="235"/>
                    <a:pt x="0" y="526"/>
                  </a:cubicBezTo>
                  <a:cubicBezTo>
                    <a:pt x="0" y="816"/>
                    <a:pt x="236" y="1050"/>
                    <a:pt x="526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7" name="Google Shape;1475;p51"/>
            <p:cNvSpPr/>
            <p:nvPr/>
          </p:nvSpPr>
          <p:spPr>
            <a:xfrm rot="5400000">
              <a:off x="-101664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1"/>
                  </a:moveTo>
                  <a:cubicBezTo>
                    <a:pt x="235" y="1"/>
                    <a:pt x="1" y="235"/>
                    <a:pt x="1" y="526"/>
                  </a:cubicBezTo>
                  <a:cubicBezTo>
                    <a:pt x="1" y="816"/>
                    <a:pt x="235" y="1050"/>
                    <a:pt x="525" y="1050"/>
                  </a:cubicBezTo>
                  <a:cubicBezTo>
                    <a:pt x="816" y="1050"/>
                    <a:pt x="1051" y="816"/>
                    <a:pt x="1051" y="526"/>
                  </a:cubicBezTo>
                  <a:cubicBezTo>
                    <a:pt x="1051" y="235"/>
                    <a:pt x="816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8" name="Google Shape;1476;p51"/>
            <p:cNvSpPr/>
            <p:nvPr/>
          </p:nvSpPr>
          <p:spPr>
            <a:xfrm rot="5400000">
              <a:off x="-1172160" y="76464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3" h="1051">
                  <a:moveTo>
                    <a:pt x="526" y="0"/>
                  </a:moveTo>
                  <a:cubicBezTo>
                    <a:pt x="236" y="0"/>
                    <a:pt x="1" y="236"/>
                    <a:pt x="1" y="526"/>
                  </a:cubicBezTo>
                  <a:cubicBezTo>
                    <a:pt x="1" y="816"/>
                    <a:pt x="236" y="1051"/>
                    <a:pt x="526" y="1051"/>
                  </a:cubicBezTo>
                  <a:cubicBezTo>
                    <a:pt x="817" y="1051"/>
                    <a:pt x="1052" y="816"/>
                    <a:pt x="1052" y="526"/>
                  </a:cubicBezTo>
                  <a:cubicBezTo>
                    <a:pt x="1052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9" name="Google Shape;1477;p51"/>
            <p:cNvSpPr/>
            <p:nvPr/>
          </p:nvSpPr>
          <p:spPr>
            <a:xfrm rot="5400000">
              <a:off x="-1172160" y="95940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1" h="1051">
                  <a:moveTo>
                    <a:pt x="526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6"/>
                    <a:pt x="236" y="1051"/>
                    <a:pt x="526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60" name="Google Shape;1478;p51"/>
            <p:cNvSpPr/>
            <p:nvPr/>
          </p:nvSpPr>
          <p:spPr>
            <a:xfrm rot="5400000">
              <a:off x="-1172160" y="1154160"/>
              <a:ext cx="56520" cy="56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1052" h="1051">
                  <a:moveTo>
                    <a:pt x="525" y="0"/>
                  </a:moveTo>
                  <a:cubicBezTo>
                    <a:pt x="235" y="0"/>
                    <a:pt x="1" y="236"/>
                    <a:pt x="1" y="526"/>
                  </a:cubicBezTo>
                  <a:cubicBezTo>
                    <a:pt x="1" y="816"/>
                    <a:pt x="235" y="1051"/>
                    <a:pt x="525" y="1051"/>
                  </a:cubicBezTo>
                  <a:cubicBezTo>
                    <a:pt x="816" y="1051"/>
                    <a:pt x="1051" y="816"/>
                    <a:pt x="1051" y="526"/>
                  </a:cubicBezTo>
                  <a:cubicBezTo>
                    <a:pt x="1051" y="236"/>
                    <a:pt x="816" y="0"/>
                    <a:pt x="525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l-GR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761" name="Google Shape;1479;p51"/>
          <p:cNvSpPr/>
          <p:nvPr/>
        </p:nvSpPr>
        <p:spPr>
          <a:xfrm rot="980400" flipH="1">
            <a:off x="-826560" y="3758040"/>
            <a:ext cx="3092760" cy="290268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2" name="Google Shape;1480;p51"/>
          <p:cNvSpPr/>
          <p:nvPr/>
        </p:nvSpPr>
        <p:spPr>
          <a:xfrm rot="980400" flipH="1">
            <a:off x="612720" y="4620600"/>
            <a:ext cx="1987560" cy="1865160"/>
          </a:xfrm>
          <a:prstGeom prst="roundRect">
            <a:avLst>
              <a:gd name="adj" fmla="val 8117"/>
            </a:avLst>
          </a:pr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PlaceHolder 1"/>
          <p:cNvSpPr>
            <a:spLocks noGrp="1"/>
          </p:cNvSpPr>
          <p:nvPr>
            <p:ph type="subTitle"/>
          </p:nvPr>
        </p:nvSpPr>
        <p:spPr>
          <a:xfrm>
            <a:off x="736920" y="1843560"/>
            <a:ext cx="23360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Εργ. περιβάλλοντα με υψηλές απαιτήσεις και ανεπαρκείς πόρους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4" name="PlaceHolder 2"/>
          <p:cNvSpPr>
            <a:spLocks noGrp="1"/>
          </p:cNvSpPr>
          <p:nvPr>
            <p:ph type="title"/>
          </p:nvPr>
        </p:nvSpPr>
        <p:spPr>
          <a:xfrm rot="1200">
            <a:off x="4215960" y="2989440"/>
            <a:ext cx="694440" cy="5932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05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5" name="PlaceHolder 3"/>
          <p:cNvSpPr>
            <a:spLocks noGrp="1"/>
          </p:cNvSpPr>
          <p:nvPr>
            <p:ph type="title"/>
          </p:nvPr>
        </p:nvSpPr>
        <p:spPr>
          <a:xfrm>
            <a:off x="6942240" y="298980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06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6" name="PlaceHolder 4"/>
          <p:cNvSpPr>
            <a:spLocks noGrp="1"/>
          </p:cNvSpPr>
          <p:nvPr>
            <p:ph type="title"/>
          </p:nvPr>
        </p:nvSpPr>
        <p:spPr>
          <a:xfrm>
            <a:off x="4214520" y="115704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02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7" name="PlaceHolder 5"/>
          <p:cNvSpPr>
            <a:spLocks noGrp="1"/>
          </p:cNvSpPr>
          <p:nvPr>
            <p:ph type="subTitle"/>
          </p:nvPr>
        </p:nvSpPr>
        <p:spPr>
          <a:xfrm>
            <a:off x="3416400" y="1843560"/>
            <a:ext cx="23360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Αναποτελεσματική ηγεσία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8" name="PlaceHolder 6"/>
          <p:cNvSpPr>
            <a:spLocks noGrp="1"/>
          </p:cNvSpPr>
          <p:nvPr>
            <p:ph type="subTitle"/>
          </p:nvPr>
        </p:nvSpPr>
        <p:spPr>
          <a:xfrm>
            <a:off x="6101280" y="1843560"/>
            <a:ext cx="23360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Αλλαγές και ανασφάλεια (VUCA)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9" name="PlaceHolder 7"/>
          <p:cNvSpPr>
            <a:spLocks noGrp="1"/>
          </p:cNvSpPr>
          <p:nvPr>
            <p:ph type="subTitle"/>
          </p:nvPr>
        </p:nvSpPr>
        <p:spPr>
          <a:xfrm>
            <a:off x="6104520" y="3589920"/>
            <a:ext cx="23360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Φυσικές συνθήκες (βλ. τηλεργασία)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0" name="PlaceHolder 8"/>
          <p:cNvSpPr>
            <a:spLocks noGrp="1"/>
          </p:cNvSpPr>
          <p:nvPr>
            <p:ph type="subTitle"/>
          </p:nvPr>
        </p:nvSpPr>
        <p:spPr>
          <a:xfrm>
            <a:off x="3395160" y="3589920"/>
            <a:ext cx="23360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Ανταποδοτικό σύστημα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1" name="PlaceHolder 9"/>
          <p:cNvSpPr>
            <a:spLocks noGrp="1"/>
          </p:cNvSpPr>
          <p:nvPr>
            <p:ph type="subTitle"/>
          </p:nvPr>
        </p:nvSpPr>
        <p:spPr>
          <a:xfrm>
            <a:off x="728280" y="3589920"/>
            <a:ext cx="23360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Οργανωσιακή κουλτούρα (όραμα, αξίες, προτεραιότητες)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2" name="PlaceHolder 10"/>
          <p:cNvSpPr>
            <a:spLocks noGrp="1"/>
          </p:cNvSpPr>
          <p:nvPr>
            <p:ph type="title"/>
          </p:nvPr>
        </p:nvSpPr>
        <p:spPr>
          <a:xfrm rot="1200">
            <a:off x="1574280" y="298980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04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3" name="PlaceHolder 11"/>
          <p:cNvSpPr>
            <a:spLocks noGrp="1"/>
          </p:cNvSpPr>
          <p:nvPr>
            <p:ph type="title"/>
          </p:nvPr>
        </p:nvSpPr>
        <p:spPr>
          <a:xfrm rot="1200">
            <a:off x="1572840" y="1156680"/>
            <a:ext cx="69444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01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4" name="PlaceHolder 12"/>
          <p:cNvSpPr>
            <a:spLocks noGrp="1"/>
          </p:cNvSpPr>
          <p:nvPr>
            <p:ph type="title"/>
          </p:nvPr>
        </p:nvSpPr>
        <p:spPr>
          <a:xfrm rot="1200">
            <a:off x="6940440" y="1156680"/>
            <a:ext cx="694080" cy="592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03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5" name="PlaceHolder 13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Πού </a:t>
            </a:r>
            <a:r>
              <a:rPr lang="en" sz="3000" b="0" strike="noStrike" spc="-1">
                <a:solidFill>
                  <a:schemeClr val="dk2"/>
                </a:solidFill>
                <a:latin typeface="Roboto Black"/>
                <a:ea typeface="Roboto Black"/>
              </a:rPr>
              <a:t>«εκκολάπτεται»</a:t>
            </a:r>
            <a:r>
              <a:rPr lang="en" sz="30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 το Mobbing;</a:t>
            </a:r>
            <a:endParaRPr lang="el-GR" sz="3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76" name="Google Shape;1498;p52"/>
          <p:cNvCxnSpPr/>
          <p:nvPr/>
        </p:nvCxnSpPr>
        <p:spPr>
          <a:xfrm>
            <a:off x="1289880" y="184464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77" name="Google Shape;1499;p52"/>
          <p:cNvCxnSpPr/>
          <p:nvPr/>
        </p:nvCxnSpPr>
        <p:spPr>
          <a:xfrm>
            <a:off x="3972240" y="184464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78" name="Google Shape;1500;p52"/>
          <p:cNvCxnSpPr/>
          <p:nvPr/>
        </p:nvCxnSpPr>
        <p:spPr>
          <a:xfrm>
            <a:off x="6648840" y="184464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79" name="Google Shape;1501;p52"/>
          <p:cNvCxnSpPr/>
          <p:nvPr/>
        </p:nvCxnSpPr>
        <p:spPr>
          <a:xfrm>
            <a:off x="6648840" y="359100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80" name="Google Shape;1502;p52"/>
          <p:cNvCxnSpPr/>
          <p:nvPr/>
        </p:nvCxnSpPr>
        <p:spPr>
          <a:xfrm>
            <a:off x="3931560" y="359100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  <p:cxnSp>
        <p:nvCxnSpPr>
          <p:cNvPr id="2781" name="Google Shape;1503;p52"/>
          <p:cNvCxnSpPr/>
          <p:nvPr/>
        </p:nvCxnSpPr>
        <p:spPr>
          <a:xfrm>
            <a:off x="1272960" y="3591000"/>
            <a:ext cx="1263960" cy="360"/>
          </a:xfrm>
          <a:prstGeom prst="straightConnector1">
            <a:avLst/>
          </a:prstGeom>
          <a:ln w="28575">
            <a:solidFill>
              <a:srgbClr val="FF6B65"/>
            </a:solidFill>
            <a:round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PlaceHolder 1"/>
          <p:cNvSpPr>
            <a:spLocks noGrp="1"/>
          </p:cNvSpPr>
          <p:nvPr>
            <p:ph type="subTitle"/>
          </p:nvPr>
        </p:nvSpPr>
        <p:spPr>
          <a:xfrm>
            <a:off x="659160" y="1164960"/>
            <a:ext cx="4032720" cy="24746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1" strike="noStrike" spc="-1">
                <a:solidFill>
                  <a:schemeClr val="dk2"/>
                </a:solidFill>
                <a:latin typeface="Roboto"/>
                <a:ea typeface="Roboto"/>
              </a:rPr>
              <a:t>Χρόνιοι θύτες</a:t>
            </a:r>
            <a:r>
              <a:rPr lang="en" sz="1400" b="1" strike="noStrike" spc="-1">
                <a:solidFill>
                  <a:schemeClr val="dk1"/>
                </a:solidFill>
                <a:latin typeface="Roboto"/>
                <a:ea typeface="Roboto"/>
              </a:rPr>
              <a:t>: </a:t>
            </a: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άτομα ανασφαλή με υψηλά επίπεδα ναρκισσισμού και έμφυτη αντιπάθεια για τους γύρω τους. Σε ανταγωνιστικά περιβάλλοντα τείνουν να επιβραβεύονται και να προάγονται.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599"/>
              </a:spcBef>
              <a:tabLst>
                <a:tab pos="0" algn="l"/>
              </a:tabLst>
            </a:pPr>
            <a:r>
              <a:rPr lang="en" sz="1400" b="1" strike="noStrike" spc="-1">
                <a:solidFill>
                  <a:schemeClr val="dk2"/>
                </a:solidFill>
                <a:latin typeface="Roboto"/>
                <a:ea typeface="Roboto"/>
              </a:rPr>
              <a:t>Ευκαιριακοί Θύτες</a:t>
            </a:r>
            <a:r>
              <a:rPr lang="en" sz="1400" b="1" strike="noStrike" spc="-1">
                <a:solidFill>
                  <a:schemeClr val="dk1"/>
                </a:solidFill>
                <a:latin typeface="Roboto"/>
                <a:ea typeface="Roboto"/>
              </a:rPr>
              <a:t>:</a:t>
            </a: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 δείχνουν τον κακό εαυτό τους όταν αυτό μπορεί να τους φανεί χρήσιμο για να ανέβουν ιεραρχικά είτε για να εξουδετερώσουν τον αντίπαλο. 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" sz="1400" b="1" strike="noStrike" spc="-1">
                <a:solidFill>
                  <a:schemeClr val="dk2"/>
                </a:solidFill>
                <a:latin typeface="Roboto"/>
                <a:ea typeface="Roboto"/>
              </a:rPr>
              <a:t>Ευκαιριακοί Θύτες</a:t>
            </a:r>
            <a:r>
              <a:rPr lang="en" sz="1400" b="1" strike="noStrike" spc="-1">
                <a:solidFill>
                  <a:schemeClr val="dk1"/>
                </a:solidFill>
                <a:latin typeface="Roboto"/>
                <a:ea typeface="Roboto"/>
              </a:rPr>
              <a:t>: </a:t>
            </a:r>
            <a:r>
              <a:rPr lang="en" sz="1400" b="0" strike="noStrike" spc="-1">
                <a:solidFill>
                  <a:schemeClr val="dk1"/>
                </a:solidFill>
                <a:latin typeface="Roboto"/>
                <a:ea typeface="Roboto"/>
              </a:rPr>
              <a:t>αποτελούν το μικρότερο ποσοστό και είναι άτομα αδέξια και κοινωνικά ανώριμα</a:t>
            </a: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1599"/>
              </a:spcAft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3" name="PlaceHolder 2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1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Who is </a:t>
            </a:r>
            <a:r>
              <a:rPr lang="en" sz="3100" b="0" strike="noStrike" spc="-1">
                <a:solidFill>
                  <a:schemeClr val="dk2"/>
                </a:solidFill>
                <a:latin typeface="Roboto Black"/>
                <a:ea typeface="Roboto Black"/>
              </a:rPr>
              <a:t>Who</a:t>
            </a:r>
            <a:r>
              <a:rPr lang="en" sz="31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?</a:t>
            </a:r>
            <a:endParaRPr lang="el-GR" sz="3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4" name="Google Shape;1510;p53"/>
          <p:cNvSpPr/>
          <p:nvPr/>
        </p:nvSpPr>
        <p:spPr>
          <a:xfrm>
            <a:off x="5162760" y="1164960"/>
            <a:ext cx="3756960" cy="22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3400" b="1" strike="noStrike" spc="-1">
                <a:solidFill>
                  <a:schemeClr val="dk2"/>
                </a:solidFill>
                <a:latin typeface="Roboto"/>
                <a:ea typeface="Roboto"/>
              </a:rPr>
              <a:t>Θύματα</a:t>
            </a:r>
            <a:r>
              <a:rPr lang="en" sz="3400" b="1" strike="noStrike" spc="-1">
                <a:solidFill>
                  <a:srgbClr val="000000"/>
                </a:solidFill>
                <a:latin typeface="Roboto"/>
                <a:ea typeface="Roboto"/>
              </a:rPr>
              <a:t>: </a:t>
            </a:r>
            <a:r>
              <a:rPr lang="en" sz="3400" b="0" strike="noStrike" spc="-1">
                <a:solidFill>
                  <a:srgbClr val="000000"/>
                </a:solidFill>
                <a:latin typeface="Roboto"/>
                <a:ea typeface="Roboto"/>
              </a:rPr>
              <a:t>Εν δυνάμει όλοι μας!</a:t>
            </a:r>
            <a:endParaRPr lang="el-GR" sz="3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1515;p54"/>
          <p:cNvSpPr/>
          <p:nvPr/>
        </p:nvSpPr>
        <p:spPr>
          <a:xfrm rot="14165400">
            <a:off x="6144840" y="4473720"/>
            <a:ext cx="3233520" cy="3034800"/>
          </a:xfrm>
          <a:prstGeom prst="roundRect">
            <a:avLst>
              <a:gd name="adj" fmla="val 8117"/>
            </a:avLst>
          </a:prstGeom>
          <a:noFill/>
          <a:ln w="9525">
            <a:solidFill>
              <a:srgbClr val="62626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6" name="Google Shape;1516;p54"/>
          <p:cNvSpPr/>
          <p:nvPr/>
        </p:nvSpPr>
        <p:spPr>
          <a:xfrm rot="14165400">
            <a:off x="6200280" y="4635360"/>
            <a:ext cx="3092760" cy="2902320"/>
          </a:xfrm>
          <a:prstGeom prst="roundRect">
            <a:avLst>
              <a:gd name="adj" fmla="val 8117"/>
            </a:avLst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703640" cy="564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100" b="0" strike="noStrike" spc="-1">
                <a:solidFill>
                  <a:schemeClr val="dk1"/>
                </a:solidFill>
                <a:latin typeface="Roboto Black"/>
                <a:ea typeface="Roboto Black"/>
              </a:rPr>
              <a:t>Ποιοι είμαστε</a:t>
            </a:r>
            <a:endParaRPr lang="el-GR" sz="3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8" name="Google Shape;1518;p54"/>
          <p:cNvSpPr/>
          <p:nvPr/>
        </p:nvSpPr>
        <p:spPr>
          <a:xfrm>
            <a:off x="510120" y="1360080"/>
            <a:ext cx="5920560" cy="295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91440" rIns="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700" b="1" strike="noStrike" spc="-1">
                <a:solidFill>
                  <a:srgbClr val="434343"/>
                </a:solidFill>
                <a:latin typeface="Montserrat Light"/>
                <a:ea typeface="Montserrat Light"/>
              </a:rPr>
              <a:t>... SINCE 2019</a:t>
            </a:r>
            <a:endParaRPr lang="el-GR" sz="17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" sz="1900" b="0" strike="noStrike" spc="-1">
                <a:solidFill>
                  <a:srgbClr val="434343"/>
                </a:solidFill>
                <a:latin typeface="Arial"/>
                <a:ea typeface="Arial"/>
              </a:rPr>
              <a:t>1. Ενημέρωση, πρόληψη, αντιμετώπιση</a:t>
            </a:r>
            <a:endParaRPr lang="el-GR" sz="1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" sz="1900" b="0" strike="noStrike" spc="-1">
                <a:solidFill>
                  <a:srgbClr val="434343"/>
                </a:solidFill>
                <a:latin typeface="Arial"/>
                <a:ea typeface="Arial"/>
              </a:rPr>
              <a:t>2, Έρευνα και εκπόνηση μελετών</a:t>
            </a:r>
            <a:endParaRPr lang="el-GR" sz="1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" sz="1900" b="0" strike="noStrike" spc="-1">
                <a:solidFill>
                  <a:srgbClr val="434343"/>
                </a:solidFill>
                <a:latin typeface="Arial"/>
                <a:ea typeface="Arial"/>
              </a:rPr>
              <a:t>3. Συνεργασία μελών με φορείς ομοίων σκοπών σε Ελλάδα και εξωτερικό</a:t>
            </a:r>
            <a:endParaRPr lang="el-GR" sz="1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" sz="1900" b="0" strike="noStrike" spc="-1">
                <a:solidFill>
                  <a:srgbClr val="434343"/>
                </a:solidFill>
                <a:latin typeface="Arial"/>
                <a:ea typeface="Arial"/>
              </a:rPr>
              <a:t>4. Υποβολή προτάσεων για την εξάλειψη του φαινομένου</a:t>
            </a:r>
            <a:endParaRPr lang="el-GR" sz="1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" sz="1900" b="0" strike="noStrike" spc="-1">
                <a:solidFill>
                  <a:srgbClr val="434343"/>
                </a:solidFill>
                <a:latin typeface="Arial"/>
                <a:ea typeface="Arial"/>
              </a:rPr>
              <a:t>5. Διευκόλυνση αρωγής σε θύματα και οργανισμούς</a:t>
            </a:r>
            <a:endParaRPr lang="el-GR" sz="1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endParaRPr lang="el-GR" sz="17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89" name="Google Shape;1519;p54"/>
          <p:cNvPicPr/>
          <p:nvPr/>
        </p:nvPicPr>
        <p:blipFill>
          <a:blip r:embed="rId2"/>
          <a:stretch/>
        </p:blipFill>
        <p:spPr>
          <a:xfrm>
            <a:off x="6749280" y="225360"/>
            <a:ext cx="1245600" cy="1245600"/>
          </a:xfrm>
          <a:prstGeom prst="rect">
            <a:avLst/>
          </a:prstGeom>
          <a:ln w="0">
            <a:noFill/>
          </a:ln>
        </p:spPr>
      </p:pic>
      <p:pic>
        <p:nvPicPr>
          <p:cNvPr id="2790" name="Google Shape;1520;p54"/>
          <p:cNvPicPr/>
          <p:nvPr/>
        </p:nvPicPr>
        <p:blipFill>
          <a:blip r:embed="rId3"/>
          <a:stretch/>
        </p:blipFill>
        <p:spPr>
          <a:xfrm>
            <a:off x="6749280" y="1553760"/>
            <a:ext cx="942120" cy="942480"/>
          </a:xfrm>
          <a:prstGeom prst="rect">
            <a:avLst/>
          </a:prstGeom>
          <a:ln w="0">
            <a:noFill/>
          </a:ln>
        </p:spPr>
      </p:pic>
      <p:pic>
        <p:nvPicPr>
          <p:cNvPr id="2791" name="Google Shape;1521;p54"/>
          <p:cNvPicPr/>
          <p:nvPr/>
        </p:nvPicPr>
        <p:blipFill>
          <a:blip r:embed="rId4"/>
          <a:stretch/>
        </p:blipFill>
        <p:spPr>
          <a:xfrm>
            <a:off x="6749280" y="2945880"/>
            <a:ext cx="415080" cy="823680"/>
          </a:xfrm>
          <a:prstGeom prst="rect">
            <a:avLst/>
          </a:prstGeom>
          <a:ln w="0">
            <a:noFill/>
          </a:ln>
        </p:spPr>
      </p:pic>
      <p:pic>
        <p:nvPicPr>
          <p:cNvPr id="2792" name="Google Shape;1522;p54"/>
          <p:cNvPicPr/>
          <p:nvPr/>
        </p:nvPicPr>
        <p:blipFill>
          <a:blip r:embed="rId5"/>
          <a:stretch/>
        </p:blipFill>
        <p:spPr>
          <a:xfrm>
            <a:off x="7414560" y="2945880"/>
            <a:ext cx="442440" cy="823680"/>
          </a:xfrm>
          <a:prstGeom prst="rect">
            <a:avLst/>
          </a:prstGeom>
          <a:ln w="0">
            <a:noFill/>
          </a:ln>
        </p:spPr>
      </p:pic>
      <p:pic>
        <p:nvPicPr>
          <p:cNvPr id="2793" name="Google Shape;1523;p54"/>
          <p:cNvPicPr/>
          <p:nvPr/>
        </p:nvPicPr>
        <p:blipFill>
          <a:blip r:embed="rId6"/>
          <a:stretch/>
        </p:blipFill>
        <p:spPr>
          <a:xfrm>
            <a:off x="8107200" y="2945880"/>
            <a:ext cx="415080" cy="88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Stress and Burnout Conference by Slidesgo">
  <a:themeElements>
    <a:clrScheme name="Simple Light">
      <a:dk1>
        <a:srgbClr val="626262"/>
      </a:dk1>
      <a:lt1>
        <a:srgbClr val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6B65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412</Words>
  <Application>Microsoft Office PowerPoint</Application>
  <PresentationFormat>On-screen Show (16:9)</PresentationFormat>
  <Paragraphs>57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40</vt:i4>
      </vt:variant>
      <vt:variant>
        <vt:lpstr>Slide Titles</vt:lpstr>
      </vt:variant>
      <vt:variant>
        <vt:i4>9</vt:i4>
      </vt:variant>
    </vt:vector>
  </HeadingPairs>
  <TitlesOfParts>
    <vt:vector size="56" baseType="lpstr">
      <vt:lpstr>Arial</vt:lpstr>
      <vt:lpstr>Montserrat Light</vt:lpstr>
      <vt:lpstr>Roboto</vt:lpstr>
      <vt:lpstr>Roboto Black</vt:lpstr>
      <vt:lpstr>Symbol</vt:lpstr>
      <vt:lpstr>Times New Roman</vt:lpstr>
      <vt:lpstr>Wingdings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Stress and Burnout Conference by Slidesgo</vt:lpstr>
      <vt:lpstr>No More Mobbing At Work!</vt:lpstr>
      <vt:lpstr>—Dr. Marie France Hirigoyen </vt:lpstr>
      <vt:lpstr>Στόχοι Μικροεπιθέσεων</vt:lpstr>
      <vt:lpstr>Πόσο κοστίζει;</vt:lpstr>
      <vt:lpstr>Σε αριθμούς</vt:lpstr>
      <vt:lpstr>71%</vt:lpstr>
      <vt:lpstr>05</vt:lpstr>
      <vt:lpstr>Who is Who?</vt:lpstr>
      <vt:lpstr>Ποιοι είμαστε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More Mobbing At Work!</dc:title>
  <dc:subject/>
  <dc:creator/>
  <dc:description/>
  <cp:lastModifiedBy>Dimitris Daoulas</cp:lastModifiedBy>
  <cp:revision>2</cp:revision>
  <dcterms:modified xsi:type="dcterms:W3CDTF">2023-11-10T12:44:07Z</dcterms:modified>
  <dc:language>en-US</dc:language>
</cp:coreProperties>
</file>