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42" r:id="rId3"/>
    <p:sldId id="341" r:id="rId4"/>
    <p:sldId id="325" r:id="rId5"/>
    <p:sldId id="334" r:id="rId6"/>
    <p:sldId id="332" r:id="rId7"/>
    <p:sldId id="343" r:id="rId8"/>
    <p:sldId id="336" r:id="rId9"/>
    <p:sldId id="327" r:id="rId10"/>
    <p:sldId id="328" r:id="rId11"/>
    <p:sldId id="337" r:id="rId12"/>
    <p:sldId id="329" r:id="rId13"/>
    <p:sldId id="338" r:id="rId14"/>
    <p:sldId id="339" r:id="rId15"/>
    <p:sldId id="344" r:id="rId16"/>
    <p:sldId id="346" r:id="rId17"/>
    <p:sldId id="340" r:id="rId18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44" userDrawn="1">
          <p15:clr>
            <a:srgbClr val="A4A3A4"/>
          </p15:clr>
        </p15:guide>
        <p15:guide id="4" pos="7560" userDrawn="1">
          <p15:clr>
            <a:srgbClr val="A4A3A4"/>
          </p15:clr>
        </p15:guide>
        <p15:guide id="5" orient="horz" pos="4008" userDrawn="1">
          <p15:clr>
            <a:srgbClr val="A4A3A4"/>
          </p15:clr>
        </p15:guide>
        <p15:guide id="6" orient="horz" pos="6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E7968"/>
    <a:srgbClr val="FB866F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24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966" y="96"/>
      </p:cViewPr>
      <p:guideLst>
        <p:guide orient="horz" pos="2304"/>
        <p:guide pos="3840"/>
        <p:guide pos="144"/>
        <p:guide pos="7560"/>
        <p:guide orient="horz" pos="4008"/>
        <p:guide orient="horz" pos="62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FD97D-C178-4E68-BFF0-C0D7518161EB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07D5A-2CC3-4DA2-BA2F-AE837E2EA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2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pattFill prst="pct5">
          <a:fgClr>
            <a:schemeClr val="tx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1B067-7B85-403B-B654-64D74E522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9338"/>
            <a:ext cx="9144000" cy="2387600"/>
          </a:xfrm>
        </p:spPr>
        <p:txBody>
          <a:bodyPr anchor="b"/>
          <a:lstStyle>
            <a:lvl1pPr algn="ctr">
              <a:defRPr sz="60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52378-B23B-48FC-9AD4-54A137DDE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52041"/>
            <a:ext cx="9144000" cy="583596"/>
          </a:xfrm>
        </p:spPr>
        <p:txBody>
          <a:bodyPr/>
          <a:lstStyle>
            <a:lvl1pPr marL="0" indent="0" algn="ctr">
              <a:buNone/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0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80D1801-547B-3BF6-344B-B0ED971F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496" y="143047"/>
            <a:ext cx="10419008" cy="632669"/>
          </a:xfrm>
        </p:spPr>
        <p:txBody>
          <a:bodyPr>
            <a:normAutofit/>
          </a:bodyPr>
          <a:lstStyle>
            <a:lvl1pPr algn="ctr">
              <a:defRPr sz="3200" b="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20F8A2-BCD1-6871-119D-00B2D05341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86495" y="1107347"/>
            <a:ext cx="10419008" cy="5385528"/>
          </a:xfrm>
        </p:spPr>
        <p:txBody>
          <a:bodyPr anchor="t"/>
          <a:lstStyle>
            <a:lvl1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C86492-3A50-E008-311B-C7FB15C0DA3F}"/>
              </a:ext>
            </a:extLst>
          </p:cNvPr>
          <p:cNvSpPr/>
          <p:nvPr userDrawn="1"/>
        </p:nvSpPr>
        <p:spPr>
          <a:xfrm>
            <a:off x="11848562" y="0"/>
            <a:ext cx="343437" cy="77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E8C348-7C2C-67D9-6F18-F6526C010AA8}"/>
              </a:ext>
            </a:extLst>
          </p:cNvPr>
          <p:cNvSpPr/>
          <p:nvPr userDrawn="1"/>
        </p:nvSpPr>
        <p:spPr>
          <a:xfrm>
            <a:off x="0" y="6082284"/>
            <a:ext cx="343437" cy="7757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80D1801-547B-3BF6-344B-B0ED971F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496" y="143047"/>
            <a:ext cx="10419008" cy="632669"/>
          </a:xfrm>
        </p:spPr>
        <p:txBody>
          <a:bodyPr>
            <a:normAutofit/>
          </a:bodyPr>
          <a:lstStyle>
            <a:lvl1pPr algn="ctr">
              <a:defRPr sz="3200" b="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C86492-3A50-E008-311B-C7FB15C0DA3F}"/>
              </a:ext>
            </a:extLst>
          </p:cNvPr>
          <p:cNvSpPr/>
          <p:nvPr userDrawn="1"/>
        </p:nvSpPr>
        <p:spPr>
          <a:xfrm>
            <a:off x="11848562" y="0"/>
            <a:ext cx="343437" cy="77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E8C348-7C2C-67D9-6F18-F6526C010AA8}"/>
              </a:ext>
            </a:extLst>
          </p:cNvPr>
          <p:cNvSpPr/>
          <p:nvPr userDrawn="1"/>
        </p:nvSpPr>
        <p:spPr>
          <a:xfrm>
            <a:off x="0" y="6082284"/>
            <a:ext cx="343437" cy="7757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9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Headlin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80D1801-547B-3BF6-344B-B0ED971F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48" y="143047"/>
            <a:ext cx="10792756" cy="632669"/>
          </a:xfrm>
        </p:spPr>
        <p:txBody>
          <a:bodyPr>
            <a:normAutofit/>
          </a:bodyPr>
          <a:lstStyle>
            <a:lvl1pPr algn="l">
              <a:defRPr sz="3200" b="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C86492-3A50-E008-311B-C7FB15C0DA3F}"/>
              </a:ext>
            </a:extLst>
          </p:cNvPr>
          <p:cNvSpPr/>
          <p:nvPr userDrawn="1"/>
        </p:nvSpPr>
        <p:spPr>
          <a:xfrm>
            <a:off x="11848562" y="0"/>
            <a:ext cx="343437" cy="77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E8C348-7C2C-67D9-6F18-F6526C010AA8}"/>
              </a:ext>
            </a:extLst>
          </p:cNvPr>
          <p:cNvSpPr/>
          <p:nvPr userDrawn="1"/>
        </p:nvSpPr>
        <p:spPr>
          <a:xfrm>
            <a:off x="0" y="6082284"/>
            <a:ext cx="343437" cy="7757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1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bg>
      <p:bgPr>
        <a:pattFill prst="pct5">
          <a:fgClr>
            <a:schemeClr val="bg2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80D1801-547B-3BF6-344B-B0ED971F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496" y="2988797"/>
            <a:ext cx="10419008" cy="632669"/>
          </a:xfrm>
        </p:spPr>
        <p:txBody>
          <a:bodyPr>
            <a:noAutofit/>
          </a:bodyPr>
          <a:lstStyle>
            <a:lvl1pPr algn="ctr">
              <a:defRPr sz="5400" b="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C86492-3A50-E008-311B-C7FB15C0DA3F}"/>
              </a:ext>
            </a:extLst>
          </p:cNvPr>
          <p:cNvSpPr/>
          <p:nvPr userDrawn="1"/>
        </p:nvSpPr>
        <p:spPr>
          <a:xfrm>
            <a:off x="11848562" y="0"/>
            <a:ext cx="343437" cy="77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E8C348-7C2C-67D9-6F18-F6526C010AA8}"/>
              </a:ext>
            </a:extLst>
          </p:cNvPr>
          <p:cNvSpPr/>
          <p:nvPr userDrawn="1"/>
        </p:nvSpPr>
        <p:spPr>
          <a:xfrm>
            <a:off x="0" y="6082284"/>
            <a:ext cx="343437" cy="7757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6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Red">
    <p:bg>
      <p:bgPr>
        <a:pattFill prst="pct5">
          <a:fgClr>
            <a:schemeClr val="bg2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80D1801-547B-3BF6-344B-B0ED971F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602" y="2350093"/>
            <a:ext cx="10212224" cy="2093720"/>
          </a:xfrm>
        </p:spPr>
        <p:txBody>
          <a:bodyPr>
            <a:noAutofit/>
          </a:bodyPr>
          <a:lstStyle>
            <a:lvl1pPr algn="ctr">
              <a:defRPr sz="5400" b="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C86492-3A50-E008-311B-C7FB15C0DA3F}"/>
              </a:ext>
            </a:extLst>
          </p:cNvPr>
          <p:cNvSpPr/>
          <p:nvPr userDrawn="1"/>
        </p:nvSpPr>
        <p:spPr>
          <a:xfrm>
            <a:off x="0" y="0"/>
            <a:ext cx="1051133" cy="6858000"/>
          </a:xfrm>
          <a:prstGeom prst="rect">
            <a:avLst/>
          </a:prstGeom>
          <a:gradFill>
            <a:gsLst>
              <a:gs pos="36000">
                <a:srgbClr val="E94057"/>
              </a:gs>
              <a:gs pos="1000">
                <a:schemeClr val="accent1"/>
              </a:gs>
              <a:gs pos="100000">
                <a:srgbClr val="F271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E8C348-7C2C-67D9-6F18-F6526C010AA8}"/>
              </a:ext>
            </a:extLst>
          </p:cNvPr>
          <p:cNvSpPr/>
          <p:nvPr userDrawn="1"/>
        </p:nvSpPr>
        <p:spPr>
          <a:xfrm>
            <a:off x="11848563" y="6082284"/>
            <a:ext cx="343437" cy="7757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3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80D1801-547B-3BF6-344B-B0ED971F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496" y="143047"/>
            <a:ext cx="10419008" cy="632669"/>
          </a:xfrm>
        </p:spPr>
        <p:txBody>
          <a:bodyPr>
            <a:normAutofit/>
          </a:bodyPr>
          <a:lstStyle>
            <a:lvl1pPr algn="ctr">
              <a:defRPr sz="3200" b="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20F8A2-BCD1-6871-119D-00B2D05341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86495" y="1107347"/>
            <a:ext cx="5926429" cy="5385528"/>
          </a:xfrm>
        </p:spPr>
        <p:txBody>
          <a:bodyPr anchor="ctr">
            <a:normAutofit/>
          </a:bodyPr>
          <a:lstStyle>
            <a:lvl1pPr marL="0" indent="0">
              <a:buClr>
                <a:srgbClr val="C00000"/>
              </a:buClr>
              <a:buFont typeface="Wingdings" panose="05000000000000000000" pitchFamily="2" charset="2"/>
              <a:buNone/>
              <a:defRPr sz="6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C86492-3A50-E008-311B-C7FB15C0DA3F}"/>
              </a:ext>
            </a:extLst>
          </p:cNvPr>
          <p:cNvSpPr/>
          <p:nvPr userDrawn="1"/>
        </p:nvSpPr>
        <p:spPr>
          <a:xfrm>
            <a:off x="11848562" y="0"/>
            <a:ext cx="343437" cy="77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E8C348-7C2C-67D9-6F18-F6526C010AA8}"/>
              </a:ext>
            </a:extLst>
          </p:cNvPr>
          <p:cNvSpPr/>
          <p:nvPr userDrawn="1"/>
        </p:nvSpPr>
        <p:spPr>
          <a:xfrm>
            <a:off x="0" y="6082284"/>
            <a:ext cx="343437" cy="7757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7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79">
            <a:extLst>
              <a:ext uri="{FF2B5EF4-FFF2-40B4-BE49-F238E27FC236}">
                <a16:creationId xmlns:a16="http://schemas.microsoft.com/office/drawing/2014/main" id="{05F529A3-B3F2-48F3-39F4-5406A0ECB914}"/>
              </a:ext>
            </a:extLst>
          </p:cNvPr>
          <p:cNvSpPr/>
          <p:nvPr userDrawn="1"/>
        </p:nvSpPr>
        <p:spPr>
          <a:xfrm>
            <a:off x="0" y="0"/>
            <a:ext cx="12234729" cy="6874667"/>
          </a:xfrm>
          <a:custGeom>
            <a:avLst/>
            <a:gdLst>
              <a:gd name="connsiteX0" fmla="*/ 0 w 12211050"/>
              <a:gd name="connsiteY0" fmla="*/ 0 h 6921441"/>
              <a:gd name="connsiteX1" fmla="*/ 44349 w 12211050"/>
              <a:gd name="connsiteY1" fmla="*/ 3462 h 6921441"/>
              <a:gd name="connsiteX2" fmla="*/ 3567598 w 12211050"/>
              <a:gd name="connsiteY2" fmla="*/ 1534626 h 6921441"/>
              <a:gd name="connsiteX3" fmla="*/ 6454252 w 12211050"/>
              <a:gd name="connsiteY3" fmla="*/ 4977480 h 6921441"/>
              <a:gd name="connsiteX4" fmla="*/ 12140386 w 12211050"/>
              <a:gd name="connsiteY4" fmla="*/ 6226188 h 6921441"/>
              <a:gd name="connsiteX5" fmla="*/ 12211050 w 12211050"/>
              <a:gd name="connsiteY5" fmla="*/ 6231024 h 6921441"/>
              <a:gd name="connsiteX6" fmla="*/ 12211050 w 12211050"/>
              <a:gd name="connsiteY6" fmla="*/ 6921441 h 6921441"/>
              <a:gd name="connsiteX7" fmla="*/ 0 w 12211050"/>
              <a:gd name="connsiteY7" fmla="*/ 6921441 h 6921441"/>
              <a:gd name="connsiteX8" fmla="*/ 0 w 12211050"/>
              <a:gd name="connsiteY8" fmla="*/ 0 h 6921441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567598 w 18428131"/>
              <a:gd name="connsiteY2" fmla="*/ 1534626 h 6938262"/>
              <a:gd name="connsiteX3" fmla="*/ 6454252 w 18428131"/>
              <a:gd name="connsiteY3" fmla="*/ 4977480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567598 w 18428131"/>
              <a:gd name="connsiteY2" fmla="*/ 1534626 h 6938262"/>
              <a:gd name="connsiteX3" fmla="*/ 4755175 w 18428131"/>
              <a:gd name="connsiteY3" fmla="*/ 5218975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567598 w 18428131"/>
              <a:gd name="connsiteY2" fmla="*/ 1534626 h 6938262"/>
              <a:gd name="connsiteX3" fmla="*/ 3365020 w 18428131"/>
              <a:gd name="connsiteY3" fmla="*/ 5382847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1829905 w 18428131"/>
              <a:gd name="connsiteY2" fmla="*/ 1310381 h 6938262"/>
              <a:gd name="connsiteX3" fmla="*/ 3365020 w 18428131"/>
              <a:gd name="connsiteY3" fmla="*/ 5382847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734931 w 18428131"/>
              <a:gd name="connsiteY2" fmla="*/ 1275882 h 6938262"/>
              <a:gd name="connsiteX3" fmla="*/ 3365020 w 18428131"/>
              <a:gd name="connsiteY3" fmla="*/ 5382847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734931 w 18428131"/>
              <a:gd name="connsiteY2" fmla="*/ 1275882 h 6938262"/>
              <a:gd name="connsiteX3" fmla="*/ 3365020 w 18428131"/>
              <a:gd name="connsiteY3" fmla="*/ 5382847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734931 w 18428131"/>
              <a:gd name="connsiteY2" fmla="*/ 1275882 h 6938262"/>
              <a:gd name="connsiteX3" fmla="*/ 2309532 w 18428131"/>
              <a:gd name="connsiteY3" fmla="*/ 5356973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734931 w 18428131"/>
              <a:gd name="connsiteY2" fmla="*/ 1275882 h 6938262"/>
              <a:gd name="connsiteX3" fmla="*/ 3004610 w 18428131"/>
              <a:gd name="connsiteY3" fmla="*/ 5158601 h 6938262"/>
              <a:gd name="connsiteX4" fmla="*/ 12140386 w 18428131"/>
              <a:gd name="connsiteY4" fmla="*/ 6226188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  <a:gd name="connsiteX0" fmla="*/ 0 w 18428131"/>
              <a:gd name="connsiteY0" fmla="*/ 0 h 6938262"/>
              <a:gd name="connsiteX1" fmla="*/ 44349 w 18428131"/>
              <a:gd name="connsiteY1" fmla="*/ 3462 h 6938262"/>
              <a:gd name="connsiteX2" fmla="*/ 3734931 w 18428131"/>
              <a:gd name="connsiteY2" fmla="*/ 1275882 h 6938262"/>
              <a:gd name="connsiteX3" fmla="*/ 3004610 w 18428131"/>
              <a:gd name="connsiteY3" fmla="*/ 5158601 h 6938262"/>
              <a:gd name="connsiteX4" fmla="*/ 12076027 w 18428131"/>
              <a:gd name="connsiteY4" fmla="*/ 6372810 h 6938262"/>
              <a:gd name="connsiteX5" fmla="*/ 18428131 w 18428131"/>
              <a:gd name="connsiteY5" fmla="*/ 6938262 h 6938262"/>
              <a:gd name="connsiteX6" fmla="*/ 12211050 w 18428131"/>
              <a:gd name="connsiteY6" fmla="*/ 6921441 h 6938262"/>
              <a:gd name="connsiteX7" fmla="*/ 0 w 18428131"/>
              <a:gd name="connsiteY7" fmla="*/ 6921441 h 6938262"/>
              <a:gd name="connsiteX8" fmla="*/ 0 w 18428131"/>
              <a:gd name="connsiteY8" fmla="*/ 0 h 693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28131" h="6938262">
                <a:moveTo>
                  <a:pt x="0" y="0"/>
                </a:moveTo>
                <a:lnTo>
                  <a:pt x="44349" y="3462"/>
                </a:lnTo>
                <a:cubicBezTo>
                  <a:pt x="893044" y="79086"/>
                  <a:pt x="3241554" y="416692"/>
                  <a:pt x="3734931" y="1275882"/>
                </a:cubicBezTo>
                <a:cubicBezTo>
                  <a:pt x="4228308" y="2135072"/>
                  <a:pt x="1614427" y="4309113"/>
                  <a:pt x="3004610" y="5158601"/>
                </a:cubicBezTo>
                <a:cubicBezTo>
                  <a:pt x="4394793" y="6008089"/>
                  <a:pt x="11094379" y="6302968"/>
                  <a:pt x="12076027" y="6372810"/>
                </a:cubicBezTo>
                <a:lnTo>
                  <a:pt x="18428131" y="6938262"/>
                </a:lnTo>
                <a:lnTo>
                  <a:pt x="12211050" y="6921441"/>
                </a:lnTo>
                <a:lnTo>
                  <a:pt x="0" y="692144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0000">
                <a:srgbClr val="E94057"/>
              </a:gs>
              <a:gs pos="1000">
                <a:schemeClr val="accent1"/>
              </a:gs>
              <a:gs pos="100000">
                <a:srgbClr val="F271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20F8A2-BCD1-6871-119D-00B2D0534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1530" y="962025"/>
            <a:ext cx="10215240" cy="49339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666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819E359-571B-40DF-86CE-16B8EA892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47" y="365125"/>
            <a:ext cx="8708163" cy="71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751B928-13BD-41D3-A4DD-DEF014651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47B373-76F0-4F32-8F1C-49BC878BF127}"/>
              </a:ext>
            </a:extLst>
          </p:cNvPr>
          <p:cNvSpPr/>
          <p:nvPr userDrawn="1"/>
        </p:nvSpPr>
        <p:spPr>
          <a:xfrm rot="5400000">
            <a:off x="1476494" y="468099"/>
            <a:ext cx="48975" cy="13255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19A24E-DB91-C7E3-D8D0-DD0FC0E2DEDF}"/>
              </a:ext>
            </a:extLst>
          </p:cNvPr>
          <p:cNvGrpSpPr/>
          <p:nvPr userDrawn="1"/>
        </p:nvGrpSpPr>
        <p:grpSpPr>
          <a:xfrm>
            <a:off x="10750821" y="196584"/>
            <a:ext cx="1446663" cy="1293912"/>
            <a:chOff x="10750821" y="196584"/>
            <a:chExt cx="1446663" cy="1293912"/>
          </a:xfrm>
        </p:grpSpPr>
        <p:pic>
          <p:nvPicPr>
            <p:cNvPr id="10" name="Picture 9" descr="A red sign with white lettering&#10;&#10;Description automatically generated with low confidence">
              <a:extLst>
                <a:ext uri="{FF2B5EF4-FFF2-40B4-BE49-F238E27FC236}">
                  <a16:creationId xmlns:a16="http://schemas.microsoft.com/office/drawing/2014/main" id="{CC65FAB1-86AF-4911-840D-3FB3C0E4EE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0233" y="196584"/>
              <a:ext cx="1047840" cy="104872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EB02FF0-4CD2-48BF-BEC5-76C7BA1E5EF9}"/>
                </a:ext>
              </a:extLst>
            </p:cNvPr>
            <p:cNvSpPr txBox="1"/>
            <p:nvPr userDrawn="1"/>
          </p:nvSpPr>
          <p:spPr>
            <a:xfrm>
              <a:off x="10750821" y="1244275"/>
              <a:ext cx="1446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People Operations</a:t>
              </a:r>
              <a:endParaRPr lang="el-GR" sz="100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804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B76CF5F-968F-45A8-AEA5-27F3EB82A506}"/>
              </a:ext>
            </a:extLst>
          </p:cNvPr>
          <p:cNvGrpSpPr/>
          <p:nvPr userDrawn="1"/>
        </p:nvGrpSpPr>
        <p:grpSpPr>
          <a:xfrm>
            <a:off x="403225" y="101600"/>
            <a:ext cx="11385551" cy="84138"/>
            <a:chOff x="590549" y="101600"/>
            <a:chExt cx="11010901" cy="841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E2F3058-070C-4733-A3C5-1161A6E68908}"/>
                </a:ext>
              </a:extLst>
            </p:cNvPr>
            <p:cNvSpPr/>
            <p:nvPr/>
          </p:nvSpPr>
          <p:spPr>
            <a:xfrm>
              <a:off x="590549" y="101600"/>
              <a:ext cx="2520951" cy="8413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2383C5F-5BA1-4944-B0A2-F6AB14840770}"/>
                </a:ext>
              </a:extLst>
            </p:cNvPr>
            <p:cNvSpPr/>
            <p:nvPr/>
          </p:nvSpPr>
          <p:spPr>
            <a:xfrm>
              <a:off x="3263900" y="101600"/>
              <a:ext cx="8337550" cy="8413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5D34CFA-D7C7-4487-8478-D19DCB6270EB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0D1801-547B-3BF6-344B-B0ED971F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" y="365125"/>
            <a:ext cx="9663564" cy="632669"/>
          </a:xfrm>
        </p:spPr>
        <p:txBody>
          <a:bodyPr>
            <a:norm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20F8A2-BCD1-6871-119D-00B2D0534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25" y="1107347"/>
            <a:ext cx="5427124" cy="5385528"/>
          </a:xfrm>
        </p:spPr>
        <p:txBody>
          <a:bodyPr anchor="ctr"/>
          <a:lstStyle>
            <a:lvl1pPr marL="0" indent="0">
              <a:buNone/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934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82E0E3D-0404-40D6-AF84-3B687787B7F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524" y="3616325"/>
            <a:ext cx="12188952" cy="8003495"/>
            <a:chOff x="-92075" y="1196975"/>
            <a:chExt cx="12376150" cy="8126413"/>
          </a:xfrm>
          <a:gradFill flip="none" rotWithShape="1">
            <a:gsLst>
              <a:gs pos="0">
                <a:srgbClr val="7D31B1">
                  <a:alpha val="20000"/>
                </a:srgbClr>
              </a:gs>
              <a:gs pos="50000">
                <a:srgbClr val="FD1D1D">
                  <a:alpha val="30000"/>
                </a:srgbClr>
              </a:gs>
              <a:gs pos="100000">
                <a:srgbClr val="FCB045">
                  <a:alpha val="20000"/>
                </a:srgbClr>
              </a:gs>
            </a:gsLst>
            <a:lin ang="0" scaled="1"/>
            <a:tileRect/>
          </a:gradFill>
        </p:grpSpPr>
        <p:grpSp>
          <p:nvGrpSpPr>
            <p:cNvPr id="9" name="Group 205">
              <a:extLst>
                <a:ext uri="{FF2B5EF4-FFF2-40B4-BE49-F238E27FC236}">
                  <a16:creationId xmlns:a16="http://schemas.microsoft.com/office/drawing/2014/main" id="{97CD85C5-16E3-48E1-846F-A193F1DAE9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4138" y="5480050"/>
              <a:ext cx="12368213" cy="3843338"/>
              <a:chOff x="-53" y="3452"/>
              <a:chExt cx="7791" cy="2421"/>
            </a:xfrm>
            <a:grpFill/>
          </p:grpSpPr>
          <p:sp>
            <p:nvSpPr>
              <p:cNvPr id="2174" name="Freeform 5">
                <a:extLst>
                  <a:ext uri="{FF2B5EF4-FFF2-40B4-BE49-F238E27FC236}">
                    <a16:creationId xmlns:a16="http://schemas.microsoft.com/office/drawing/2014/main" id="{E90EE897-4F65-407A-8232-0166955723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3" y="3766"/>
                <a:ext cx="7791" cy="2107"/>
              </a:xfrm>
              <a:custGeom>
                <a:avLst/>
                <a:gdLst>
                  <a:gd name="T0" fmla="*/ 1909 w 3004"/>
                  <a:gd name="T1" fmla="*/ 124 h 813"/>
                  <a:gd name="T2" fmla="*/ 1342 w 3004"/>
                  <a:gd name="T3" fmla="*/ 287 h 813"/>
                  <a:gd name="T4" fmla="*/ 753 w 3004"/>
                  <a:gd name="T5" fmla="*/ 219 h 813"/>
                  <a:gd name="T6" fmla="*/ 44 w 3004"/>
                  <a:gd name="T7" fmla="*/ 82 h 813"/>
                  <a:gd name="T8" fmla="*/ 22 w 3004"/>
                  <a:gd name="T9" fmla="*/ 254 h 813"/>
                  <a:gd name="T10" fmla="*/ 62 w 3004"/>
                  <a:gd name="T11" fmla="*/ 656 h 813"/>
                  <a:gd name="T12" fmla="*/ 101 w 3004"/>
                  <a:gd name="T13" fmla="*/ 444 h 813"/>
                  <a:gd name="T14" fmla="*/ 150 w 3004"/>
                  <a:gd name="T15" fmla="*/ 330 h 813"/>
                  <a:gd name="T16" fmla="*/ 183 w 3004"/>
                  <a:gd name="T17" fmla="*/ 296 h 813"/>
                  <a:gd name="T18" fmla="*/ 226 w 3004"/>
                  <a:gd name="T19" fmla="*/ 296 h 813"/>
                  <a:gd name="T20" fmla="*/ 256 w 3004"/>
                  <a:gd name="T21" fmla="*/ 287 h 813"/>
                  <a:gd name="T22" fmla="*/ 314 w 3004"/>
                  <a:gd name="T23" fmla="*/ 168 h 813"/>
                  <a:gd name="T24" fmla="*/ 347 w 3004"/>
                  <a:gd name="T25" fmla="*/ 233 h 813"/>
                  <a:gd name="T26" fmla="*/ 423 w 3004"/>
                  <a:gd name="T27" fmla="*/ 571 h 813"/>
                  <a:gd name="T28" fmla="*/ 470 w 3004"/>
                  <a:gd name="T29" fmla="*/ 455 h 813"/>
                  <a:gd name="T30" fmla="*/ 506 w 3004"/>
                  <a:gd name="T31" fmla="*/ 404 h 813"/>
                  <a:gd name="T32" fmla="*/ 561 w 3004"/>
                  <a:gd name="T33" fmla="*/ 367 h 813"/>
                  <a:gd name="T34" fmla="*/ 607 w 3004"/>
                  <a:gd name="T35" fmla="*/ 204 h 813"/>
                  <a:gd name="T36" fmla="*/ 665 w 3004"/>
                  <a:gd name="T37" fmla="*/ 449 h 813"/>
                  <a:gd name="T38" fmla="*/ 713 w 3004"/>
                  <a:gd name="T39" fmla="*/ 616 h 813"/>
                  <a:gd name="T40" fmla="*/ 750 w 3004"/>
                  <a:gd name="T41" fmla="*/ 414 h 813"/>
                  <a:gd name="T42" fmla="*/ 836 w 3004"/>
                  <a:gd name="T43" fmla="*/ 439 h 813"/>
                  <a:gd name="T44" fmla="*/ 875 w 3004"/>
                  <a:gd name="T45" fmla="*/ 440 h 813"/>
                  <a:gd name="T46" fmla="*/ 960 w 3004"/>
                  <a:gd name="T47" fmla="*/ 380 h 813"/>
                  <a:gd name="T48" fmla="*/ 993 w 3004"/>
                  <a:gd name="T49" fmla="*/ 487 h 813"/>
                  <a:gd name="T50" fmla="*/ 1053 w 3004"/>
                  <a:gd name="T51" fmla="*/ 327 h 813"/>
                  <a:gd name="T52" fmla="*/ 1130 w 3004"/>
                  <a:gd name="T53" fmla="*/ 492 h 813"/>
                  <a:gd name="T54" fmla="*/ 1175 w 3004"/>
                  <a:gd name="T55" fmla="*/ 327 h 813"/>
                  <a:gd name="T56" fmla="*/ 1247 w 3004"/>
                  <a:gd name="T57" fmla="*/ 495 h 813"/>
                  <a:gd name="T58" fmla="*/ 1323 w 3004"/>
                  <a:gd name="T59" fmla="*/ 774 h 813"/>
                  <a:gd name="T60" fmla="*/ 1357 w 3004"/>
                  <a:gd name="T61" fmla="*/ 491 h 813"/>
                  <a:gd name="T62" fmla="*/ 1412 w 3004"/>
                  <a:gd name="T63" fmla="*/ 372 h 813"/>
                  <a:gd name="T64" fmla="*/ 1463 w 3004"/>
                  <a:gd name="T65" fmla="*/ 246 h 813"/>
                  <a:gd name="T66" fmla="*/ 1523 w 3004"/>
                  <a:gd name="T67" fmla="*/ 333 h 813"/>
                  <a:gd name="T68" fmla="*/ 1576 w 3004"/>
                  <a:gd name="T69" fmla="*/ 370 h 813"/>
                  <a:gd name="T70" fmla="*/ 1607 w 3004"/>
                  <a:gd name="T71" fmla="*/ 334 h 813"/>
                  <a:gd name="T72" fmla="*/ 1680 w 3004"/>
                  <a:gd name="T73" fmla="*/ 328 h 813"/>
                  <a:gd name="T74" fmla="*/ 1733 w 3004"/>
                  <a:gd name="T75" fmla="*/ 615 h 813"/>
                  <a:gd name="T76" fmla="*/ 1765 w 3004"/>
                  <a:gd name="T77" fmla="*/ 368 h 813"/>
                  <a:gd name="T78" fmla="*/ 1816 w 3004"/>
                  <a:gd name="T79" fmla="*/ 365 h 813"/>
                  <a:gd name="T80" fmla="*/ 1854 w 3004"/>
                  <a:gd name="T81" fmla="*/ 297 h 813"/>
                  <a:gd name="T82" fmla="*/ 1907 w 3004"/>
                  <a:gd name="T83" fmla="*/ 206 h 813"/>
                  <a:gd name="T84" fmla="*/ 1978 w 3004"/>
                  <a:gd name="T85" fmla="*/ 196 h 813"/>
                  <a:gd name="T86" fmla="*/ 2016 w 3004"/>
                  <a:gd name="T87" fmla="*/ 536 h 813"/>
                  <a:gd name="T88" fmla="*/ 2055 w 3004"/>
                  <a:gd name="T89" fmla="*/ 322 h 813"/>
                  <a:gd name="T90" fmla="*/ 2103 w 3004"/>
                  <a:gd name="T91" fmla="*/ 366 h 813"/>
                  <a:gd name="T92" fmla="*/ 2143 w 3004"/>
                  <a:gd name="T93" fmla="*/ 116 h 813"/>
                  <a:gd name="T94" fmla="*/ 2229 w 3004"/>
                  <a:gd name="T95" fmla="*/ 247 h 813"/>
                  <a:gd name="T96" fmla="*/ 2257 w 3004"/>
                  <a:gd name="T97" fmla="*/ 530 h 813"/>
                  <a:gd name="T98" fmla="*/ 2303 w 3004"/>
                  <a:gd name="T99" fmla="*/ 296 h 813"/>
                  <a:gd name="T100" fmla="*/ 2335 w 3004"/>
                  <a:gd name="T101" fmla="*/ 207 h 813"/>
                  <a:gd name="T102" fmla="*/ 2424 w 3004"/>
                  <a:gd name="T103" fmla="*/ 575 h 813"/>
                  <a:gd name="T104" fmla="*/ 2465 w 3004"/>
                  <a:gd name="T105" fmla="*/ 496 h 813"/>
                  <a:gd name="T106" fmla="*/ 2506 w 3004"/>
                  <a:gd name="T107" fmla="*/ 496 h 813"/>
                  <a:gd name="T108" fmla="*/ 2556 w 3004"/>
                  <a:gd name="T109" fmla="*/ 244 h 813"/>
                  <a:gd name="T110" fmla="*/ 2580 w 3004"/>
                  <a:gd name="T111" fmla="*/ 128 h 813"/>
                  <a:gd name="T112" fmla="*/ 2664 w 3004"/>
                  <a:gd name="T113" fmla="*/ 652 h 813"/>
                  <a:gd name="T114" fmla="*/ 2710 w 3004"/>
                  <a:gd name="T115" fmla="*/ 402 h 813"/>
                  <a:gd name="T116" fmla="*/ 2749 w 3004"/>
                  <a:gd name="T117" fmla="*/ 194 h 813"/>
                  <a:gd name="T118" fmla="*/ 2793 w 3004"/>
                  <a:gd name="T119" fmla="*/ 155 h 813"/>
                  <a:gd name="T120" fmla="*/ 2869 w 3004"/>
                  <a:gd name="T121" fmla="*/ 694 h 813"/>
                  <a:gd name="T122" fmla="*/ 2918 w 3004"/>
                  <a:gd name="T123" fmla="*/ 491 h 813"/>
                  <a:gd name="T124" fmla="*/ 2947 w 3004"/>
                  <a:gd name="T125" fmla="*/ 327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004" h="813">
                    <a:moveTo>
                      <a:pt x="2989" y="119"/>
                    </a:moveTo>
                    <a:cubicBezTo>
                      <a:pt x="2995" y="113"/>
                      <a:pt x="2994" y="113"/>
                      <a:pt x="2999" y="119"/>
                    </a:cubicBezTo>
                    <a:cubicBezTo>
                      <a:pt x="3000" y="120"/>
                      <a:pt x="3001" y="120"/>
                      <a:pt x="3001" y="120"/>
                    </a:cubicBezTo>
                    <a:cubicBezTo>
                      <a:pt x="3002" y="120"/>
                      <a:pt x="3003" y="119"/>
                      <a:pt x="3003" y="118"/>
                    </a:cubicBezTo>
                    <a:cubicBezTo>
                      <a:pt x="3003" y="112"/>
                      <a:pt x="3003" y="105"/>
                      <a:pt x="3003" y="98"/>
                    </a:cubicBezTo>
                    <a:cubicBezTo>
                      <a:pt x="3003" y="95"/>
                      <a:pt x="3004" y="90"/>
                      <a:pt x="3002" y="90"/>
                    </a:cubicBezTo>
                    <a:cubicBezTo>
                      <a:pt x="2998" y="89"/>
                      <a:pt x="2998" y="95"/>
                      <a:pt x="2995" y="96"/>
                    </a:cubicBezTo>
                    <a:cubicBezTo>
                      <a:pt x="2995" y="96"/>
                      <a:pt x="2995" y="98"/>
                      <a:pt x="2994" y="99"/>
                    </a:cubicBezTo>
                    <a:cubicBezTo>
                      <a:pt x="2994" y="98"/>
                      <a:pt x="2994" y="97"/>
                      <a:pt x="2993" y="97"/>
                    </a:cubicBezTo>
                    <a:cubicBezTo>
                      <a:pt x="2991" y="93"/>
                      <a:pt x="2988" y="89"/>
                      <a:pt x="2984" y="87"/>
                    </a:cubicBezTo>
                    <a:cubicBezTo>
                      <a:pt x="2980" y="85"/>
                      <a:pt x="2975" y="81"/>
                      <a:pt x="2969" y="85"/>
                    </a:cubicBezTo>
                    <a:cubicBezTo>
                      <a:pt x="2962" y="85"/>
                      <a:pt x="2959" y="92"/>
                      <a:pt x="2955" y="96"/>
                    </a:cubicBezTo>
                    <a:cubicBezTo>
                      <a:pt x="2954" y="97"/>
                      <a:pt x="2954" y="98"/>
                      <a:pt x="2954" y="99"/>
                    </a:cubicBezTo>
                    <a:cubicBezTo>
                      <a:pt x="2954" y="98"/>
                      <a:pt x="2953" y="97"/>
                      <a:pt x="2953" y="97"/>
                    </a:cubicBezTo>
                    <a:cubicBezTo>
                      <a:pt x="2950" y="93"/>
                      <a:pt x="2948" y="89"/>
                      <a:pt x="2944" y="87"/>
                    </a:cubicBezTo>
                    <a:cubicBezTo>
                      <a:pt x="2939" y="85"/>
                      <a:pt x="2935" y="82"/>
                      <a:pt x="2929" y="85"/>
                    </a:cubicBezTo>
                    <a:cubicBezTo>
                      <a:pt x="2922" y="88"/>
                      <a:pt x="2918" y="91"/>
                      <a:pt x="2915" y="97"/>
                    </a:cubicBezTo>
                    <a:cubicBezTo>
                      <a:pt x="2914" y="99"/>
                      <a:pt x="2913" y="99"/>
                      <a:pt x="2913" y="97"/>
                    </a:cubicBezTo>
                    <a:cubicBezTo>
                      <a:pt x="2911" y="93"/>
                      <a:pt x="2908" y="89"/>
                      <a:pt x="2903" y="87"/>
                    </a:cubicBezTo>
                    <a:cubicBezTo>
                      <a:pt x="2899" y="85"/>
                      <a:pt x="2894" y="81"/>
                      <a:pt x="2889" y="85"/>
                    </a:cubicBezTo>
                    <a:cubicBezTo>
                      <a:pt x="2881" y="85"/>
                      <a:pt x="2878" y="92"/>
                      <a:pt x="2874" y="96"/>
                    </a:cubicBezTo>
                    <a:cubicBezTo>
                      <a:pt x="2873" y="98"/>
                      <a:pt x="2873" y="100"/>
                      <a:pt x="2872" y="96"/>
                    </a:cubicBezTo>
                    <a:cubicBezTo>
                      <a:pt x="2871" y="95"/>
                      <a:pt x="2870" y="93"/>
                      <a:pt x="2868" y="91"/>
                    </a:cubicBezTo>
                    <a:cubicBezTo>
                      <a:pt x="2865" y="87"/>
                      <a:pt x="2855" y="82"/>
                      <a:pt x="2851" y="84"/>
                    </a:cubicBezTo>
                    <a:cubicBezTo>
                      <a:pt x="2843" y="86"/>
                      <a:pt x="2836" y="90"/>
                      <a:pt x="2834" y="99"/>
                    </a:cubicBezTo>
                    <a:cubicBezTo>
                      <a:pt x="2834" y="100"/>
                      <a:pt x="2833" y="101"/>
                      <a:pt x="2832" y="101"/>
                    </a:cubicBezTo>
                    <a:cubicBezTo>
                      <a:pt x="2831" y="101"/>
                      <a:pt x="2830" y="100"/>
                      <a:pt x="2830" y="99"/>
                    </a:cubicBezTo>
                    <a:cubicBezTo>
                      <a:pt x="2830" y="93"/>
                      <a:pt x="2825" y="89"/>
                      <a:pt x="2820" y="87"/>
                    </a:cubicBezTo>
                    <a:cubicBezTo>
                      <a:pt x="2816" y="84"/>
                      <a:pt x="2811" y="80"/>
                      <a:pt x="2806" y="85"/>
                    </a:cubicBezTo>
                    <a:cubicBezTo>
                      <a:pt x="2798" y="86"/>
                      <a:pt x="2795" y="91"/>
                      <a:pt x="2792" y="97"/>
                    </a:cubicBezTo>
                    <a:cubicBezTo>
                      <a:pt x="2791" y="99"/>
                      <a:pt x="2790" y="99"/>
                      <a:pt x="2790" y="97"/>
                    </a:cubicBezTo>
                    <a:cubicBezTo>
                      <a:pt x="2788" y="93"/>
                      <a:pt x="2785" y="89"/>
                      <a:pt x="2780" y="87"/>
                    </a:cubicBezTo>
                    <a:cubicBezTo>
                      <a:pt x="2776" y="85"/>
                      <a:pt x="2772" y="82"/>
                      <a:pt x="2766" y="85"/>
                    </a:cubicBezTo>
                    <a:cubicBezTo>
                      <a:pt x="2759" y="87"/>
                      <a:pt x="2754" y="91"/>
                      <a:pt x="2751" y="97"/>
                    </a:cubicBezTo>
                    <a:cubicBezTo>
                      <a:pt x="2750" y="99"/>
                      <a:pt x="2750" y="99"/>
                      <a:pt x="2749" y="97"/>
                    </a:cubicBezTo>
                    <a:cubicBezTo>
                      <a:pt x="2748" y="93"/>
                      <a:pt x="2744" y="89"/>
                      <a:pt x="2740" y="87"/>
                    </a:cubicBezTo>
                    <a:cubicBezTo>
                      <a:pt x="2736" y="85"/>
                      <a:pt x="2732" y="82"/>
                      <a:pt x="2726" y="85"/>
                    </a:cubicBezTo>
                    <a:cubicBezTo>
                      <a:pt x="2719" y="87"/>
                      <a:pt x="2715" y="91"/>
                      <a:pt x="2711" y="96"/>
                    </a:cubicBezTo>
                    <a:cubicBezTo>
                      <a:pt x="2711" y="97"/>
                      <a:pt x="2710" y="98"/>
                      <a:pt x="2710" y="99"/>
                    </a:cubicBezTo>
                    <a:cubicBezTo>
                      <a:pt x="2710" y="98"/>
                      <a:pt x="2709" y="97"/>
                      <a:pt x="2709" y="96"/>
                    </a:cubicBezTo>
                    <a:cubicBezTo>
                      <a:pt x="2708" y="94"/>
                      <a:pt x="2705" y="93"/>
                      <a:pt x="2705" y="90"/>
                    </a:cubicBezTo>
                    <a:cubicBezTo>
                      <a:pt x="2705" y="89"/>
                      <a:pt x="2702" y="88"/>
                      <a:pt x="2700" y="87"/>
                    </a:cubicBezTo>
                    <a:cubicBezTo>
                      <a:pt x="2696" y="85"/>
                      <a:pt x="2691" y="82"/>
                      <a:pt x="2687" y="84"/>
                    </a:cubicBezTo>
                    <a:cubicBezTo>
                      <a:pt x="2679" y="87"/>
                      <a:pt x="2672" y="90"/>
                      <a:pt x="2671" y="99"/>
                    </a:cubicBezTo>
                    <a:cubicBezTo>
                      <a:pt x="2670" y="100"/>
                      <a:pt x="2669" y="101"/>
                      <a:pt x="2669" y="101"/>
                    </a:cubicBezTo>
                    <a:cubicBezTo>
                      <a:pt x="2668" y="101"/>
                      <a:pt x="2667" y="99"/>
                      <a:pt x="2667" y="99"/>
                    </a:cubicBezTo>
                    <a:cubicBezTo>
                      <a:pt x="2668" y="95"/>
                      <a:pt x="2665" y="94"/>
                      <a:pt x="2663" y="92"/>
                    </a:cubicBezTo>
                    <a:cubicBezTo>
                      <a:pt x="2656" y="83"/>
                      <a:pt x="2648" y="81"/>
                      <a:pt x="2637" y="87"/>
                    </a:cubicBezTo>
                    <a:cubicBezTo>
                      <a:pt x="2633" y="89"/>
                      <a:pt x="2631" y="93"/>
                      <a:pt x="2628" y="97"/>
                    </a:cubicBezTo>
                    <a:cubicBezTo>
                      <a:pt x="2628" y="97"/>
                      <a:pt x="2628" y="98"/>
                      <a:pt x="2627" y="99"/>
                    </a:cubicBezTo>
                    <a:cubicBezTo>
                      <a:pt x="2627" y="98"/>
                      <a:pt x="2627" y="97"/>
                      <a:pt x="2626" y="96"/>
                    </a:cubicBezTo>
                    <a:cubicBezTo>
                      <a:pt x="2625" y="94"/>
                      <a:pt x="2624" y="92"/>
                      <a:pt x="2622" y="90"/>
                    </a:cubicBezTo>
                    <a:cubicBezTo>
                      <a:pt x="2621" y="89"/>
                      <a:pt x="2619" y="88"/>
                      <a:pt x="2617" y="87"/>
                    </a:cubicBezTo>
                    <a:cubicBezTo>
                      <a:pt x="2610" y="82"/>
                      <a:pt x="2597" y="84"/>
                      <a:pt x="2592" y="92"/>
                    </a:cubicBezTo>
                    <a:cubicBezTo>
                      <a:pt x="2590" y="94"/>
                      <a:pt x="2589" y="96"/>
                      <a:pt x="2588" y="98"/>
                    </a:cubicBezTo>
                    <a:cubicBezTo>
                      <a:pt x="2586" y="96"/>
                      <a:pt x="2583" y="94"/>
                      <a:pt x="2583" y="92"/>
                    </a:cubicBezTo>
                    <a:cubicBezTo>
                      <a:pt x="2582" y="88"/>
                      <a:pt x="2579" y="89"/>
                      <a:pt x="2577" y="87"/>
                    </a:cubicBezTo>
                    <a:cubicBezTo>
                      <a:pt x="2574" y="84"/>
                      <a:pt x="2570" y="83"/>
                      <a:pt x="2566" y="84"/>
                    </a:cubicBezTo>
                    <a:cubicBezTo>
                      <a:pt x="2560" y="84"/>
                      <a:pt x="2556" y="87"/>
                      <a:pt x="2552" y="91"/>
                    </a:cubicBezTo>
                    <a:cubicBezTo>
                      <a:pt x="2551" y="92"/>
                      <a:pt x="2550" y="93"/>
                      <a:pt x="2549" y="94"/>
                    </a:cubicBezTo>
                    <a:cubicBezTo>
                      <a:pt x="2549" y="96"/>
                      <a:pt x="2548" y="97"/>
                      <a:pt x="2547" y="98"/>
                    </a:cubicBezTo>
                    <a:cubicBezTo>
                      <a:pt x="2546" y="97"/>
                      <a:pt x="2545" y="96"/>
                      <a:pt x="2545" y="95"/>
                    </a:cubicBezTo>
                    <a:cubicBezTo>
                      <a:pt x="2544" y="93"/>
                      <a:pt x="2543" y="92"/>
                      <a:pt x="2542" y="91"/>
                    </a:cubicBezTo>
                    <a:cubicBezTo>
                      <a:pt x="2539" y="87"/>
                      <a:pt x="2534" y="86"/>
                      <a:pt x="2530" y="84"/>
                    </a:cubicBezTo>
                    <a:cubicBezTo>
                      <a:pt x="2527" y="83"/>
                      <a:pt x="2525" y="84"/>
                      <a:pt x="2522" y="85"/>
                    </a:cubicBezTo>
                    <a:cubicBezTo>
                      <a:pt x="2515" y="86"/>
                      <a:pt x="2511" y="91"/>
                      <a:pt x="2508" y="97"/>
                    </a:cubicBezTo>
                    <a:cubicBezTo>
                      <a:pt x="2506" y="99"/>
                      <a:pt x="2507" y="100"/>
                      <a:pt x="2505" y="97"/>
                    </a:cubicBezTo>
                    <a:cubicBezTo>
                      <a:pt x="2504" y="94"/>
                      <a:pt x="2503" y="92"/>
                      <a:pt x="2501" y="89"/>
                    </a:cubicBezTo>
                    <a:cubicBezTo>
                      <a:pt x="2500" y="88"/>
                      <a:pt x="2498" y="87"/>
                      <a:pt x="2496" y="87"/>
                    </a:cubicBezTo>
                    <a:cubicBezTo>
                      <a:pt x="2491" y="85"/>
                      <a:pt x="2488" y="82"/>
                      <a:pt x="2482" y="85"/>
                    </a:cubicBezTo>
                    <a:cubicBezTo>
                      <a:pt x="2474" y="88"/>
                      <a:pt x="2468" y="91"/>
                      <a:pt x="2467" y="100"/>
                    </a:cubicBezTo>
                    <a:cubicBezTo>
                      <a:pt x="2467" y="100"/>
                      <a:pt x="2466" y="101"/>
                      <a:pt x="2465" y="101"/>
                    </a:cubicBezTo>
                    <a:cubicBezTo>
                      <a:pt x="2464" y="101"/>
                      <a:pt x="2463" y="100"/>
                      <a:pt x="2463" y="100"/>
                    </a:cubicBezTo>
                    <a:cubicBezTo>
                      <a:pt x="2464" y="96"/>
                      <a:pt x="2461" y="95"/>
                      <a:pt x="2460" y="92"/>
                    </a:cubicBezTo>
                    <a:cubicBezTo>
                      <a:pt x="2459" y="89"/>
                      <a:pt x="2456" y="89"/>
                      <a:pt x="2454" y="87"/>
                    </a:cubicBezTo>
                    <a:cubicBezTo>
                      <a:pt x="2448" y="82"/>
                      <a:pt x="2441" y="82"/>
                      <a:pt x="2434" y="87"/>
                    </a:cubicBezTo>
                    <a:cubicBezTo>
                      <a:pt x="2434" y="90"/>
                      <a:pt x="2429" y="87"/>
                      <a:pt x="2428" y="92"/>
                    </a:cubicBezTo>
                    <a:cubicBezTo>
                      <a:pt x="2428" y="94"/>
                      <a:pt x="2426" y="96"/>
                      <a:pt x="2424" y="98"/>
                    </a:cubicBezTo>
                    <a:cubicBezTo>
                      <a:pt x="2423" y="96"/>
                      <a:pt x="2420" y="94"/>
                      <a:pt x="2419" y="92"/>
                    </a:cubicBezTo>
                    <a:cubicBezTo>
                      <a:pt x="2419" y="87"/>
                      <a:pt x="2414" y="90"/>
                      <a:pt x="2414" y="86"/>
                    </a:cubicBezTo>
                    <a:cubicBezTo>
                      <a:pt x="2403" y="81"/>
                      <a:pt x="2396" y="83"/>
                      <a:pt x="2388" y="92"/>
                    </a:cubicBezTo>
                    <a:cubicBezTo>
                      <a:pt x="2387" y="94"/>
                      <a:pt x="2384" y="95"/>
                      <a:pt x="2385" y="98"/>
                    </a:cubicBezTo>
                    <a:cubicBezTo>
                      <a:pt x="2384" y="98"/>
                      <a:pt x="2383" y="98"/>
                      <a:pt x="2383" y="98"/>
                    </a:cubicBezTo>
                    <a:cubicBezTo>
                      <a:pt x="2381" y="96"/>
                      <a:pt x="2380" y="94"/>
                      <a:pt x="2379" y="92"/>
                    </a:cubicBezTo>
                    <a:cubicBezTo>
                      <a:pt x="2370" y="80"/>
                      <a:pt x="2356" y="81"/>
                      <a:pt x="2348" y="93"/>
                    </a:cubicBezTo>
                    <a:cubicBezTo>
                      <a:pt x="2346" y="95"/>
                      <a:pt x="2345" y="97"/>
                      <a:pt x="2344" y="99"/>
                    </a:cubicBezTo>
                    <a:cubicBezTo>
                      <a:pt x="2342" y="97"/>
                      <a:pt x="2340" y="95"/>
                      <a:pt x="2340" y="93"/>
                    </a:cubicBezTo>
                    <a:cubicBezTo>
                      <a:pt x="2338" y="89"/>
                      <a:pt x="2335" y="88"/>
                      <a:pt x="2333" y="87"/>
                    </a:cubicBezTo>
                    <a:cubicBezTo>
                      <a:pt x="2328" y="85"/>
                      <a:pt x="2324" y="80"/>
                      <a:pt x="2318" y="85"/>
                    </a:cubicBezTo>
                    <a:cubicBezTo>
                      <a:pt x="2311" y="86"/>
                      <a:pt x="2307" y="91"/>
                      <a:pt x="2304" y="97"/>
                    </a:cubicBezTo>
                    <a:cubicBezTo>
                      <a:pt x="2303" y="98"/>
                      <a:pt x="2303" y="99"/>
                      <a:pt x="2302" y="98"/>
                    </a:cubicBezTo>
                    <a:cubicBezTo>
                      <a:pt x="2301" y="96"/>
                      <a:pt x="2300" y="93"/>
                      <a:pt x="2298" y="92"/>
                    </a:cubicBezTo>
                    <a:cubicBezTo>
                      <a:pt x="2295" y="87"/>
                      <a:pt x="2287" y="82"/>
                      <a:pt x="2281" y="84"/>
                    </a:cubicBezTo>
                    <a:cubicBezTo>
                      <a:pt x="2273" y="86"/>
                      <a:pt x="2265" y="89"/>
                      <a:pt x="2264" y="99"/>
                    </a:cubicBezTo>
                    <a:cubicBezTo>
                      <a:pt x="2263" y="100"/>
                      <a:pt x="2263" y="101"/>
                      <a:pt x="2262" y="101"/>
                    </a:cubicBezTo>
                    <a:cubicBezTo>
                      <a:pt x="2261" y="101"/>
                      <a:pt x="2260" y="100"/>
                      <a:pt x="2260" y="99"/>
                    </a:cubicBezTo>
                    <a:cubicBezTo>
                      <a:pt x="2260" y="93"/>
                      <a:pt x="2255" y="90"/>
                      <a:pt x="2251" y="87"/>
                    </a:cubicBezTo>
                    <a:cubicBezTo>
                      <a:pt x="2246" y="85"/>
                      <a:pt x="2241" y="81"/>
                      <a:pt x="2236" y="85"/>
                    </a:cubicBezTo>
                    <a:cubicBezTo>
                      <a:pt x="2228" y="85"/>
                      <a:pt x="2225" y="92"/>
                      <a:pt x="2221" y="96"/>
                    </a:cubicBezTo>
                    <a:cubicBezTo>
                      <a:pt x="2221" y="97"/>
                      <a:pt x="2221" y="98"/>
                      <a:pt x="2221" y="99"/>
                    </a:cubicBezTo>
                    <a:cubicBezTo>
                      <a:pt x="2220" y="98"/>
                      <a:pt x="2220" y="97"/>
                      <a:pt x="2219" y="97"/>
                    </a:cubicBezTo>
                    <a:cubicBezTo>
                      <a:pt x="2217" y="93"/>
                      <a:pt x="2215" y="89"/>
                      <a:pt x="2210" y="87"/>
                    </a:cubicBezTo>
                    <a:cubicBezTo>
                      <a:pt x="2206" y="85"/>
                      <a:pt x="2201" y="81"/>
                      <a:pt x="2195" y="85"/>
                    </a:cubicBezTo>
                    <a:cubicBezTo>
                      <a:pt x="2188" y="85"/>
                      <a:pt x="2185" y="92"/>
                      <a:pt x="2181" y="96"/>
                    </a:cubicBezTo>
                    <a:cubicBezTo>
                      <a:pt x="2181" y="97"/>
                      <a:pt x="2180" y="98"/>
                      <a:pt x="2180" y="99"/>
                    </a:cubicBezTo>
                    <a:cubicBezTo>
                      <a:pt x="2180" y="98"/>
                      <a:pt x="2180" y="97"/>
                      <a:pt x="2179" y="96"/>
                    </a:cubicBezTo>
                    <a:cubicBezTo>
                      <a:pt x="2177" y="93"/>
                      <a:pt x="2174" y="89"/>
                      <a:pt x="2170" y="87"/>
                    </a:cubicBezTo>
                    <a:cubicBezTo>
                      <a:pt x="2165" y="85"/>
                      <a:pt x="2161" y="81"/>
                      <a:pt x="2155" y="85"/>
                    </a:cubicBezTo>
                    <a:cubicBezTo>
                      <a:pt x="2147" y="85"/>
                      <a:pt x="2145" y="92"/>
                      <a:pt x="2141" y="96"/>
                    </a:cubicBezTo>
                    <a:cubicBezTo>
                      <a:pt x="2139" y="98"/>
                      <a:pt x="2140" y="100"/>
                      <a:pt x="2139" y="96"/>
                    </a:cubicBezTo>
                    <a:cubicBezTo>
                      <a:pt x="2138" y="95"/>
                      <a:pt x="2136" y="93"/>
                      <a:pt x="2135" y="91"/>
                    </a:cubicBezTo>
                    <a:cubicBezTo>
                      <a:pt x="2132" y="87"/>
                      <a:pt x="2122" y="82"/>
                      <a:pt x="2118" y="84"/>
                    </a:cubicBezTo>
                    <a:cubicBezTo>
                      <a:pt x="2110" y="86"/>
                      <a:pt x="2102" y="90"/>
                      <a:pt x="2100" y="99"/>
                    </a:cubicBezTo>
                    <a:cubicBezTo>
                      <a:pt x="2100" y="100"/>
                      <a:pt x="2099" y="101"/>
                      <a:pt x="2099" y="101"/>
                    </a:cubicBezTo>
                    <a:cubicBezTo>
                      <a:pt x="2098" y="101"/>
                      <a:pt x="2097" y="100"/>
                      <a:pt x="2097" y="99"/>
                    </a:cubicBezTo>
                    <a:cubicBezTo>
                      <a:pt x="2096" y="93"/>
                      <a:pt x="2091" y="89"/>
                      <a:pt x="2087" y="87"/>
                    </a:cubicBezTo>
                    <a:cubicBezTo>
                      <a:pt x="2083" y="84"/>
                      <a:pt x="2078" y="80"/>
                      <a:pt x="2072" y="85"/>
                    </a:cubicBezTo>
                    <a:cubicBezTo>
                      <a:pt x="2065" y="86"/>
                      <a:pt x="2061" y="91"/>
                      <a:pt x="2058" y="97"/>
                    </a:cubicBezTo>
                    <a:cubicBezTo>
                      <a:pt x="2057" y="99"/>
                      <a:pt x="2057" y="99"/>
                      <a:pt x="2056" y="97"/>
                    </a:cubicBezTo>
                    <a:cubicBezTo>
                      <a:pt x="2055" y="93"/>
                      <a:pt x="2051" y="89"/>
                      <a:pt x="2047" y="87"/>
                    </a:cubicBezTo>
                    <a:cubicBezTo>
                      <a:pt x="2043" y="85"/>
                      <a:pt x="2039" y="82"/>
                      <a:pt x="2034" y="84"/>
                    </a:cubicBezTo>
                    <a:cubicBezTo>
                      <a:pt x="2027" y="86"/>
                      <a:pt x="2019" y="90"/>
                      <a:pt x="2018" y="99"/>
                    </a:cubicBezTo>
                    <a:cubicBezTo>
                      <a:pt x="2018" y="100"/>
                      <a:pt x="2017" y="100"/>
                      <a:pt x="2017" y="101"/>
                    </a:cubicBezTo>
                    <a:cubicBezTo>
                      <a:pt x="2017" y="100"/>
                      <a:pt x="2016" y="100"/>
                      <a:pt x="2016" y="99"/>
                    </a:cubicBezTo>
                    <a:cubicBezTo>
                      <a:pt x="2017" y="94"/>
                      <a:pt x="2012" y="93"/>
                      <a:pt x="2010" y="90"/>
                    </a:cubicBezTo>
                    <a:cubicBezTo>
                      <a:pt x="2008" y="87"/>
                      <a:pt x="2005" y="86"/>
                      <a:pt x="2001" y="85"/>
                    </a:cubicBezTo>
                    <a:cubicBezTo>
                      <a:pt x="1995" y="84"/>
                      <a:pt x="1990" y="84"/>
                      <a:pt x="1987" y="87"/>
                    </a:cubicBezTo>
                    <a:cubicBezTo>
                      <a:pt x="1983" y="90"/>
                      <a:pt x="1977" y="93"/>
                      <a:pt x="1977" y="100"/>
                    </a:cubicBezTo>
                    <a:cubicBezTo>
                      <a:pt x="1977" y="100"/>
                      <a:pt x="1977" y="100"/>
                      <a:pt x="1976" y="100"/>
                    </a:cubicBezTo>
                    <a:cubicBezTo>
                      <a:pt x="1976" y="100"/>
                      <a:pt x="1976" y="100"/>
                      <a:pt x="1976" y="100"/>
                    </a:cubicBezTo>
                    <a:cubicBezTo>
                      <a:pt x="1977" y="94"/>
                      <a:pt x="1972" y="93"/>
                      <a:pt x="1969" y="90"/>
                    </a:cubicBezTo>
                    <a:cubicBezTo>
                      <a:pt x="1965" y="85"/>
                      <a:pt x="1960" y="85"/>
                      <a:pt x="1953" y="85"/>
                    </a:cubicBezTo>
                    <a:cubicBezTo>
                      <a:pt x="1948" y="85"/>
                      <a:pt x="1946" y="87"/>
                      <a:pt x="1943" y="90"/>
                    </a:cubicBezTo>
                    <a:cubicBezTo>
                      <a:pt x="1941" y="93"/>
                      <a:pt x="1936" y="94"/>
                      <a:pt x="1937" y="99"/>
                    </a:cubicBezTo>
                    <a:cubicBezTo>
                      <a:pt x="1937" y="100"/>
                      <a:pt x="1937" y="100"/>
                      <a:pt x="1936" y="101"/>
                    </a:cubicBezTo>
                    <a:cubicBezTo>
                      <a:pt x="1936" y="100"/>
                      <a:pt x="1935" y="100"/>
                      <a:pt x="1935" y="99"/>
                    </a:cubicBezTo>
                    <a:cubicBezTo>
                      <a:pt x="1935" y="98"/>
                      <a:pt x="1936" y="96"/>
                      <a:pt x="1935" y="96"/>
                    </a:cubicBezTo>
                    <a:cubicBezTo>
                      <a:pt x="1930" y="92"/>
                      <a:pt x="1928" y="84"/>
                      <a:pt x="1919" y="85"/>
                    </a:cubicBezTo>
                    <a:cubicBezTo>
                      <a:pt x="1917" y="83"/>
                      <a:pt x="1915" y="84"/>
                      <a:pt x="1913" y="85"/>
                    </a:cubicBezTo>
                    <a:cubicBezTo>
                      <a:pt x="1911" y="86"/>
                      <a:pt x="1908" y="84"/>
                      <a:pt x="1906" y="87"/>
                    </a:cubicBezTo>
                    <a:cubicBezTo>
                      <a:pt x="1902" y="91"/>
                      <a:pt x="1896" y="95"/>
                      <a:pt x="1896" y="102"/>
                    </a:cubicBezTo>
                    <a:cubicBezTo>
                      <a:pt x="1894" y="104"/>
                      <a:pt x="1896" y="106"/>
                      <a:pt x="1897" y="108"/>
                    </a:cubicBezTo>
                    <a:cubicBezTo>
                      <a:pt x="1898" y="110"/>
                      <a:pt x="1896" y="113"/>
                      <a:pt x="1898" y="115"/>
                    </a:cubicBezTo>
                    <a:cubicBezTo>
                      <a:pt x="1902" y="118"/>
                      <a:pt x="1905" y="121"/>
                      <a:pt x="1909" y="124"/>
                    </a:cubicBezTo>
                    <a:cubicBezTo>
                      <a:pt x="1910" y="125"/>
                      <a:pt x="1911" y="125"/>
                      <a:pt x="1909" y="126"/>
                    </a:cubicBezTo>
                    <a:cubicBezTo>
                      <a:pt x="1902" y="128"/>
                      <a:pt x="1897" y="132"/>
                      <a:pt x="1897" y="140"/>
                    </a:cubicBezTo>
                    <a:cubicBezTo>
                      <a:pt x="1897" y="140"/>
                      <a:pt x="1895" y="141"/>
                      <a:pt x="1894" y="141"/>
                    </a:cubicBezTo>
                    <a:cubicBezTo>
                      <a:pt x="1894" y="141"/>
                      <a:pt x="1893" y="140"/>
                      <a:pt x="1893" y="140"/>
                    </a:cubicBezTo>
                    <a:cubicBezTo>
                      <a:pt x="1893" y="132"/>
                      <a:pt x="1888" y="128"/>
                      <a:pt x="1881" y="126"/>
                    </a:cubicBezTo>
                    <a:cubicBezTo>
                      <a:pt x="1879" y="125"/>
                      <a:pt x="1880" y="124"/>
                      <a:pt x="1881" y="123"/>
                    </a:cubicBezTo>
                    <a:cubicBezTo>
                      <a:pt x="1882" y="123"/>
                      <a:pt x="1883" y="122"/>
                      <a:pt x="1884" y="122"/>
                    </a:cubicBezTo>
                    <a:cubicBezTo>
                      <a:pt x="1892" y="116"/>
                      <a:pt x="1895" y="105"/>
                      <a:pt x="1892" y="96"/>
                    </a:cubicBezTo>
                    <a:cubicBezTo>
                      <a:pt x="1886" y="83"/>
                      <a:pt x="1866" y="82"/>
                      <a:pt x="1860" y="91"/>
                    </a:cubicBezTo>
                    <a:cubicBezTo>
                      <a:pt x="1858" y="93"/>
                      <a:pt x="1856" y="96"/>
                      <a:pt x="1855" y="99"/>
                    </a:cubicBezTo>
                    <a:cubicBezTo>
                      <a:pt x="1854" y="99"/>
                      <a:pt x="1854" y="100"/>
                      <a:pt x="1853" y="100"/>
                    </a:cubicBezTo>
                    <a:cubicBezTo>
                      <a:pt x="1853" y="100"/>
                      <a:pt x="1853" y="99"/>
                      <a:pt x="1853" y="99"/>
                    </a:cubicBezTo>
                    <a:cubicBezTo>
                      <a:pt x="1851" y="94"/>
                      <a:pt x="1848" y="90"/>
                      <a:pt x="1843" y="87"/>
                    </a:cubicBezTo>
                    <a:cubicBezTo>
                      <a:pt x="1833" y="83"/>
                      <a:pt x="1818" y="85"/>
                      <a:pt x="1814" y="101"/>
                    </a:cubicBezTo>
                    <a:cubicBezTo>
                      <a:pt x="1814" y="101"/>
                      <a:pt x="1813" y="102"/>
                      <a:pt x="1813" y="102"/>
                    </a:cubicBezTo>
                    <a:cubicBezTo>
                      <a:pt x="1813" y="102"/>
                      <a:pt x="1812" y="101"/>
                      <a:pt x="1812" y="101"/>
                    </a:cubicBezTo>
                    <a:cubicBezTo>
                      <a:pt x="1812" y="94"/>
                      <a:pt x="1808" y="90"/>
                      <a:pt x="1802" y="87"/>
                    </a:cubicBezTo>
                    <a:cubicBezTo>
                      <a:pt x="1793" y="82"/>
                      <a:pt x="1777" y="85"/>
                      <a:pt x="1774" y="101"/>
                    </a:cubicBezTo>
                    <a:cubicBezTo>
                      <a:pt x="1774" y="101"/>
                      <a:pt x="1774" y="102"/>
                      <a:pt x="1773" y="102"/>
                    </a:cubicBezTo>
                    <a:cubicBezTo>
                      <a:pt x="1773" y="102"/>
                      <a:pt x="1772" y="101"/>
                      <a:pt x="1772" y="101"/>
                    </a:cubicBezTo>
                    <a:cubicBezTo>
                      <a:pt x="1768" y="87"/>
                      <a:pt x="1757" y="82"/>
                      <a:pt x="1745" y="86"/>
                    </a:cubicBezTo>
                    <a:cubicBezTo>
                      <a:pt x="1731" y="92"/>
                      <a:pt x="1730" y="111"/>
                      <a:pt x="1739" y="119"/>
                    </a:cubicBezTo>
                    <a:cubicBezTo>
                      <a:pt x="1742" y="121"/>
                      <a:pt x="1744" y="122"/>
                      <a:pt x="1747" y="124"/>
                    </a:cubicBezTo>
                    <a:cubicBezTo>
                      <a:pt x="1748" y="124"/>
                      <a:pt x="1748" y="125"/>
                      <a:pt x="1749" y="125"/>
                    </a:cubicBezTo>
                    <a:cubicBezTo>
                      <a:pt x="1748" y="125"/>
                      <a:pt x="1748" y="126"/>
                      <a:pt x="1747" y="126"/>
                    </a:cubicBezTo>
                    <a:cubicBezTo>
                      <a:pt x="1742" y="127"/>
                      <a:pt x="1735" y="134"/>
                      <a:pt x="1734" y="139"/>
                    </a:cubicBezTo>
                    <a:cubicBezTo>
                      <a:pt x="1733" y="139"/>
                      <a:pt x="1733" y="140"/>
                      <a:pt x="1733" y="141"/>
                    </a:cubicBezTo>
                    <a:cubicBezTo>
                      <a:pt x="1732" y="140"/>
                      <a:pt x="1732" y="139"/>
                      <a:pt x="1732" y="139"/>
                    </a:cubicBezTo>
                    <a:cubicBezTo>
                      <a:pt x="1728" y="132"/>
                      <a:pt x="1724" y="127"/>
                      <a:pt x="1716" y="126"/>
                    </a:cubicBezTo>
                    <a:cubicBezTo>
                      <a:pt x="1716" y="126"/>
                      <a:pt x="1715" y="125"/>
                      <a:pt x="1715" y="125"/>
                    </a:cubicBezTo>
                    <a:cubicBezTo>
                      <a:pt x="1715" y="125"/>
                      <a:pt x="1716" y="124"/>
                      <a:pt x="1717" y="124"/>
                    </a:cubicBezTo>
                    <a:cubicBezTo>
                      <a:pt x="1732" y="120"/>
                      <a:pt x="1735" y="105"/>
                      <a:pt x="1730" y="95"/>
                    </a:cubicBezTo>
                    <a:cubicBezTo>
                      <a:pt x="1726" y="88"/>
                      <a:pt x="1720" y="85"/>
                      <a:pt x="1711" y="85"/>
                    </a:cubicBezTo>
                    <a:cubicBezTo>
                      <a:pt x="1704" y="85"/>
                      <a:pt x="1698" y="89"/>
                      <a:pt x="1695" y="95"/>
                    </a:cubicBezTo>
                    <a:cubicBezTo>
                      <a:pt x="1690" y="107"/>
                      <a:pt x="1694" y="120"/>
                      <a:pt x="1708" y="124"/>
                    </a:cubicBezTo>
                    <a:cubicBezTo>
                      <a:pt x="1709" y="124"/>
                      <a:pt x="1709" y="124"/>
                      <a:pt x="1710" y="124"/>
                    </a:cubicBezTo>
                    <a:cubicBezTo>
                      <a:pt x="1709" y="125"/>
                      <a:pt x="1709" y="125"/>
                      <a:pt x="1708" y="126"/>
                    </a:cubicBezTo>
                    <a:cubicBezTo>
                      <a:pt x="1700" y="128"/>
                      <a:pt x="1694" y="134"/>
                      <a:pt x="1693" y="141"/>
                    </a:cubicBezTo>
                    <a:cubicBezTo>
                      <a:pt x="1693" y="150"/>
                      <a:pt x="1694" y="158"/>
                      <a:pt x="1704" y="162"/>
                    </a:cubicBezTo>
                    <a:cubicBezTo>
                      <a:pt x="1705" y="163"/>
                      <a:pt x="1707" y="164"/>
                      <a:pt x="1708" y="165"/>
                    </a:cubicBezTo>
                    <a:cubicBezTo>
                      <a:pt x="1707" y="165"/>
                      <a:pt x="1705" y="165"/>
                      <a:pt x="1704" y="166"/>
                    </a:cubicBezTo>
                    <a:cubicBezTo>
                      <a:pt x="1700" y="170"/>
                      <a:pt x="1694" y="173"/>
                      <a:pt x="1693" y="180"/>
                    </a:cubicBezTo>
                    <a:cubicBezTo>
                      <a:pt x="1693" y="180"/>
                      <a:pt x="1692" y="181"/>
                      <a:pt x="1691" y="181"/>
                    </a:cubicBezTo>
                    <a:cubicBezTo>
                      <a:pt x="1691" y="181"/>
                      <a:pt x="1690" y="180"/>
                      <a:pt x="1690" y="180"/>
                    </a:cubicBezTo>
                    <a:cubicBezTo>
                      <a:pt x="1687" y="172"/>
                      <a:pt x="1683" y="168"/>
                      <a:pt x="1676" y="166"/>
                    </a:cubicBezTo>
                    <a:cubicBezTo>
                      <a:pt x="1676" y="166"/>
                      <a:pt x="1675" y="166"/>
                      <a:pt x="1674" y="165"/>
                    </a:cubicBezTo>
                    <a:cubicBezTo>
                      <a:pt x="1675" y="165"/>
                      <a:pt x="1676" y="164"/>
                      <a:pt x="1676" y="164"/>
                    </a:cubicBezTo>
                    <a:cubicBezTo>
                      <a:pt x="1677" y="163"/>
                      <a:pt x="1679" y="163"/>
                      <a:pt x="1680" y="162"/>
                    </a:cubicBezTo>
                    <a:cubicBezTo>
                      <a:pt x="1688" y="157"/>
                      <a:pt x="1692" y="146"/>
                      <a:pt x="1688" y="137"/>
                    </a:cubicBezTo>
                    <a:cubicBezTo>
                      <a:pt x="1685" y="128"/>
                      <a:pt x="1678" y="125"/>
                      <a:pt x="1666" y="126"/>
                    </a:cubicBezTo>
                    <a:cubicBezTo>
                      <a:pt x="1660" y="126"/>
                      <a:pt x="1654" y="132"/>
                      <a:pt x="1651" y="141"/>
                    </a:cubicBezTo>
                    <a:cubicBezTo>
                      <a:pt x="1651" y="141"/>
                      <a:pt x="1650" y="142"/>
                      <a:pt x="1650" y="143"/>
                    </a:cubicBezTo>
                    <a:cubicBezTo>
                      <a:pt x="1650" y="142"/>
                      <a:pt x="1649" y="141"/>
                      <a:pt x="1649" y="140"/>
                    </a:cubicBezTo>
                    <a:cubicBezTo>
                      <a:pt x="1645" y="125"/>
                      <a:pt x="1632" y="123"/>
                      <a:pt x="1622" y="127"/>
                    </a:cubicBezTo>
                    <a:cubicBezTo>
                      <a:pt x="1615" y="130"/>
                      <a:pt x="1611" y="135"/>
                      <a:pt x="1611" y="142"/>
                    </a:cubicBezTo>
                    <a:cubicBezTo>
                      <a:pt x="1610" y="151"/>
                      <a:pt x="1612" y="158"/>
                      <a:pt x="1621" y="162"/>
                    </a:cubicBezTo>
                    <a:cubicBezTo>
                      <a:pt x="1623" y="163"/>
                      <a:pt x="1624" y="164"/>
                      <a:pt x="1626" y="165"/>
                    </a:cubicBezTo>
                    <a:cubicBezTo>
                      <a:pt x="1624" y="166"/>
                      <a:pt x="1622" y="165"/>
                      <a:pt x="1621" y="166"/>
                    </a:cubicBezTo>
                    <a:cubicBezTo>
                      <a:pt x="1618" y="171"/>
                      <a:pt x="1611" y="173"/>
                      <a:pt x="1611" y="180"/>
                    </a:cubicBezTo>
                    <a:cubicBezTo>
                      <a:pt x="1611" y="180"/>
                      <a:pt x="1610" y="181"/>
                      <a:pt x="1610" y="181"/>
                    </a:cubicBezTo>
                    <a:cubicBezTo>
                      <a:pt x="1609" y="181"/>
                      <a:pt x="1609" y="180"/>
                      <a:pt x="1609" y="180"/>
                    </a:cubicBezTo>
                    <a:cubicBezTo>
                      <a:pt x="1607" y="173"/>
                      <a:pt x="1602" y="168"/>
                      <a:pt x="1595" y="166"/>
                    </a:cubicBezTo>
                    <a:cubicBezTo>
                      <a:pt x="1594" y="166"/>
                      <a:pt x="1593" y="166"/>
                      <a:pt x="1592" y="165"/>
                    </a:cubicBezTo>
                    <a:cubicBezTo>
                      <a:pt x="1593" y="165"/>
                      <a:pt x="1594" y="164"/>
                      <a:pt x="1595" y="164"/>
                    </a:cubicBezTo>
                    <a:cubicBezTo>
                      <a:pt x="1606" y="161"/>
                      <a:pt x="1613" y="148"/>
                      <a:pt x="1608" y="138"/>
                    </a:cubicBezTo>
                    <a:cubicBezTo>
                      <a:pt x="1605" y="130"/>
                      <a:pt x="1598" y="125"/>
                      <a:pt x="1589" y="126"/>
                    </a:cubicBezTo>
                    <a:cubicBezTo>
                      <a:pt x="1574" y="126"/>
                      <a:pt x="1567" y="140"/>
                      <a:pt x="1572" y="153"/>
                    </a:cubicBezTo>
                    <a:cubicBezTo>
                      <a:pt x="1574" y="159"/>
                      <a:pt x="1579" y="163"/>
                      <a:pt x="1585" y="164"/>
                    </a:cubicBezTo>
                    <a:cubicBezTo>
                      <a:pt x="1586" y="164"/>
                      <a:pt x="1587" y="165"/>
                      <a:pt x="1588" y="165"/>
                    </a:cubicBezTo>
                    <a:cubicBezTo>
                      <a:pt x="1587" y="165"/>
                      <a:pt x="1586" y="166"/>
                      <a:pt x="1585" y="166"/>
                    </a:cubicBezTo>
                    <a:cubicBezTo>
                      <a:pt x="1584" y="166"/>
                      <a:pt x="1583" y="167"/>
                      <a:pt x="1582" y="167"/>
                    </a:cubicBezTo>
                    <a:cubicBezTo>
                      <a:pt x="1577" y="169"/>
                      <a:pt x="1574" y="173"/>
                      <a:pt x="1571" y="178"/>
                    </a:cubicBezTo>
                    <a:cubicBezTo>
                      <a:pt x="1571" y="179"/>
                      <a:pt x="1570" y="180"/>
                      <a:pt x="1569" y="181"/>
                    </a:cubicBezTo>
                    <a:cubicBezTo>
                      <a:pt x="1569" y="180"/>
                      <a:pt x="1569" y="179"/>
                      <a:pt x="1568" y="178"/>
                    </a:cubicBezTo>
                    <a:cubicBezTo>
                      <a:pt x="1565" y="172"/>
                      <a:pt x="1560" y="167"/>
                      <a:pt x="1553" y="166"/>
                    </a:cubicBezTo>
                    <a:cubicBezTo>
                      <a:pt x="1552" y="166"/>
                      <a:pt x="1552" y="165"/>
                      <a:pt x="1551" y="165"/>
                    </a:cubicBezTo>
                    <a:cubicBezTo>
                      <a:pt x="1552" y="165"/>
                      <a:pt x="1553" y="164"/>
                      <a:pt x="1554" y="164"/>
                    </a:cubicBezTo>
                    <a:cubicBezTo>
                      <a:pt x="1566" y="160"/>
                      <a:pt x="1572" y="149"/>
                      <a:pt x="1568" y="138"/>
                    </a:cubicBezTo>
                    <a:cubicBezTo>
                      <a:pt x="1564" y="127"/>
                      <a:pt x="1551" y="122"/>
                      <a:pt x="1541" y="127"/>
                    </a:cubicBezTo>
                    <a:cubicBezTo>
                      <a:pt x="1532" y="132"/>
                      <a:pt x="1529" y="138"/>
                      <a:pt x="1530" y="150"/>
                    </a:cubicBezTo>
                    <a:cubicBezTo>
                      <a:pt x="1531" y="156"/>
                      <a:pt x="1537" y="162"/>
                      <a:pt x="1545" y="164"/>
                    </a:cubicBezTo>
                    <a:cubicBezTo>
                      <a:pt x="1546" y="164"/>
                      <a:pt x="1546" y="165"/>
                      <a:pt x="1547" y="165"/>
                    </a:cubicBezTo>
                    <a:cubicBezTo>
                      <a:pt x="1547" y="165"/>
                      <a:pt x="1546" y="166"/>
                      <a:pt x="1545" y="166"/>
                    </a:cubicBezTo>
                    <a:cubicBezTo>
                      <a:pt x="1538" y="167"/>
                      <a:pt x="1532" y="173"/>
                      <a:pt x="1530" y="181"/>
                    </a:cubicBezTo>
                    <a:cubicBezTo>
                      <a:pt x="1530" y="182"/>
                      <a:pt x="1529" y="182"/>
                      <a:pt x="1529" y="183"/>
                    </a:cubicBezTo>
                    <a:cubicBezTo>
                      <a:pt x="1529" y="182"/>
                      <a:pt x="1528" y="182"/>
                      <a:pt x="1528" y="181"/>
                    </a:cubicBezTo>
                    <a:cubicBezTo>
                      <a:pt x="1527" y="175"/>
                      <a:pt x="1524" y="171"/>
                      <a:pt x="1518" y="168"/>
                    </a:cubicBezTo>
                    <a:cubicBezTo>
                      <a:pt x="1513" y="165"/>
                      <a:pt x="1507" y="165"/>
                      <a:pt x="1501" y="167"/>
                    </a:cubicBezTo>
                    <a:cubicBezTo>
                      <a:pt x="1495" y="169"/>
                      <a:pt x="1491" y="174"/>
                      <a:pt x="1490" y="181"/>
                    </a:cubicBezTo>
                    <a:cubicBezTo>
                      <a:pt x="1489" y="190"/>
                      <a:pt x="1491" y="198"/>
                      <a:pt x="1500" y="202"/>
                    </a:cubicBezTo>
                    <a:cubicBezTo>
                      <a:pt x="1501" y="203"/>
                      <a:pt x="1502" y="204"/>
                      <a:pt x="1504" y="204"/>
                    </a:cubicBezTo>
                    <a:cubicBezTo>
                      <a:pt x="1504" y="205"/>
                      <a:pt x="1505" y="205"/>
                      <a:pt x="1505" y="205"/>
                    </a:cubicBezTo>
                    <a:cubicBezTo>
                      <a:pt x="1505" y="206"/>
                      <a:pt x="1504" y="206"/>
                      <a:pt x="1504" y="206"/>
                    </a:cubicBezTo>
                    <a:cubicBezTo>
                      <a:pt x="1498" y="206"/>
                      <a:pt x="1497" y="211"/>
                      <a:pt x="1493" y="213"/>
                    </a:cubicBezTo>
                    <a:cubicBezTo>
                      <a:pt x="1488" y="216"/>
                      <a:pt x="1491" y="222"/>
                      <a:pt x="1488" y="226"/>
                    </a:cubicBezTo>
                    <a:cubicBezTo>
                      <a:pt x="1491" y="229"/>
                      <a:pt x="1489" y="236"/>
                      <a:pt x="1494" y="239"/>
                    </a:cubicBezTo>
                    <a:cubicBezTo>
                      <a:pt x="1497" y="240"/>
                      <a:pt x="1499" y="245"/>
                      <a:pt x="1503" y="245"/>
                    </a:cubicBezTo>
                    <a:cubicBezTo>
                      <a:pt x="1500" y="247"/>
                      <a:pt x="1497" y="248"/>
                      <a:pt x="1495" y="251"/>
                    </a:cubicBezTo>
                    <a:cubicBezTo>
                      <a:pt x="1492" y="253"/>
                      <a:pt x="1491" y="257"/>
                      <a:pt x="1489" y="260"/>
                    </a:cubicBezTo>
                    <a:cubicBezTo>
                      <a:pt x="1489" y="261"/>
                      <a:pt x="1488" y="261"/>
                      <a:pt x="1487" y="262"/>
                    </a:cubicBezTo>
                    <a:cubicBezTo>
                      <a:pt x="1487" y="261"/>
                      <a:pt x="1486" y="260"/>
                      <a:pt x="1486" y="260"/>
                    </a:cubicBezTo>
                    <a:cubicBezTo>
                      <a:pt x="1484" y="253"/>
                      <a:pt x="1480" y="248"/>
                      <a:pt x="1473" y="247"/>
                    </a:cubicBezTo>
                    <a:cubicBezTo>
                      <a:pt x="1472" y="247"/>
                      <a:pt x="1472" y="246"/>
                      <a:pt x="1471" y="246"/>
                    </a:cubicBezTo>
                    <a:cubicBezTo>
                      <a:pt x="1472" y="246"/>
                      <a:pt x="1472" y="245"/>
                      <a:pt x="1473" y="245"/>
                    </a:cubicBezTo>
                    <a:cubicBezTo>
                      <a:pt x="1477" y="243"/>
                      <a:pt x="1482" y="240"/>
                      <a:pt x="1484" y="235"/>
                    </a:cubicBezTo>
                    <a:cubicBezTo>
                      <a:pt x="1489" y="225"/>
                      <a:pt x="1486" y="210"/>
                      <a:pt x="1471" y="206"/>
                    </a:cubicBezTo>
                    <a:cubicBezTo>
                      <a:pt x="1470" y="206"/>
                      <a:pt x="1470" y="205"/>
                      <a:pt x="1469" y="205"/>
                    </a:cubicBezTo>
                    <a:cubicBezTo>
                      <a:pt x="1470" y="205"/>
                      <a:pt x="1470" y="205"/>
                      <a:pt x="1471" y="204"/>
                    </a:cubicBezTo>
                    <a:cubicBezTo>
                      <a:pt x="1486" y="201"/>
                      <a:pt x="1489" y="186"/>
                      <a:pt x="1484" y="176"/>
                    </a:cubicBezTo>
                    <a:cubicBezTo>
                      <a:pt x="1480" y="169"/>
                      <a:pt x="1474" y="166"/>
                      <a:pt x="1466" y="166"/>
                    </a:cubicBezTo>
                    <a:cubicBezTo>
                      <a:pt x="1458" y="166"/>
                      <a:pt x="1453" y="169"/>
                      <a:pt x="1449" y="177"/>
                    </a:cubicBezTo>
                    <a:cubicBezTo>
                      <a:pt x="1447" y="183"/>
                      <a:pt x="1447" y="192"/>
                      <a:pt x="1451" y="197"/>
                    </a:cubicBezTo>
                    <a:cubicBezTo>
                      <a:pt x="1453" y="199"/>
                      <a:pt x="1456" y="201"/>
                      <a:pt x="1459" y="204"/>
                    </a:cubicBezTo>
                    <a:cubicBezTo>
                      <a:pt x="1460" y="204"/>
                      <a:pt x="1460" y="206"/>
                      <a:pt x="1459" y="207"/>
                    </a:cubicBezTo>
                    <a:cubicBezTo>
                      <a:pt x="1456" y="209"/>
                      <a:pt x="1453" y="211"/>
                      <a:pt x="1451" y="214"/>
                    </a:cubicBezTo>
                    <a:cubicBezTo>
                      <a:pt x="1449" y="216"/>
                      <a:pt x="1449" y="218"/>
                      <a:pt x="1448" y="220"/>
                    </a:cubicBezTo>
                    <a:cubicBezTo>
                      <a:pt x="1447" y="221"/>
                      <a:pt x="1447" y="221"/>
                      <a:pt x="1447" y="222"/>
                    </a:cubicBezTo>
                    <a:cubicBezTo>
                      <a:pt x="1446" y="221"/>
                      <a:pt x="1446" y="221"/>
                      <a:pt x="1446" y="220"/>
                    </a:cubicBezTo>
                    <a:cubicBezTo>
                      <a:pt x="1443" y="213"/>
                      <a:pt x="1438" y="208"/>
                      <a:pt x="1430" y="206"/>
                    </a:cubicBezTo>
                    <a:cubicBezTo>
                      <a:pt x="1430" y="206"/>
                      <a:pt x="1429" y="206"/>
                      <a:pt x="1429" y="206"/>
                    </a:cubicBezTo>
                    <a:cubicBezTo>
                      <a:pt x="1429" y="205"/>
                      <a:pt x="1430" y="205"/>
                      <a:pt x="1431" y="204"/>
                    </a:cubicBezTo>
                    <a:cubicBezTo>
                      <a:pt x="1443" y="201"/>
                      <a:pt x="1449" y="190"/>
                      <a:pt x="1445" y="178"/>
                    </a:cubicBezTo>
                    <a:cubicBezTo>
                      <a:pt x="1442" y="169"/>
                      <a:pt x="1429" y="163"/>
                      <a:pt x="1419" y="167"/>
                    </a:cubicBezTo>
                    <a:cubicBezTo>
                      <a:pt x="1409" y="171"/>
                      <a:pt x="1404" y="183"/>
                      <a:pt x="1408" y="193"/>
                    </a:cubicBezTo>
                    <a:cubicBezTo>
                      <a:pt x="1411" y="200"/>
                      <a:pt x="1417" y="204"/>
                      <a:pt x="1424" y="205"/>
                    </a:cubicBezTo>
                    <a:cubicBezTo>
                      <a:pt x="1418" y="208"/>
                      <a:pt x="1411" y="210"/>
                      <a:pt x="1408" y="218"/>
                    </a:cubicBezTo>
                    <a:cubicBezTo>
                      <a:pt x="1408" y="219"/>
                      <a:pt x="1408" y="221"/>
                      <a:pt x="1407" y="222"/>
                    </a:cubicBezTo>
                    <a:cubicBezTo>
                      <a:pt x="1407" y="223"/>
                      <a:pt x="1407" y="223"/>
                      <a:pt x="1406" y="224"/>
                    </a:cubicBezTo>
                    <a:cubicBezTo>
                      <a:pt x="1406" y="223"/>
                      <a:pt x="1405" y="222"/>
                      <a:pt x="1405" y="222"/>
                    </a:cubicBezTo>
                    <a:cubicBezTo>
                      <a:pt x="1405" y="216"/>
                      <a:pt x="1401" y="211"/>
                      <a:pt x="1396" y="208"/>
                    </a:cubicBezTo>
                    <a:cubicBezTo>
                      <a:pt x="1385" y="203"/>
                      <a:pt x="1372" y="206"/>
                      <a:pt x="1367" y="220"/>
                    </a:cubicBezTo>
                    <a:cubicBezTo>
                      <a:pt x="1367" y="221"/>
                      <a:pt x="1366" y="222"/>
                      <a:pt x="1366" y="223"/>
                    </a:cubicBezTo>
                    <a:cubicBezTo>
                      <a:pt x="1366" y="222"/>
                      <a:pt x="1365" y="221"/>
                      <a:pt x="1365" y="220"/>
                    </a:cubicBezTo>
                    <a:cubicBezTo>
                      <a:pt x="1362" y="209"/>
                      <a:pt x="1349" y="203"/>
                      <a:pt x="1338" y="207"/>
                    </a:cubicBezTo>
                    <a:cubicBezTo>
                      <a:pt x="1324" y="213"/>
                      <a:pt x="1323" y="232"/>
                      <a:pt x="1332" y="239"/>
                    </a:cubicBezTo>
                    <a:cubicBezTo>
                      <a:pt x="1334" y="242"/>
                      <a:pt x="1337" y="243"/>
                      <a:pt x="1340" y="245"/>
                    </a:cubicBezTo>
                    <a:cubicBezTo>
                      <a:pt x="1341" y="245"/>
                      <a:pt x="1341" y="245"/>
                      <a:pt x="1342" y="246"/>
                    </a:cubicBezTo>
                    <a:cubicBezTo>
                      <a:pt x="1341" y="246"/>
                      <a:pt x="1341" y="246"/>
                      <a:pt x="1340" y="247"/>
                    </a:cubicBezTo>
                    <a:cubicBezTo>
                      <a:pt x="1339" y="247"/>
                      <a:pt x="1337" y="246"/>
                      <a:pt x="1337" y="247"/>
                    </a:cubicBezTo>
                    <a:cubicBezTo>
                      <a:pt x="1333" y="252"/>
                      <a:pt x="1325" y="254"/>
                      <a:pt x="1327" y="263"/>
                    </a:cubicBezTo>
                    <a:cubicBezTo>
                      <a:pt x="1322" y="267"/>
                      <a:pt x="1329" y="271"/>
                      <a:pt x="1327" y="275"/>
                    </a:cubicBezTo>
                    <a:cubicBezTo>
                      <a:pt x="1332" y="278"/>
                      <a:pt x="1334" y="286"/>
                      <a:pt x="1343" y="285"/>
                    </a:cubicBezTo>
                    <a:cubicBezTo>
                      <a:pt x="1343" y="285"/>
                      <a:pt x="1343" y="286"/>
                      <a:pt x="1344" y="286"/>
                    </a:cubicBezTo>
                    <a:cubicBezTo>
                      <a:pt x="1343" y="287"/>
                      <a:pt x="1343" y="287"/>
                      <a:pt x="1342" y="287"/>
                    </a:cubicBezTo>
                    <a:cubicBezTo>
                      <a:pt x="1342" y="288"/>
                      <a:pt x="1341" y="289"/>
                      <a:pt x="1340" y="289"/>
                    </a:cubicBezTo>
                    <a:cubicBezTo>
                      <a:pt x="1332" y="290"/>
                      <a:pt x="1328" y="295"/>
                      <a:pt x="1327" y="302"/>
                    </a:cubicBezTo>
                    <a:cubicBezTo>
                      <a:pt x="1326" y="303"/>
                      <a:pt x="1326" y="304"/>
                      <a:pt x="1325" y="304"/>
                    </a:cubicBezTo>
                    <a:cubicBezTo>
                      <a:pt x="1324" y="304"/>
                      <a:pt x="1323" y="303"/>
                      <a:pt x="1323" y="303"/>
                    </a:cubicBezTo>
                    <a:cubicBezTo>
                      <a:pt x="1323" y="297"/>
                      <a:pt x="1318" y="293"/>
                      <a:pt x="1314" y="291"/>
                    </a:cubicBezTo>
                    <a:cubicBezTo>
                      <a:pt x="1309" y="288"/>
                      <a:pt x="1304" y="284"/>
                      <a:pt x="1299" y="289"/>
                    </a:cubicBezTo>
                    <a:cubicBezTo>
                      <a:pt x="1291" y="289"/>
                      <a:pt x="1289" y="295"/>
                      <a:pt x="1284" y="300"/>
                    </a:cubicBezTo>
                    <a:cubicBezTo>
                      <a:pt x="1284" y="300"/>
                      <a:pt x="1284" y="301"/>
                      <a:pt x="1284" y="302"/>
                    </a:cubicBezTo>
                    <a:cubicBezTo>
                      <a:pt x="1283" y="301"/>
                      <a:pt x="1283" y="301"/>
                      <a:pt x="1282" y="300"/>
                    </a:cubicBezTo>
                    <a:cubicBezTo>
                      <a:pt x="1280" y="296"/>
                      <a:pt x="1278" y="292"/>
                      <a:pt x="1273" y="291"/>
                    </a:cubicBezTo>
                    <a:cubicBezTo>
                      <a:pt x="1269" y="289"/>
                      <a:pt x="1265" y="285"/>
                      <a:pt x="1258" y="289"/>
                    </a:cubicBezTo>
                    <a:cubicBezTo>
                      <a:pt x="1251" y="292"/>
                      <a:pt x="1248" y="293"/>
                      <a:pt x="1244" y="300"/>
                    </a:cubicBezTo>
                    <a:cubicBezTo>
                      <a:pt x="1244" y="300"/>
                      <a:pt x="1244" y="301"/>
                      <a:pt x="1243" y="302"/>
                    </a:cubicBezTo>
                    <a:cubicBezTo>
                      <a:pt x="1243" y="301"/>
                      <a:pt x="1243" y="301"/>
                      <a:pt x="1242" y="300"/>
                    </a:cubicBezTo>
                    <a:cubicBezTo>
                      <a:pt x="1240" y="296"/>
                      <a:pt x="1237" y="292"/>
                      <a:pt x="1233" y="291"/>
                    </a:cubicBezTo>
                    <a:cubicBezTo>
                      <a:pt x="1228" y="289"/>
                      <a:pt x="1224" y="284"/>
                      <a:pt x="1218" y="289"/>
                    </a:cubicBezTo>
                    <a:cubicBezTo>
                      <a:pt x="1210" y="289"/>
                      <a:pt x="1208" y="295"/>
                      <a:pt x="1204" y="300"/>
                    </a:cubicBezTo>
                    <a:cubicBezTo>
                      <a:pt x="1203" y="302"/>
                      <a:pt x="1203" y="304"/>
                      <a:pt x="1202" y="300"/>
                    </a:cubicBezTo>
                    <a:cubicBezTo>
                      <a:pt x="1201" y="298"/>
                      <a:pt x="1199" y="297"/>
                      <a:pt x="1198" y="295"/>
                    </a:cubicBezTo>
                    <a:cubicBezTo>
                      <a:pt x="1195" y="291"/>
                      <a:pt x="1185" y="286"/>
                      <a:pt x="1181" y="287"/>
                    </a:cubicBezTo>
                    <a:cubicBezTo>
                      <a:pt x="1173" y="290"/>
                      <a:pt x="1165" y="293"/>
                      <a:pt x="1163" y="303"/>
                    </a:cubicBezTo>
                    <a:cubicBezTo>
                      <a:pt x="1163" y="303"/>
                      <a:pt x="1163" y="304"/>
                      <a:pt x="1163" y="304"/>
                    </a:cubicBezTo>
                    <a:cubicBezTo>
                      <a:pt x="1162" y="304"/>
                      <a:pt x="1162" y="303"/>
                      <a:pt x="1162" y="303"/>
                    </a:cubicBezTo>
                    <a:cubicBezTo>
                      <a:pt x="1158" y="294"/>
                      <a:pt x="1154" y="292"/>
                      <a:pt x="1145" y="289"/>
                    </a:cubicBezTo>
                    <a:cubicBezTo>
                      <a:pt x="1140" y="286"/>
                      <a:pt x="1137" y="291"/>
                      <a:pt x="1133" y="290"/>
                    </a:cubicBezTo>
                    <a:cubicBezTo>
                      <a:pt x="1129" y="295"/>
                      <a:pt x="1122" y="297"/>
                      <a:pt x="1123" y="305"/>
                    </a:cubicBezTo>
                    <a:cubicBezTo>
                      <a:pt x="1123" y="305"/>
                      <a:pt x="1122" y="306"/>
                      <a:pt x="1121" y="306"/>
                    </a:cubicBezTo>
                    <a:cubicBezTo>
                      <a:pt x="1120" y="306"/>
                      <a:pt x="1119" y="305"/>
                      <a:pt x="1119" y="304"/>
                    </a:cubicBezTo>
                    <a:cubicBezTo>
                      <a:pt x="1119" y="303"/>
                      <a:pt x="1120" y="300"/>
                      <a:pt x="1119" y="299"/>
                    </a:cubicBezTo>
                    <a:cubicBezTo>
                      <a:pt x="1115" y="295"/>
                      <a:pt x="1112" y="291"/>
                      <a:pt x="1108" y="289"/>
                    </a:cubicBezTo>
                    <a:cubicBezTo>
                      <a:pt x="1105" y="288"/>
                      <a:pt x="1100" y="285"/>
                      <a:pt x="1096" y="289"/>
                    </a:cubicBezTo>
                    <a:cubicBezTo>
                      <a:pt x="1091" y="288"/>
                      <a:pt x="1089" y="291"/>
                      <a:pt x="1087" y="294"/>
                    </a:cubicBezTo>
                    <a:cubicBezTo>
                      <a:pt x="1085" y="296"/>
                      <a:pt x="1080" y="298"/>
                      <a:pt x="1081" y="302"/>
                    </a:cubicBezTo>
                    <a:cubicBezTo>
                      <a:pt x="1081" y="303"/>
                      <a:pt x="1080" y="304"/>
                      <a:pt x="1080" y="304"/>
                    </a:cubicBezTo>
                    <a:cubicBezTo>
                      <a:pt x="1080" y="304"/>
                      <a:pt x="1079" y="303"/>
                      <a:pt x="1079" y="303"/>
                    </a:cubicBezTo>
                    <a:cubicBezTo>
                      <a:pt x="1080" y="298"/>
                      <a:pt x="1074" y="297"/>
                      <a:pt x="1073" y="293"/>
                    </a:cubicBezTo>
                    <a:cubicBezTo>
                      <a:pt x="1070" y="288"/>
                      <a:pt x="1064" y="291"/>
                      <a:pt x="1061" y="287"/>
                    </a:cubicBezTo>
                    <a:cubicBezTo>
                      <a:pt x="1058" y="288"/>
                      <a:pt x="1055" y="290"/>
                      <a:pt x="1051" y="289"/>
                    </a:cubicBezTo>
                    <a:cubicBezTo>
                      <a:pt x="1048" y="294"/>
                      <a:pt x="1041" y="296"/>
                      <a:pt x="1041" y="303"/>
                    </a:cubicBezTo>
                    <a:cubicBezTo>
                      <a:pt x="1040" y="303"/>
                      <a:pt x="1040" y="304"/>
                      <a:pt x="1040" y="304"/>
                    </a:cubicBezTo>
                    <a:cubicBezTo>
                      <a:pt x="1039" y="304"/>
                      <a:pt x="1039" y="303"/>
                      <a:pt x="1039" y="303"/>
                    </a:cubicBezTo>
                    <a:cubicBezTo>
                      <a:pt x="1038" y="301"/>
                      <a:pt x="1039" y="300"/>
                      <a:pt x="1038" y="299"/>
                    </a:cubicBezTo>
                    <a:cubicBezTo>
                      <a:pt x="1033" y="295"/>
                      <a:pt x="1030" y="288"/>
                      <a:pt x="1022" y="289"/>
                    </a:cubicBezTo>
                    <a:cubicBezTo>
                      <a:pt x="1020" y="289"/>
                      <a:pt x="1011" y="289"/>
                      <a:pt x="1010" y="290"/>
                    </a:cubicBezTo>
                    <a:cubicBezTo>
                      <a:pt x="1007" y="294"/>
                      <a:pt x="1000" y="296"/>
                      <a:pt x="1000" y="303"/>
                    </a:cubicBezTo>
                    <a:cubicBezTo>
                      <a:pt x="1000" y="303"/>
                      <a:pt x="1000" y="304"/>
                      <a:pt x="1000" y="304"/>
                    </a:cubicBezTo>
                    <a:cubicBezTo>
                      <a:pt x="999" y="304"/>
                      <a:pt x="998" y="303"/>
                      <a:pt x="998" y="303"/>
                    </a:cubicBezTo>
                    <a:cubicBezTo>
                      <a:pt x="999" y="297"/>
                      <a:pt x="993" y="295"/>
                      <a:pt x="990" y="291"/>
                    </a:cubicBezTo>
                    <a:cubicBezTo>
                      <a:pt x="987" y="287"/>
                      <a:pt x="982" y="290"/>
                      <a:pt x="978" y="287"/>
                    </a:cubicBezTo>
                    <a:cubicBezTo>
                      <a:pt x="976" y="291"/>
                      <a:pt x="971" y="287"/>
                      <a:pt x="969" y="290"/>
                    </a:cubicBezTo>
                    <a:cubicBezTo>
                      <a:pt x="966" y="294"/>
                      <a:pt x="960" y="296"/>
                      <a:pt x="960" y="303"/>
                    </a:cubicBezTo>
                    <a:cubicBezTo>
                      <a:pt x="960" y="303"/>
                      <a:pt x="959" y="304"/>
                      <a:pt x="959" y="304"/>
                    </a:cubicBezTo>
                    <a:cubicBezTo>
                      <a:pt x="959" y="304"/>
                      <a:pt x="958" y="303"/>
                      <a:pt x="958" y="303"/>
                    </a:cubicBezTo>
                    <a:cubicBezTo>
                      <a:pt x="958" y="296"/>
                      <a:pt x="952" y="295"/>
                      <a:pt x="949" y="290"/>
                    </a:cubicBezTo>
                    <a:cubicBezTo>
                      <a:pt x="947" y="289"/>
                      <a:pt x="939" y="289"/>
                      <a:pt x="935" y="289"/>
                    </a:cubicBezTo>
                    <a:cubicBezTo>
                      <a:pt x="930" y="288"/>
                      <a:pt x="928" y="291"/>
                      <a:pt x="925" y="294"/>
                    </a:cubicBezTo>
                    <a:cubicBezTo>
                      <a:pt x="922" y="297"/>
                      <a:pt x="918" y="299"/>
                      <a:pt x="920" y="304"/>
                    </a:cubicBezTo>
                    <a:cubicBezTo>
                      <a:pt x="920" y="305"/>
                      <a:pt x="919" y="305"/>
                      <a:pt x="918" y="306"/>
                    </a:cubicBezTo>
                    <a:cubicBezTo>
                      <a:pt x="918" y="305"/>
                      <a:pt x="917" y="305"/>
                      <a:pt x="916" y="304"/>
                    </a:cubicBezTo>
                    <a:cubicBezTo>
                      <a:pt x="916" y="300"/>
                      <a:pt x="914" y="298"/>
                      <a:pt x="912" y="295"/>
                    </a:cubicBezTo>
                    <a:cubicBezTo>
                      <a:pt x="907" y="288"/>
                      <a:pt x="895" y="285"/>
                      <a:pt x="888" y="290"/>
                    </a:cubicBezTo>
                    <a:cubicBezTo>
                      <a:pt x="885" y="291"/>
                      <a:pt x="882" y="292"/>
                      <a:pt x="881" y="295"/>
                    </a:cubicBezTo>
                    <a:cubicBezTo>
                      <a:pt x="880" y="298"/>
                      <a:pt x="878" y="300"/>
                      <a:pt x="877" y="302"/>
                    </a:cubicBezTo>
                    <a:cubicBezTo>
                      <a:pt x="875" y="300"/>
                      <a:pt x="873" y="298"/>
                      <a:pt x="872" y="295"/>
                    </a:cubicBezTo>
                    <a:cubicBezTo>
                      <a:pt x="870" y="292"/>
                      <a:pt x="867" y="292"/>
                      <a:pt x="865" y="289"/>
                    </a:cubicBezTo>
                    <a:cubicBezTo>
                      <a:pt x="861" y="290"/>
                      <a:pt x="856" y="284"/>
                      <a:pt x="852" y="289"/>
                    </a:cubicBezTo>
                    <a:cubicBezTo>
                      <a:pt x="844" y="289"/>
                      <a:pt x="841" y="295"/>
                      <a:pt x="837" y="301"/>
                    </a:cubicBezTo>
                    <a:cubicBezTo>
                      <a:pt x="836" y="302"/>
                      <a:pt x="836" y="303"/>
                      <a:pt x="835" y="301"/>
                    </a:cubicBezTo>
                    <a:cubicBezTo>
                      <a:pt x="834" y="299"/>
                      <a:pt x="833" y="298"/>
                      <a:pt x="832" y="296"/>
                    </a:cubicBezTo>
                    <a:cubicBezTo>
                      <a:pt x="822" y="284"/>
                      <a:pt x="809" y="285"/>
                      <a:pt x="800" y="296"/>
                    </a:cubicBezTo>
                    <a:cubicBezTo>
                      <a:pt x="799" y="298"/>
                      <a:pt x="797" y="300"/>
                      <a:pt x="796" y="302"/>
                    </a:cubicBezTo>
                    <a:cubicBezTo>
                      <a:pt x="795" y="300"/>
                      <a:pt x="794" y="298"/>
                      <a:pt x="793" y="296"/>
                    </a:cubicBezTo>
                    <a:cubicBezTo>
                      <a:pt x="791" y="292"/>
                      <a:pt x="787" y="290"/>
                      <a:pt x="783" y="289"/>
                    </a:cubicBezTo>
                    <a:cubicBezTo>
                      <a:pt x="782" y="288"/>
                      <a:pt x="780" y="288"/>
                      <a:pt x="779" y="288"/>
                    </a:cubicBezTo>
                    <a:cubicBezTo>
                      <a:pt x="779" y="287"/>
                      <a:pt x="778" y="287"/>
                      <a:pt x="778" y="286"/>
                    </a:cubicBezTo>
                    <a:cubicBezTo>
                      <a:pt x="778" y="286"/>
                      <a:pt x="779" y="285"/>
                      <a:pt x="779" y="285"/>
                    </a:cubicBezTo>
                    <a:cubicBezTo>
                      <a:pt x="787" y="284"/>
                      <a:pt x="792" y="279"/>
                      <a:pt x="795" y="271"/>
                    </a:cubicBezTo>
                    <a:cubicBezTo>
                      <a:pt x="795" y="271"/>
                      <a:pt x="795" y="270"/>
                      <a:pt x="796" y="270"/>
                    </a:cubicBezTo>
                    <a:cubicBezTo>
                      <a:pt x="796" y="270"/>
                      <a:pt x="796" y="271"/>
                      <a:pt x="797" y="271"/>
                    </a:cubicBezTo>
                    <a:cubicBezTo>
                      <a:pt x="797" y="272"/>
                      <a:pt x="798" y="273"/>
                      <a:pt x="798" y="274"/>
                    </a:cubicBezTo>
                    <a:cubicBezTo>
                      <a:pt x="803" y="288"/>
                      <a:pt x="824" y="289"/>
                      <a:pt x="831" y="278"/>
                    </a:cubicBezTo>
                    <a:cubicBezTo>
                      <a:pt x="833" y="276"/>
                      <a:pt x="834" y="274"/>
                      <a:pt x="835" y="272"/>
                    </a:cubicBezTo>
                    <a:cubicBezTo>
                      <a:pt x="836" y="271"/>
                      <a:pt x="836" y="271"/>
                      <a:pt x="836" y="270"/>
                    </a:cubicBezTo>
                    <a:cubicBezTo>
                      <a:pt x="836" y="271"/>
                      <a:pt x="837" y="271"/>
                      <a:pt x="837" y="272"/>
                    </a:cubicBezTo>
                    <a:cubicBezTo>
                      <a:pt x="838" y="273"/>
                      <a:pt x="838" y="273"/>
                      <a:pt x="839" y="274"/>
                    </a:cubicBezTo>
                    <a:cubicBezTo>
                      <a:pt x="842" y="282"/>
                      <a:pt x="848" y="285"/>
                      <a:pt x="856" y="285"/>
                    </a:cubicBezTo>
                    <a:cubicBezTo>
                      <a:pt x="865" y="285"/>
                      <a:pt x="870" y="282"/>
                      <a:pt x="874" y="274"/>
                    </a:cubicBezTo>
                    <a:cubicBezTo>
                      <a:pt x="874" y="273"/>
                      <a:pt x="875" y="272"/>
                      <a:pt x="875" y="271"/>
                    </a:cubicBezTo>
                    <a:cubicBezTo>
                      <a:pt x="876" y="271"/>
                      <a:pt x="876" y="270"/>
                      <a:pt x="876" y="270"/>
                    </a:cubicBezTo>
                    <a:cubicBezTo>
                      <a:pt x="877" y="270"/>
                      <a:pt x="877" y="271"/>
                      <a:pt x="877" y="271"/>
                    </a:cubicBezTo>
                    <a:cubicBezTo>
                      <a:pt x="878" y="272"/>
                      <a:pt x="878" y="273"/>
                      <a:pt x="878" y="274"/>
                    </a:cubicBezTo>
                    <a:cubicBezTo>
                      <a:pt x="884" y="283"/>
                      <a:pt x="893" y="288"/>
                      <a:pt x="903" y="285"/>
                    </a:cubicBezTo>
                    <a:cubicBezTo>
                      <a:pt x="913" y="282"/>
                      <a:pt x="919" y="268"/>
                      <a:pt x="915" y="258"/>
                    </a:cubicBezTo>
                    <a:cubicBezTo>
                      <a:pt x="912" y="252"/>
                      <a:pt x="908" y="248"/>
                      <a:pt x="900" y="247"/>
                    </a:cubicBezTo>
                    <a:cubicBezTo>
                      <a:pt x="891" y="246"/>
                      <a:pt x="884" y="248"/>
                      <a:pt x="879" y="256"/>
                    </a:cubicBezTo>
                    <a:cubicBezTo>
                      <a:pt x="879" y="258"/>
                      <a:pt x="878" y="259"/>
                      <a:pt x="877" y="260"/>
                    </a:cubicBezTo>
                    <a:cubicBezTo>
                      <a:pt x="877" y="261"/>
                      <a:pt x="877" y="261"/>
                      <a:pt x="876" y="262"/>
                    </a:cubicBezTo>
                    <a:cubicBezTo>
                      <a:pt x="876" y="262"/>
                      <a:pt x="876" y="261"/>
                      <a:pt x="875" y="261"/>
                    </a:cubicBezTo>
                    <a:cubicBezTo>
                      <a:pt x="873" y="253"/>
                      <a:pt x="868" y="247"/>
                      <a:pt x="859" y="247"/>
                    </a:cubicBezTo>
                    <a:cubicBezTo>
                      <a:pt x="859" y="247"/>
                      <a:pt x="859" y="246"/>
                      <a:pt x="858" y="246"/>
                    </a:cubicBezTo>
                    <a:cubicBezTo>
                      <a:pt x="859" y="246"/>
                      <a:pt x="860" y="245"/>
                      <a:pt x="860" y="245"/>
                    </a:cubicBezTo>
                    <a:cubicBezTo>
                      <a:pt x="876" y="241"/>
                      <a:pt x="878" y="226"/>
                      <a:pt x="873" y="216"/>
                    </a:cubicBezTo>
                    <a:cubicBezTo>
                      <a:pt x="869" y="207"/>
                      <a:pt x="858" y="203"/>
                      <a:pt x="849" y="207"/>
                    </a:cubicBezTo>
                    <a:cubicBezTo>
                      <a:pt x="838" y="211"/>
                      <a:pt x="833" y="226"/>
                      <a:pt x="839" y="236"/>
                    </a:cubicBezTo>
                    <a:cubicBezTo>
                      <a:pt x="842" y="240"/>
                      <a:pt x="846" y="244"/>
                      <a:pt x="852" y="245"/>
                    </a:cubicBezTo>
                    <a:cubicBezTo>
                      <a:pt x="853" y="245"/>
                      <a:pt x="853" y="246"/>
                      <a:pt x="854" y="246"/>
                    </a:cubicBezTo>
                    <a:cubicBezTo>
                      <a:pt x="853" y="246"/>
                      <a:pt x="853" y="247"/>
                      <a:pt x="852" y="247"/>
                    </a:cubicBezTo>
                    <a:cubicBezTo>
                      <a:pt x="851" y="247"/>
                      <a:pt x="850" y="247"/>
                      <a:pt x="849" y="247"/>
                    </a:cubicBezTo>
                    <a:cubicBezTo>
                      <a:pt x="843" y="250"/>
                      <a:pt x="840" y="254"/>
                      <a:pt x="837" y="260"/>
                    </a:cubicBezTo>
                    <a:cubicBezTo>
                      <a:pt x="837" y="260"/>
                      <a:pt x="836" y="261"/>
                      <a:pt x="836" y="262"/>
                    </a:cubicBezTo>
                    <a:cubicBezTo>
                      <a:pt x="836" y="261"/>
                      <a:pt x="836" y="260"/>
                      <a:pt x="835" y="259"/>
                    </a:cubicBezTo>
                    <a:cubicBezTo>
                      <a:pt x="831" y="253"/>
                      <a:pt x="828" y="247"/>
                      <a:pt x="820" y="247"/>
                    </a:cubicBezTo>
                    <a:cubicBezTo>
                      <a:pt x="819" y="247"/>
                      <a:pt x="819" y="246"/>
                      <a:pt x="818" y="246"/>
                    </a:cubicBezTo>
                    <a:cubicBezTo>
                      <a:pt x="819" y="246"/>
                      <a:pt x="819" y="245"/>
                      <a:pt x="820" y="245"/>
                    </a:cubicBezTo>
                    <a:cubicBezTo>
                      <a:pt x="833" y="241"/>
                      <a:pt x="839" y="230"/>
                      <a:pt x="834" y="218"/>
                    </a:cubicBezTo>
                    <a:cubicBezTo>
                      <a:pt x="831" y="210"/>
                      <a:pt x="825" y="206"/>
                      <a:pt x="815" y="206"/>
                    </a:cubicBezTo>
                    <a:cubicBezTo>
                      <a:pt x="800" y="207"/>
                      <a:pt x="793" y="221"/>
                      <a:pt x="798" y="233"/>
                    </a:cubicBezTo>
                    <a:cubicBezTo>
                      <a:pt x="800" y="239"/>
                      <a:pt x="805" y="243"/>
                      <a:pt x="811" y="245"/>
                    </a:cubicBezTo>
                    <a:cubicBezTo>
                      <a:pt x="812" y="245"/>
                      <a:pt x="813" y="245"/>
                      <a:pt x="814" y="245"/>
                    </a:cubicBezTo>
                    <a:cubicBezTo>
                      <a:pt x="813" y="246"/>
                      <a:pt x="812" y="246"/>
                      <a:pt x="811" y="247"/>
                    </a:cubicBezTo>
                    <a:cubicBezTo>
                      <a:pt x="810" y="247"/>
                      <a:pt x="809" y="247"/>
                      <a:pt x="808" y="248"/>
                    </a:cubicBezTo>
                    <a:cubicBezTo>
                      <a:pt x="803" y="250"/>
                      <a:pt x="799" y="254"/>
                      <a:pt x="797" y="260"/>
                    </a:cubicBezTo>
                    <a:cubicBezTo>
                      <a:pt x="796" y="260"/>
                      <a:pt x="796" y="261"/>
                      <a:pt x="796" y="262"/>
                    </a:cubicBezTo>
                    <a:cubicBezTo>
                      <a:pt x="795" y="261"/>
                      <a:pt x="795" y="261"/>
                      <a:pt x="795" y="260"/>
                    </a:cubicBezTo>
                    <a:cubicBezTo>
                      <a:pt x="793" y="254"/>
                      <a:pt x="788" y="249"/>
                      <a:pt x="781" y="247"/>
                    </a:cubicBezTo>
                    <a:cubicBezTo>
                      <a:pt x="781" y="246"/>
                      <a:pt x="780" y="246"/>
                      <a:pt x="780" y="246"/>
                    </a:cubicBezTo>
                    <a:cubicBezTo>
                      <a:pt x="780" y="245"/>
                      <a:pt x="780" y="245"/>
                      <a:pt x="781" y="245"/>
                    </a:cubicBezTo>
                    <a:cubicBezTo>
                      <a:pt x="782" y="244"/>
                      <a:pt x="784" y="244"/>
                      <a:pt x="785" y="243"/>
                    </a:cubicBezTo>
                    <a:cubicBezTo>
                      <a:pt x="794" y="238"/>
                      <a:pt x="798" y="227"/>
                      <a:pt x="794" y="218"/>
                    </a:cubicBezTo>
                    <a:cubicBezTo>
                      <a:pt x="790" y="209"/>
                      <a:pt x="778" y="203"/>
                      <a:pt x="768" y="207"/>
                    </a:cubicBezTo>
                    <a:cubicBezTo>
                      <a:pt x="754" y="213"/>
                      <a:pt x="753" y="231"/>
                      <a:pt x="762" y="240"/>
                    </a:cubicBezTo>
                    <a:cubicBezTo>
                      <a:pt x="764" y="242"/>
                      <a:pt x="767" y="243"/>
                      <a:pt x="770" y="245"/>
                    </a:cubicBezTo>
                    <a:cubicBezTo>
                      <a:pt x="771" y="245"/>
                      <a:pt x="771" y="245"/>
                      <a:pt x="772" y="246"/>
                    </a:cubicBezTo>
                    <a:cubicBezTo>
                      <a:pt x="771" y="246"/>
                      <a:pt x="771" y="247"/>
                      <a:pt x="770" y="247"/>
                    </a:cubicBezTo>
                    <a:cubicBezTo>
                      <a:pt x="764" y="247"/>
                      <a:pt x="762" y="253"/>
                      <a:pt x="757" y="257"/>
                    </a:cubicBezTo>
                    <a:cubicBezTo>
                      <a:pt x="757" y="257"/>
                      <a:pt x="757" y="258"/>
                      <a:pt x="756" y="259"/>
                    </a:cubicBezTo>
                    <a:cubicBezTo>
                      <a:pt x="756" y="261"/>
                      <a:pt x="758" y="264"/>
                      <a:pt x="754" y="264"/>
                    </a:cubicBezTo>
                    <a:cubicBezTo>
                      <a:pt x="751" y="264"/>
                      <a:pt x="753" y="261"/>
                      <a:pt x="753" y="259"/>
                    </a:cubicBezTo>
                    <a:cubicBezTo>
                      <a:pt x="752" y="259"/>
                      <a:pt x="753" y="257"/>
                      <a:pt x="753" y="257"/>
                    </a:cubicBezTo>
                    <a:cubicBezTo>
                      <a:pt x="748" y="254"/>
                      <a:pt x="746" y="247"/>
                      <a:pt x="739" y="247"/>
                    </a:cubicBezTo>
                    <a:cubicBezTo>
                      <a:pt x="738" y="247"/>
                      <a:pt x="738" y="246"/>
                      <a:pt x="737" y="246"/>
                    </a:cubicBezTo>
                    <a:cubicBezTo>
                      <a:pt x="738" y="245"/>
                      <a:pt x="738" y="245"/>
                      <a:pt x="739" y="245"/>
                    </a:cubicBezTo>
                    <a:cubicBezTo>
                      <a:pt x="740" y="244"/>
                      <a:pt x="740" y="244"/>
                      <a:pt x="741" y="244"/>
                    </a:cubicBezTo>
                    <a:cubicBezTo>
                      <a:pt x="751" y="238"/>
                      <a:pt x="755" y="229"/>
                      <a:pt x="753" y="219"/>
                    </a:cubicBezTo>
                    <a:cubicBezTo>
                      <a:pt x="750" y="209"/>
                      <a:pt x="735" y="203"/>
                      <a:pt x="726" y="207"/>
                    </a:cubicBezTo>
                    <a:cubicBezTo>
                      <a:pt x="719" y="210"/>
                      <a:pt x="715" y="216"/>
                      <a:pt x="714" y="223"/>
                    </a:cubicBezTo>
                    <a:cubicBezTo>
                      <a:pt x="711" y="217"/>
                      <a:pt x="708" y="210"/>
                      <a:pt x="701" y="207"/>
                    </a:cubicBezTo>
                    <a:cubicBezTo>
                      <a:pt x="700" y="207"/>
                      <a:pt x="698" y="207"/>
                      <a:pt x="697" y="206"/>
                    </a:cubicBezTo>
                    <a:cubicBezTo>
                      <a:pt x="697" y="206"/>
                      <a:pt x="696" y="206"/>
                      <a:pt x="695" y="205"/>
                    </a:cubicBezTo>
                    <a:cubicBezTo>
                      <a:pt x="696" y="205"/>
                      <a:pt x="697" y="205"/>
                      <a:pt x="698" y="204"/>
                    </a:cubicBezTo>
                    <a:cubicBezTo>
                      <a:pt x="710" y="201"/>
                      <a:pt x="716" y="189"/>
                      <a:pt x="711" y="178"/>
                    </a:cubicBezTo>
                    <a:cubicBezTo>
                      <a:pt x="706" y="165"/>
                      <a:pt x="694" y="163"/>
                      <a:pt x="684" y="168"/>
                    </a:cubicBezTo>
                    <a:cubicBezTo>
                      <a:pt x="677" y="171"/>
                      <a:pt x="674" y="177"/>
                      <a:pt x="674" y="185"/>
                    </a:cubicBezTo>
                    <a:cubicBezTo>
                      <a:pt x="674" y="193"/>
                      <a:pt x="677" y="199"/>
                      <a:pt x="684" y="202"/>
                    </a:cubicBezTo>
                    <a:cubicBezTo>
                      <a:pt x="686" y="203"/>
                      <a:pt x="688" y="204"/>
                      <a:pt x="690" y="204"/>
                    </a:cubicBezTo>
                    <a:cubicBezTo>
                      <a:pt x="690" y="205"/>
                      <a:pt x="691" y="205"/>
                      <a:pt x="691" y="205"/>
                    </a:cubicBezTo>
                    <a:cubicBezTo>
                      <a:pt x="691" y="206"/>
                      <a:pt x="690" y="206"/>
                      <a:pt x="689" y="206"/>
                    </a:cubicBezTo>
                    <a:cubicBezTo>
                      <a:pt x="681" y="207"/>
                      <a:pt x="678" y="213"/>
                      <a:pt x="674" y="219"/>
                    </a:cubicBezTo>
                    <a:cubicBezTo>
                      <a:pt x="673" y="220"/>
                      <a:pt x="673" y="221"/>
                      <a:pt x="673" y="222"/>
                    </a:cubicBezTo>
                    <a:cubicBezTo>
                      <a:pt x="673" y="221"/>
                      <a:pt x="672" y="219"/>
                      <a:pt x="672" y="219"/>
                    </a:cubicBezTo>
                    <a:cubicBezTo>
                      <a:pt x="668" y="213"/>
                      <a:pt x="665" y="206"/>
                      <a:pt x="657" y="206"/>
                    </a:cubicBezTo>
                    <a:cubicBezTo>
                      <a:pt x="656" y="206"/>
                      <a:pt x="656" y="206"/>
                      <a:pt x="655" y="205"/>
                    </a:cubicBezTo>
                    <a:cubicBezTo>
                      <a:pt x="656" y="205"/>
                      <a:pt x="657" y="205"/>
                      <a:pt x="657" y="204"/>
                    </a:cubicBezTo>
                    <a:cubicBezTo>
                      <a:pt x="673" y="200"/>
                      <a:pt x="675" y="187"/>
                      <a:pt x="670" y="177"/>
                    </a:cubicBezTo>
                    <a:cubicBezTo>
                      <a:pt x="666" y="168"/>
                      <a:pt x="660" y="165"/>
                      <a:pt x="648" y="166"/>
                    </a:cubicBezTo>
                    <a:cubicBezTo>
                      <a:pt x="642" y="167"/>
                      <a:pt x="636" y="173"/>
                      <a:pt x="634" y="181"/>
                    </a:cubicBezTo>
                    <a:cubicBezTo>
                      <a:pt x="633" y="182"/>
                      <a:pt x="633" y="182"/>
                      <a:pt x="633" y="183"/>
                    </a:cubicBezTo>
                    <a:cubicBezTo>
                      <a:pt x="632" y="182"/>
                      <a:pt x="632" y="182"/>
                      <a:pt x="632" y="181"/>
                    </a:cubicBezTo>
                    <a:cubicBezTo>
                      <a:pt x="629" y="171"/>
                      <a:pt x="623" y="166"/>
                      <a:pt x="613" y="166"/>
                    </a:cubicBezTo>
                    <a:cubicBezTo>
                      <a:pt x="602" y="166"/>
                      <a:pt x="596" y="171"/>
                      <a:pt x="593" y="181"/>
                    </a:cubicBezTo>
                    <a:cubicBezTo>
                      <a:pt x="593" y="182"/>
                      <a:pt x="593" y="182"/>
                      <a:pt x="592" y="183"/>
                    </a:cubicBezTo>
                    <a:cubicBezTo>
                      <a:pt x="592" y="182"/>
                      <a:pt x="591" y="182"/>
                      <a:pt x="591" y="181"/>
                    </a:cubicBezTo>
                    <a:cubicBezTo>
                      <a:pt x="589" y="173"/>
                      <a:pt x="584" y="168"/>
                      <a:pt x="576" y="166"/>
                    </a:cubicBezTo>
                    <a:cubicBezTo>
                      <a:pt x="575" y="166"/>
                      <a:pt x="575" y="165"/>
                      <a:pt x="574" y="165"/>
                    </a:cubicBezTo>
                    <a:cubicBezTo>
                      <a:pt x="575" y="165"/>
                      <a:pt x="575" y="164"/>
                      <a:pt x="576" y="164"/>
                    </a:cubicBezTo>
                    <a:cubicBezTo>
                      <a:pt x="592" y="161"/>
                      <a:pt x="594" y="146"/>
                      <a:pt x="589" y="136"/>
                    </a:cubicBezTo>
                    <a:cubicBezTo>
                      <a:pt x="586" y="129"/>
                      <a:pt x="581" y="126"/>
                      <a:pt x="573" y="126"/>
                    </a:cubicBezTo>
                    <a:cubicBezTo>
                      <a:pt x="565" y="125"/>
                      <a:pt x="559" y="128"/>
                      <a:pt x="555" y="136"/>
                    </a:cubicBezTo>
                    <a:cubicBezTo>
                      <a:pt x="550" y="146"/>
                      <a:pt x="552" y="161"/>
                      <a:pt x="568" y="164"/>
                    </a:cubicBezTo>
                    <a:cubicBezTo>
                      <a:pt x="569" y="164"/>
                      <a:pt x="569" y="165"/>
                      <a:pt x="570" y="165"/>
                    </a:cubicBezTo>
                    <a:cubicBezTo>
                      <a:pt x="569" y="166"/>
                      <a:pt x="569" y="166"/>
                      <a:pt x="568" y="166"/>
                    </a:cubicBezTo>
                    <a:cubicBezTo>
                      <a:pt x="560" y="167"/>
                      <a:pt x="555" y="172"/>
                      <a:pt x="553" y="180"/>
                    </a:cubicBezTo>
                    <a:cubicBezTo>
                      <a:pt x="551" y="188"/>
                      <a:pt x="553" y="196"/>
                      <a:pt x="561" y="202"/>
                    </a:cubicBezTo>
                    <a:cubicBezTo>
                      <a:pt x="562" y="203"/>
                      <a:pt x="564" y="203"/>
                      <a:pt x="566" y="204"/>
                    </a:cubicBezTo>
                    <a:cubicBezTo>
                      <a:pt x="567" y="205"/>
                      <a:pt x="567" y="205"/>
                      <a:pt x="568" y="206"/>
                    </a:cubicBezTo>
                    <a:cubicBezTo>
                      <a:pt x="567" y="206"/>
                      <a:pt x="567" y="206"/>
                      <a:pt x="566" y="206"/>
                    </a:cubicBezTo>
                    <a:cubicBezTo>
                      <a:pt x="560" y="208"/>
                      <a:pt x="555" y="213"/>
                      <a:pt x="553" y="219"/>
                    </a:cubicBezTo>
                    <a:cubicBezTo>
                      <a:pt x="553" y="220"/>
                      <a:pt x="552" y="221"/>
                      <a:pt x="551" y="222"/>
                    </a:cubicBezTo>
                    <a:cubicBezTo>
                      <a:pt x="550" y="221"/>
                      <a:pt x="549" y="220"/>
                      <a:pt x="549" y="219"/>
                    </a:cubicBezTo>
                    <a:cubicBezTo>
                      <a:pt x="547" y="213"/>
                      <a:pt x="543" y="208"/>
                      <a:pt x="536" y="206"/>
                    </a:cubicBezTo>
                    <a:cubicBezTo>
                      <a:pt x="535" y="206"/>
                      <a:pt x="535" y="206"/>
                      <a:pt x="534" y="205"/>
                    </a:cubicBezTo>
                    <a:cubicBezTo>
                      <a:pt x="534" y="205"/>
                      <a:pt x="535" y="205"/>
                      <a:pt x="536" y="204"/>
                    </a:cubicBezTo>
                    <a:cubicBezTo>
                      <a:pt x="541" y="202"/>
                      <a:pt x="545" y="200"/>
                      <a:pt x="547" y="195"/>
                    </a:cubicBezTo>
                    <a:cubicBezTo>
                      <a:pt x="552" y="183"/>
                      <a:pt x="549" y="170"/>
                      <a:pt x="535" y="166"/>
                    </a:cubicBezTo>
                    <a:cubicBezTo>
                      <a:pt x="534" y="166"/>
                      <a:pt x="533" y="165"/>
                      <a:pt x="532" y="165"/>
                    </a:cubicBezTo>
                    <a:cubicBezTo>
                      <a:pt x="533" y="165"/>
                      <a:pt x="534" y="164"/>
                      <a:pt x="535" y="164"/>
                    </a:cubicBezTo>
                    <a:cubicBezTo>
                      <a:pt x="549" y="160"/>
                      <a:pt x="552" y="147"/>
                      <a:pt x="547" y="136"/>
                    </a:cubicBezTo>
                    <a:cubicBezTo>
                      <a:pt x="544" y="128"/>
                      <a:pt x="537" y="125"/>
                      <a:pt x="529" y="126"/>
                    </a:cubicBezTo>
                    <a:cubicBezTo>
                      <a:pt x="521" y="126"/>
                      <a:pt x="516" y="129"/>
                      <a:pt x="512" y="136"/>
                    </a:cubicBezTo>
                    <a:cubicBezTo>
                      <a:pt x="510" y="142"/>
                      <a:pt x="510" y="152"/>
                      <a:pt x="514" y="156"/>
                    </a:cubicBezTo>
                    <a:cubicBezTo>
                      <a:pt x="517" y="161"/>
                      <a:pt x="522" y="163"/>
                      <a:pt x="528" y="165"/>
                    </a:cubicBezTo>
                    <a:cubicBezTo>
                      <a:pt x="522" y="166"/>
                      <a:pt x="517" y="169"/>
                      <a:pt x="514" y="173"/>
                    </a:cubicBezTo>
                    <a:cubicBezTo>
                      <a:pt x="513" y="175"/>
                      <a:pt x="512" y="177"/>
                      <a:pt x="511" y="179"/>
                    </a:cubicBezTo>
                    <a:cubicBezTo>
                      <a:pt x="510" y="180"/>
                      <a:pt x="510" y="181"/>
                      <a:pt x="510" y="181"/>
                    </a:cubicBezTo>
                    <a:cubicBezTo>
                      <a:pt x="509" y="181"/>
                      <a:pt x="509" y="180"/>
                      <a:pt x="509" y="179"/>
                    </a:cubicBezTo>
                    <a:cubicBezTo>
                      <a:pt x="507" y="174"/>
                      <a:pt x="501" y="168"/>
                      <a:pt x="495" y="166"/>
                    </a:cubicBezTo>
                    <a:cubicBezTo>
                      <a:pt x="495" y="166"/>
                      <a:pt x="494" y="166"/>
                      <a:pt x="494" y="165"/>
                    </a:cubicBezTo>
                    <a:cubicBezTo>
                      <a:pt x="494" y="165"/>
                      <a:pt x="495" y="164"/>
                      <a:pt x="495" y="164"/>
                    </a:cubicBezTo>
                    <a:cubicBezTo>
                      <a:pt x="504" y="160"/>
                      <a:pt x="510" y="154"/>
                      <a:pt x="509" y="143"/>
                    </a:cubicBezTo>
                    <a:cubicBezTo>
                      <a:pt x="508" y="136"/>
                      <a:pt x="505" y="131"/>
                      <a:pt x="499" y="128"/>
                    </a:cubicBezTo>
                    <a:cubicBezTo>
                      <a:pt x="489" y="123"/>
                      <a:pt x="474" y="125"/>
                      <a:pt x="470" y="141"/>
                    </a:cubicBezTo>
                    <a:cubicBezTo>
                      <a:pt x="470" y="141"/>
                      <a:pt x="470" y="142"/>
                      <a:pt x="469" y="143"/>
                    </a:cubicBezTo>
                    <a:cubicBezTo>
                      <a:pt x="469" y="142"/>
                      <a:pt x="469" y="141"/>
                      <a:pt x="468" y="140"/>
                    </a:cubicBezTo>
                    <a:cubicBezTo>
                      <a:pt x="466" y="133"/>
                      <a:pt x="460" y="126"/>
                      <a:pt x="454" y="126"/>
                    </a:cubicBezTo>
                    <a:cubicBezTo>
                      <a:pt x="442" y="125"/>
                      <a:pt x="437" y="127"/>
                      <a:pt x="432" y="137"/>
                    </a:cubicBezTo>
                    <a:cubicBezTo>
                      <a:pt x="431" y="138"/>
                      <a:pt x="431" y="139"/>
                      <a:pt x="430" y="140"/>
                    </a:cubicBezTo>
                    <a:cubicBezTo>
                      <a:pt x="430" y="140"/>
                      <a:pt x="429" y="141"/>
                      <a:pt x="429" y="141"/>
                    </a:cubicBezTo>
                    <a:cubicBezTo>
                      <a:pt x="429" y="140"/>
                      <a:pt x="428" y="140"/>
                      <a:pt x="428" y="139"/>
                    </a:cubicBezTo>
                    <a:cubicBezTo>
                      <a:pt x="426" y="133"/>
                      <a:pt x="421" y="128"/>
                      <a:pt x="414" y="126"/>
                    </a:cubicBezTo>
                    <a:cubicBezTo>
                      <a:pt x="413" y="125"/>
                      <a:pt x="412" y="125"/>
                      <a:pt x="411" y="125"/>
                    </a:cubicBezTo>
                    <a:cubicBezTo>
                      <a:pt x="412" y="125"/>
                      <a:pt x="413" y="124"/>
                      <a:pt x="414" y="124"/>
                    </a:cubicBezTo>
                    <a:cubicBezTo>
                      <a:pt x="425" y="120"/>
                      <a:pt x="432" y="108"/>
                      <a:pt x="428" y="97"/>
                    </a:cubicBezTo>
                    <a:cubicBezTo>
                      <a:pt x="424" y="87"/>
                      <a:pt x="411" y="83"/>
                      <a:pt x="401" y="87"/>
                    </a:cubicBezTo>
                    <a:cubicBezTo>
                      <a:pt x="388" y="92"/>
                      <a:pt x="386" y="111"/>
                      <a:pt x="395" y="118"/>
                    </a:cubicBezTo>
                    <a:cubicBezTo>
                      <a:pt x="398" y="121"/>
                      <a:pt x="401" y="124"/>
                      <a:pt x="405" y="124"/>
                    </a:cubicBezTo>
                    <a:cubicBezTo>
                      <a:pt x="406" y="124"/>
                      <a:pt x="406" y="124"/>
                      <a:pt x="407" y="125"/>
                    </a:cubicBezTo>
                    <a:cubicBezTo>
                      <a:pt x="406" y="125"/>
                      <a:pt x="405" y="125"/>
                      <a:pt x="405" y="126"/>
                    </a:cubicBezTo>
                    <a:cubicBezTo>
                      <a:pt x="404" y="126"/>
                      <a:pt x="402" y="126"/>
                      <a:pt x="401" y="127"/>
                    </a:cubicBezTo>
                    <a:cubicBezTo>
                      <a:pt x="396" y="129"/>
                      <a:pt x="392" y="133"/>
                      <a:pt x="390" y="139"/>
                    </a:cubicBezTo>
                    <a:cubicBezTo>
                      <a:pt x="389" y="140"/>
                      <a:pt x="389" y="140"/>
                      <a:pt x="389" y="141"/>
                    </a:cubicBezTo>
                    <a:cubicBezTo>
                      <a:pt x="388" y="140"/>
                      <a:pt x="388" y="140"/>
                      <a:pt x="388" y="139"/>
                    </a:cubicBezTo>
                    <a:cubicBezTo>
                      <a:pt x="386" y="133"/>
                      <a:pt x="381" y="128"/>
                      <a:pt x="374" y="126"/>
                    </a:cubicBezTo>
                    <a:cubicBezTo>
                      <a:pt x="373" y="125"/>
                      <a:pt x="373" y="125"/>
                      <a:pt x="372" y="125"/>
                    </a:cubicBezTo>
                    <a:cubicBezTo>
                      <a:pt x="373" y="124"/>
                      <a:pt x="373" y="124"/>
                      <a:pt x="374" y="124"/>
                    </a:cubicBezTo>
                    <a:cubicBezTo>
                      <a:pt x="375" y="123"/>
                      <a:pt x="376" y="123"/>
                      <a:pt x="376" y="123"/>
                    </a:cubicBezTo>
                    <a:cubicBezTo>
                      <a:pt x="386" y="117"/>
                      <a:pt x="391" y="108"/>
                      <a:pt x="388" y="98"/>
                    </a:cubicBezTo>
                    <a:cubicBezTo>
                      <a:pt x="385" y="89"/>
                      <a:pt x="370" y="82"/>
                      <a:pt x="361" y="86"/>
                    </a:cubicBezTo>
                    <a:cubicBezTo>
                      <a:pt x="347" y="92"/>
                      <a:pt x="346" y="111"/>
                      <a:pt x="355" y="118"/>
                    </a:cubicBezTo>
                    <a:cubicBezTo>
                      <a:pt x="357" y="120"/>
                      <a:pt x="360" y="122"/>
                      <a:pt x="362" y="124"/>
                    </a:cubicBezTo>
                    <a:cubicBezTo>
                      <a:pt x="363" y="124"/>
                      <a:pt x="364" y="124"/>
                      <a:pt x="365" y="125"/>
                    </a:cubicBezTo>
                    <a:cubicBezTo>
                      <a:pt x="364" y="125"/>
                      <a:pt x="363" y="126"/>
                      <a:pt x="362" y="126"/>
                    </a:cubicBezTo>
                    <a:cubicBezTo>
                      <a:pt x="357" y="126"/>
                      <a:pt x="355" y="132"/>
                      <a:pt x="351" y="135"/>
                    </a:cubicBezTo>
                    <a:cubicBezTo>
                      <a:pt x="349" y="136"/>
                      <a:pt x="350" y="139"/>
                      <a:pt x="349" y="141"/>
                    </a:cubicBezTo>
                    <a:cubicBezTo>
                      <a:pt x="349" y="142"/>
                      <a:pt x="349" y="142"/>
                      <a:pt x="349" y="143"/>
                    </a:cubicBezTo>
                    <a:cubicBezTo>
                      <a:pt x="348" y="142"/>
                      <a:pt x="347" y="142"/>
                      <a:pt x="347" y="141"/>
                    </a:cubicBezTo>
                    <a:cubicBezTo>
                      <a:pt x="346" y="140"/>
                      <a:pt x="346" y="139"/>
                      <a:pt x="346" y="138"/>
                    </a:cubicBezTo>
                    <a:cubicBezTo>
                      <a:pt x="343" y="132"/>
                      <a:pt x="339" y="128"/>
                      <a:pt x="333" y="126"/>
                    </a:cubicBezTo>
                    <a:cubicBezTo>
                      <a:pt x="332" y="125"/>
                      <a:pt x="331" y="125"/>
                      <a:pt x="330" y="125"/>
                    </a:cubicBezTo>
                    <a:cubicBezTo>
                      <a:pt x="331" y="124"/>
                      <a:pt x="332" y="124"/>
                      <a:pt x="333" y="124"/>
                    </a:cubicBezTo>
                    <a:cubicBezTo>
                      <a:pt x="334" y="123"/>
                      <a:pt x="335" y="122"/>
                      <a:pt x="336" y="122"/>
                    </a:cubicBezTo>
                    <a:cubicBezTo>
                      <a:pt x="346" y="116"/>
                      <a:pt x="348" y="107"/>
                      <a:pt x="344" y="96"/>
                    </a:cubicBezTo>
                    <a:cubicBezTo>
                      <a:pt x="340" y="83"/>
                      <a:pt x="319" y="82"/>
                      <a:pt x="312" y="91"/>
                    </a:cubicBezTo>
                    <a:cubicBezTo>
                      <a:pt x="310" y="94"/>
                      <a:pt x="309" y="96"/>
                      <a:pt x="307" y="99"/>
                    </a:cubicBezTo>
                    <a:cubicBezTo>
                      <a:pt x="307" y="99"/>
                      <a:pt x="307" y="100"/>
                      <a:pt x="306" y="100"/>
                    </a:cubicBezTo>
                    <a:cubicBezTo>
                      <a:pt x="306" y="100"/>
                      <a:pt x="306" y="99"/>
                      <a:pt x="305" y="99"/>
                    </a:cubicBezTo>
                    <a:cubicBezTo>
                      <a:pt x="305" y="97"/>
                      <a:pt x="304" y="96"/>
                      <a:pt x="303" y="95"/>
                    </a:cubicBezTo>
                    <a:cubicBezTo>
                      <a:pt x="297" y="83"/>
                      <a:pt x="279" y="82"/>
                      <a:pt x="272" y="90"/>
                    </a:cubicBezTo>
                    <a:cubicBezTo>
                      <a:pt x="270" y="93"/>
                      <a:pt x="268" y="96"/>
                      <a:pt x="267" y="99"/>
                    </a:cubicBezTo>
                    <a:cubicBezTo>
                      <a:pt x="267" y="99"/>
                      <a:pt x="266" y="100"/>
                      <a:pt x="266" y="100"/>
                    </a:cubicBezTo>
                    <a:cubicBezTo>
                      <a:pt x="266" y="100"/>
                      <a:pt x="265" y="100"/>
                      <a:pt x="265" y="100"/>
                    </a:cubicBezTo>
                    <a:cubicBezTo>
                      <a:pt x="266" y="94"/>
                      <a:pt x="260" y="93"/>
                      <a:pt x="259" y="90"/>
                    </a:cubicBezTo>
                    <a:cubicBezTo>
                      <a:pt x="256" y="84"/>
                      <a:pt x="250" y="87"/>
                      <a:pt x="247" y="84"/>
                    </a:cubicBezTo>
                    <a:cubicBezTo>
                      <a:pt x="244" y="85"/>
                      <a:pt x="241" y="86"/>
                      <a:pt x="237" y="85"/>
                    </a:cubicBezTo>
                    <a:cubicBezTo>
                      <a:pt x="234" y="90"/>
                      <a:pt x="227" y="92"/>
                      <a:pt x="226" y="99"/>
                    </a:cubicBezTo>
                    <a:cubicBezTo>
                      <a:pt x="226" y="100"/>
                      <a:pt x="226" y="100"/>
                      <a:pt x="226" y="101"/>
                    </a:cubicBezTo>
                    <a:cubicBezTo>
                      <a:pt x="225" y="100"/>
                      <a:pt x="225" y="100"/>
                      <a:pt x="225" y="99"/>
                    </a:cubicBezTo>
                    <a:cubicBezTo>
                      <a:pt x="224" y="92"/>
                      <a:pt x="217" y="90"/>
                      <a:pt x="214" y="85"/>
                    </a:cubicBezTo>
                    <a:cubicBezTo>
                      <a:pt x="210" y="86"/>
                      <a:pt x="207" y="83"/>
                      <a:pt x="204" y="84"/>
                    </a:cubicBezTo>
                    <a:cubicBezTo>
                      <a:pt x="201" y="86"/>
                      <a:pt x="196" y="84"/>
                      <a:pt x="193" y="89"/>
                    </a:cubicBezTo>
                    <a:cubicBezTo>
                      <a:pt x="190" y="93"/>
                      <a:pt x="185" y="95"/>
                      <a:pt x="186" y="102"/>
                    </a:cubicBezTo>
                    <a:cubicBezTo>
                      <a:pt x="186" y="102"/>
                      <a:pt x="184" y="102"/>
                      <a:pt x="184" y="102"/>
                    </a:cubicBezTo>
                    <a:cubicBezTo>
                      <a:pt x="184" y="100"/>
                      <a:pt x="183" y="99"/>
                      <a:pt x="182" y="98"/>
                    </a:cubicBezTo>
                    <a:cubicBezTo>
                      <a:pt x="179" y="89"/>
                      <a:pt x="173" y="85"/>
                      <a:pt x="164" y="84"/>
                    </a:cubicBezTo>
                    <a:cubicBezTo>
                      <a:pt x="159" y="83"/>
                      <a:pt x="150" y="88"/>
                      <a:pt x="147" y="93"/>
                    </a:cubicBezTo>
                    <a:cubicBezTo>
                      <a:pt x="146" y="95"/>
                      <a:pt x="145" y="97"/>
                      <a:pt x="143" y="99"/>
                    </a:cubicBezTo>
                    <a:cubicBezTo>
                      <a:pt x="142" y="97"/>
                      <a:pt x="140" y="95"/>
                      <a:pt x="139" y="93"/>
                    </a:cubicBezTo>
                    <a:cubicBezTo>
                      <a:pt x="138" y="89"/>
                      <a:pt x="135" y="88"/>
                      <a:pt x="132" y="87"/>
                    </a:cubicBezTo>
                    <a:cubicBezTo>
                      <a:pt x="128" y="85"/>
                      <a:pt x="123" y="80"/>
                      <a:pt x="118" y="85"/>
                    </a:cubicBezTo>
                    <a:cubicBezTo>
                      <a:pt x="111" y="85"/>
                      <a:pt x="108" y="92"/>
                      <a:pt x="104" y="96"/>
                    </a:cubicBezTo>
                    <a:cubicBezTo>
                      <a:pt x="103" y="97"/>
                      <a:pt x="103" y="98"/>
                      <a:pt x="103" y="99"/>
                    </a:cubicBezTo>
                    <a:cubicBezTo>
                      <a:pt x="102" y="98"/>
                      <a:pt x="102" y="97"/>
                      <a:pt x="102" y="97"/>
                    </a:cubicBezTo>
                    <a:cubicBezTo>
                      <a:pt x="99" y="93"/>
                      <a:pt x="97" y="89"/>
                      <a:pt x="93" y="87"/>
                    </a:cubicBezTo>
                    <a:cubicBezTo>
                      <a:pt x="88" y="85"/>
                      <a:pt x="84" y="83"/>
                      <a:pt x="78" y="85"/>
                    </a:cubicBezTo>
                    <a:cubicBezTo>
                      <a:pt x="71" y="87"/>
                      <a:pt x="67" y="92"/>
                      <a:pt x="63" y="96"/>
                    </a:cubicBezTo>
                    <a:cubicBezTo>
                      <a:pt x="63" y="97"/>
                      <a:pt x="63" y="98"/>
                      <a:pt x="62" y="99"/>
                    </a:cubicBezTo>
                    <a:cubicBezTo>
                      <a:pt x="62" y="98"/>
                      <a:pt x="62" y="97"/>
                      <a:pt x="61" y="97"/>
                    </a:cubicBezTo>
                    <a:cubicBezTo>
                      <a:pt x="59" y="91"/>
                      <a:pt x="55" y="86"/>
                      <a:pt x="48" y="85"/>
                    </a:cubicBezTo>
                    <a:cubicBezTo>
                      <a:pt x="47" y="85"/>
                      <a:pt x="46" y="83"/>
                      <a:pt x="44" y="82"/>
                    </a:cubicBezTo>
                    <a:cubicBezTo>
                      <a:pt x="46" y="82"/>
                      <a:pt x="47" y="82"/>
                      <a:pt x="49" y="82"/>
                    </a:cubicBezTo>
                    <a:cubicBezTo>
                      <a:pt x="49" y="82"/>
                      <a:pt x="50" y="82"/>
                      <a:pt x="50" y="82"/>
                    </a:cubicBezTo>
                    <a:cubicBezTo>
                      <a:pt x="54" y="78"/>
                      <a:pt x="59" y="75"/>
                      <a:pt x="61" y="69"/>
                    </a:cubicBezTo>
                    <a:cubicBezTo>
                      <a:pt x="62" y="68"/>
                      <a:pt x="62" y="67"/>
                      <a:pt x="62" y="66"/>
                    </a:cubicBezTo>
                    <a:cubicBezTo>
                      <a:pt x="63" y="67"/>
                      <a:pt x="63" y="68"/>
                      <a:pt x="63" y="69"/>
                    </a:cubicBezTo>
                    <a:cubicBezTo>
                      <a:pt x="64" y="69"/>
                      <a:pt x="65" y="70"/>
                      <a:pt x="65" y="71"/>
                    </a:cubicBezTo>
                    <a:cubicBezTo>
                      <a:pt x="70" y="84"/>
                      <a:pt x="90" y="85"/>
                      <a:pt x="98" y="75"/>
                    </a:cubicBezTo>
                    <a:cubicBezTo>
                      <a:pt x="99" y="73"/>
                      <a:pt x="100" y="71"/>
                      <a:pt x="102" y="69"/>
                    </a:cubicBezTo>
                    <a:cubicBezTo>
                      <a:pt x="102" y="68"/>
                      <a:pt x="102" y="67"/>
                      <a:pt x="103" y="66"/>
                    </a:cubicBezTo>
                    <a:cubicBezTo>
                      <a:pt x="103" y="67"/>
                      <a:pt x="103" y="68"/>
                      <a:pt x="104" y="69"/>
                    </a:cubicBezTo>
                    <a:cubicBezTo>
                      <a:pt x="104" y="69"/>
                      <a:pt x="105" y="70"/>
                      <a:pt x="105" y="71"/>
                    </a:cubicBezTo>
                    <a:cubicBezTo>
                      <a:pt x="109" y="79"/>
                      <a:pt x="115" y="82"/>
                      <a:pt x="123" y="82"/>
                    </a:cubicBezTo>
                    <a:cubicBezTo>
                      <a:pt x="131" y="82"/>
                      <a:pt x="137" y="78"/>
                      <a:pt x="140" y="71"/>
                    </a:cubicBezTo>
                    <a:cubicBezTo>
                      <a:pt x="141" y="70"/>
                      <a:pt x="141" y="69"/>
                      <a:pt x="142" y="68"/>
                    </a:cubicBezTo>
                    <a:cubicBezTo>
                      <a:pt x="142" y="67"/>
                      <a:pt x="143" y="67"/>
                      <a:pt x="143" y="66"/>
                    </a:cubicBezTo>
                    <a:cubicBezTo>
                      <a:pt x="143" y="67"/>
                      <a:pt x="144" y="67"/>
                      <a:pt x="144" y="68"/>
                    </a:cubicBezTo>
                    <a:cubicBezTo>
                      <a:pt x="148" y="77"/>
                      <a:pt x="154" y="82"/>
                      <a:pt x="164" y="82"/>
                    </a:cubicBezTo>
                    <a:cubicBezTo>
                      <a:pt x="179" y="81"/>
                      <a:pt x="186" y="67"/>
                      <a:pt x="181" y="55"/>
                    </a:cubicBezTo>
                    <a:cubicBezTo>
                      <a:pt x="179" y="48"/>
                      <a:pt x="174" y="44"/>
                      <a:pt x="167" y="43"/>
                    </a:cubicBezTo>
                    <a:cubicBezTo>
                      <a:pt x="158" y="42"/>
                      <a:pt x="150" y="44"/>
                      <a:pt x="146" y="53"/>
                    </a:cubicBezTo>
                    <a:cubicBezTo>
                      <a:pt x="145" y="54"/>
                      <a:pt x="145" y="56"/>
                      <a:pt x="144" y="57"/>
                    </a:cubicBezTo>
                    <a:cubicBezTo>
                      <a:pt x="144" y="58"/>
                      <a:pt x="143" y="58"/>
                      <a:pt x="143" y="58"/>
                    </a:cubicBezTo>
                    <a:cubicBezTo>
                      <a:pt x="143" y="58"/>
                      <a:pt x="142" y="57"/>
                      <a:pt x="142" y="57"/>
                    </a:cubicBezTo>
                    <a:cubicBezTo>
                      <a:pt x="139" y="50"/>
                      <a:pt x="135" y="44"/>
                      <a:pt x="127" y="43"/>
                    </a:cubicBezTo>
                    <a:cubicBezTo>
                      <a:pt x="126" y="43"/>
                      <a:pt x="125" y="43"/>
                      <a:pt x="125" y="42"/>
                    </a:cubicBezTo>
                    <a:cubicBezTo>
                      <a:pt x="126" y="42"/>
                      <a:pt x="126" y="41"/>
                      <a:pt x="127" y="41"/>
                    </a:cubicBezTo>
                    <a:cubicBezTo>
                      <a:pt x="135" y="40"/>
                      <a:pt x="140" y="35"/>
                      <a:pt x="142" y="28"/>
                    </a:cubicBezTo>
                    <a:cubicBezTo>
                      <a:pt x="143" y="21"/>
                      <a:pt x="143" y="13"/>
                      <a:pt x="136" y="7"/>
                    </a:cubicBezTo>
                    <a:cubicBezTo>
                      <a:pt x="132" y="4"/>
                      <a:pt x="127" y="3"/>
                      <a:pt x="122" y="3"/>
                    </a:cubicBezTo>
                    <a:cubicBezTo>
                      <a:pt x="114" y="3"/>
                      <a:pt x="109" y="6"/>
                      <a:pt x="106" y="13"/>
                    </a:cubicBezTo>
                    <a:cubicBezTo>
                      <a:pt x="100" y="24"/>
                      <a:pt x="104" y="37"/>
                      <a:pt x="118" y="41"/>
                    </a:cubicBezTo>
                    <a:cubicBezTo>
                      <a:pt x="119" y="41"/>
                      <a:pt x="120" y="42"/>
                      <a:pt x="121" y="42"/>
                    </a:cubicBezTo>
                    <a:cubicBezTo>
                      <a:pt x="120" y="42"/>
                      <a:pt x="119" y="43"/>
                      <a:pt x="118" y="43"/>
                    </a:cubicBezTo>
                    <a:cubicBezTo>
                      <a:pt x="117" y="43"/>
                      <a:pt x="116" y="44"/>
                      <a:pt x="115" y="44"/>
                    </a:cubicBezTo>
                    <a:cubicBezTo>
                      <a:pt x="110" y="46"/>
                      <a:pt x="106" y="51"/>
                      <a:pt x="104" y="56"/>
                    </a:cubicBezTo>
                    <a:cubicBezTo>
                      <a:pt x="103" y="57"/>
                      <a:pt x="103" y="58"/>
                      <a:pt x="103" y="58"/>
                    </a:cubicBezTo>
                    <a:cubicBezTo>
                      <a:pt x="102" y="58"/>
                      <a:pt x="102" y="57"/>
                      <a:pt x="102" y="56"/>
                    </a:cubicBezTo>
                    <a:cubicBezTo>
                      <a:pt x="98" y="50"/>
                      <a:pt x="94" y="44"/>
                      <a:pt x="86" y="43"/>
                    </a:cubicBezTo>
                    <a:cubicBezTo>
                      <a:pt x="86" y="43"/>
                      <a:pt x="85" y="43"/>
                      <a:pt x="85" y="42"/>
                    </a:cubicBezTo>
                    <a:cubicBezTo>
                      <a:pt x="85" y="42"/>
                      <a:pt x="86" y="41"/>
                      <a:pt x="87" y="41"/>
                    </a:cubicBezTo>
                    <a:cubicBezTo>
                      <a:pt x="99" y="38"/>
                      <a:pt x="106" y="26"/>
                      <a:pt x="101" y="15"/>
                    </a:cubicBezTo>
                    <a:cubicBezTo>
                      <a:pt x="96" y="3"/>
                      <a:pt x="86" y="0"/>
                      <a:pt x="74" y="4"/>
                    </a:cubicBezTo>
                    <a:cubicBezTo>
                      <a:pt x="61" y="9"/>
                      <a:pt x="60" y="29"/>
                      <a:pt x="68" y="36"/>
                    </a:cubicBezTo>
                    <a:cubicBezTo>
                      <a:pt x="72" y="39"/>
                      <a:pt x="74" y="41"/>
                      <a:pt x="79" y="41"/>
                    </a:cubicBezTo>
                    <a:cubicBezTo>
                      <a:pt x="79" y="41"/>
                      <a:pt x="80" y="42"/>
                      <a:pt x="80" y="42"/>
                    </a:cubicBezTo>
                    <a:cubicBezTo>
                      <a:pt x="80" y="42"/>
                      <a:pt x="80" y="43"/>
                      <a:pt x="79" y="43"/>
                    </a:cubicBezTo>
                    <a:cubicBezTo>
                      <a:pt x="78" y="43"/>
                      <a:pt x="77" y="43"/>
                      <a:pt x="76" y="43"/>
                    </a:cubicBezTo>
                    <a:cubicBezTo>
                      <a:pt x="70" y="46"/>
                      <a:pt x="66" y="50"/>
                      <a:pt x="63" y="56"/>
                    </a:cubicBezTo>
                    <a:cubicBezTo>
                      <a:pt x="63" y="57"/>
                      <a:pt x="62" y="58"/>
                      <a:pt x="62" y="58"/>
                    </a:cubicBezTo>
                    <a:cubicBezTo>
                      <a:pt x="62" y="58"/>
                      <a:pt x="61" y="58"/>
                      <a:pt x="61" y="58"/>
                    </a:cubicBezTo>
                    <a:cubicBezTo>
                      <a:pt x="62" y="52"/>
                      <a:pt x="57" y="50"/>
                      <a:pt x="54" y="46"/>
                    </a:cubicBezTo>
                    <a:cubicBezTo>
                      <a:pt x="52" y="44"/>
                      <a:pt x="50" y="43"/>
                      <a:pt x="47" y="43"/>
                    </a:cubicBezTo>
                    <a:cubicBezTo>
                      <a:pt x="46" y="43"/>
                      <a:pt x="45" y="43"/>
                      <a:pt x="44" y="42"/>
                    </a:cubicBezTo>
                    <a:cubicBezTo>
                      <a:pt x="45" y="42"/>
                      <a:pt x="46" y="41"/>
                      <a:pt x="47" y="41"/>
                    </a:cubicBezTo>
                    <a:cubicBezTo>
                      <a:pt x="59" y="38"/>
                      <a:pt x="66" y="26"/>
                      <a:pt x="61" y="15"/>
                    </a:cubicBezTo>
                    <a:cubicBezTo>
                      <a:pt x="55" y="3"/>
                      <a:pt x="44" y="0"/>
                      <a:pt x="33" y="5"/>
                    </a:cubicBezTo>
                    <a:cubicBezTo>
                      <a:pt x="26" y="8"/>
                      <a:pt x="23" y="13"/>
                      <a:pt x="23" y="21"/>
                    </a:cubicBezTo>
                    <a:cubicBezTo>
                      <a:pt x="23" y="29"/>
                      <a:pt x="25" y="35"/>
                      <a:pt x="33" y="39"/>
                    </a:cubicBezTo>
                    <a:cubicBezTo>
                      <a:pt x="35" y="40"/>
                      <a:pt x="37" y="41"/>
                      <a:pt x="39" y="41"/>
                    </a:cubicBezTo>
                    <a:cubicBezTo>
                      <a:pt x="39" y="41"/>
                      <a:pt x="40" y="42"/>
                      <a:pt x="40" y="42"/>
                    </a:cubicBezTo>
                    <a:cubicBezTo>
                      <a:pt x="40" y="42"/>
                      <a:pt x="39" y="43"/>
                      <a:pt x="39" y="43"/>
                    </a:cubicBezTo>
                    <a:cubicBezTo>
                      <a:pt x="37" y="44"/>
                      <a:pt x="34" y="43"/>
                      <a:pt x="33" y="44"/>
                    </a:cubicBezTo>
                    <a:cubicBezTo>
                      <a:pt x="30" y="46"/>
                      <a:pt x="28" y="49"/>
                      <a:pt x="26" y="51"/>
                    </a:cubicBezTo>
                    <a:cubicBezTo>
                      <a:pt x="23" y="53"/>
                      <a:pt x="23" y="56"/>
                      <a:pt x="22" y="58"/>
                    </a:cubicBezTo>
                    <a:cubicBezTo>
                      <a:pt x="20" y="56"/>
                      <a:pt x="21" y="53"/>
                      <a:pt x="18" y="51"/>
                    </a:cubicBezTo>
                    <a:cubicBezTo>
                      <a:pt x="16" y="49"/>
                      <a:pt x="14" y="46"/>
                      <a:pt x="11" y="44"/>
                    </a:cubicBezTo>
                    <a:cubicBezTo>
                      <a:pt x="10" y="43"/>
                      <a:pt x="7" y="44"/>
                      <a:pt x="5" y="43"/>
                    </a:cubicBezTo>
                    <a:cubicBezTo>
                      <a:pt x="5" y="43"/>
                      <a:pt x="4" y="42"/>
                      <a:pt x="4" y="42"/>
                    </a:cubicBezTo>
                    <a:cubicBezTo>
                      <a:pt x="4" y="42"/>
                      <a:pt x="5" y="41"/>
                      <a:pt x="5" y="41"/>
                    </a:cubicBezTo>
                    <a:cubicBezTo>
                      <a:pt x="17" y="37"/>
                      <a:pt x="21" y="33"/>
                      <a:pt x="21" y="21"/>
                    </a:cubicBezTo>
                    <a:cubicBezTo>
                      <a:pt x="21" y="12"/>
                      <a:pt x="17" y="7"/>
                      <a:pt x="9" y="4"/>
                    </a:cubicBezTo>
                    <a:cubicBezTo>
                      <a:pt x="7" y="3"/>
                      <a:pt x="3" y="3"/>
                      <a:pt x="1" y="4"/>
                    </a:cubicBezTo>
                    <a:cubicBezTo>
                      <a:pt x="0" y="4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0" y="276"/>
                      <a:pt x="0" y="539"/>
                      <a:pt x="0" y="803"/>
                    </a:cubicBezTo>
                    <a:cubicBezTo>
                      <a:pt x="0" y="806"/>
                      <a:pt x="0" y="809"/>
                      <a:pt x="1" y="813"/>
                    </a:cubicBezTo>
                    <a:cubicBezTo>
                      <a:pt x="4" y="813"/>
                      <a:pt x="7" y="813"/>
                      <a:pt x="10" y="813"/>
                    </a:cubicBezTo>
                    <a:cubicBezTo>
                      <a:pt x="507" y="813"/>
                      <a:pt x="1004" y="813"/>
                      <a:pt x="1501" y="813"/>
                    </a:cubicBezTo>
                    <a:cubicBezTo>
                      <a:pt x="1999" y="813"/>
                      <a:pt x="2496" y="813"/>
                      <a:pt x="2994" y="813"/>
                    </a:cubicBezTo>
                    <a:cubicBezTo>
                      <a:pt x="3003" y="813"/>
                      <a:pt x="3003" y="813"/>
                      <a:pt x="3003" y="804"/>
                    </a:cubicBezTo>
                    <a:cubicBezTo>
                      <a:pt x="3003" y="635"/>
                      <a:pt x="3003" y="466"/>
                      <a:pt x="3003" y="297"/>
                    </a:cubicBezTo>
                    <a:cubicBezTo>
                      <a:pt x="3003" y="295"/>
                      <a:pt x="3003" y="293"/>
                      <a:pt x="3003" y="291"/>
                    </a:cubicBezTo>
                    <a:cubicBezTo>
                      <a:pt x="3003" y="289"/>
                      <a:pt x="3002" y="289"/>
                      <a:pt x="3001" y="290"/>
                    </a:cubicBezTo>
                    <a:cubicBezTo>
                      <a:pt x="3000" y="291"/>
                      <a:pt x="2998" y="291"/>
                      <a:pt x="2997" y="293"/>
                    </a:cubicBezTo>
                    <a:cubicBezTo>
                      <a:pt x="2995" y="297"/>
                      <a:pt x="2994" y="297"/>
                      <a:pt x="2991" y="293"/>
                    </a:cubicBezTo>
                    <a:cubicBezTo>
                      <a:pt x="2990" y="291"/>
                      <a:pt x="2989" y="291"/>
                      <a:pt x="2988" y="290"/>
                    </a:cubicBezTo>
                    <a:cubicBezTo>
                      <a:pt x="2984" y="288"/>
                      <a:pt x="2984" y="287"/>
                      <a:pt x="2989" y="283"/>
                    </a:cubicBezTo>
                    <a:cubicBezTo>
                      <a:pt x="2989" y="282"/>
                      <a:pt x="2990" y="281"/>
                      <a:pt x="2991" y="280"/>
                    </a:cubicBezTo>
                    <a:cubicBezTo>
                      <a:pt x="2994" y="277"/>
                      <a:pt x="2994" y="277"/>
                      <a:pt x="2997" y="281"/>
                    </a:cubicBezTo>
                    <a:cubicBezTo>
                      <a:pt x="2998" y="282"/>
                      <a:pt x="3000" y="283"/>
                      <a:pt x="3001" y="284"/>
                    </a:cubicBezTo>
                    <a:cubicBezTo>
                      <a:pt x="3001" y="284"/>
                      <a:pt x="3002" y="285"/>
                      <a:pt x="3002" y="285"/>
                    </a:cubicBezTo>
                    <a:cubicBezTo>
                      <a:pt x="3002" y="284"/>
                      <a:pt x="3003" y="284"/>
                      <a:pt x="3003" y="283"/>
                    </a:cubicBezTo>
                    <a:cubicBezTo>
                      <a:pt x="3003" y="272"/>
                      <a:pt x="3003" y="260"/>
                      <a:pt x="3003" y="249"/>
                    </a:cubicBezTo>
                    <a:cubicBezTo>
                      <a:pt x="3003" y="248"/>
                      <a:pt x="3002" y="248"/>
                      <a:pt x="3002" y="247"/>
                    </a:cubicBezTo>
                    <a:cubicBezTo>
                      <a:pt x="3002" y="247"/>
                      <a:pt x="3001" y="247"/>
                      <a:pt x="3001" y="248"/>
                    </a:cubicBezTo>
                    <a:cubicBezTo>
                      <a:pt x="3000" y="248"/>
                      <a:pt x="2999" y="249"/>
                      <a:pt x="2999" y="250"/>
                    </a:cubicBezTo>
                    <a:cubicBezTo>
                      <a:pt x="2997" y="251"/>
                      <a:pt x="2996" y="254"/>
                      <a:pt x="2995" y="254"/>
                    </a:cubicBezTo>
                    <a:cubicBezTo>
                      <a:pt x="2993" y="253"/>
                      <a:pt x="2991" y="251"/>
                      <a:pt x="2990" y="250"/>
                    </a:cubicBezTo>
                    <a:cubicBezTo>
                      <a:pt x="2985" y="246"/>
                      <a:pt x="2985" y="246"/>
                      <a:pt x="2990" y="241"/>
                    </a:cubicBezTo>
                    <a:cubicBezTo>
                      <a:pt x="2991" y="240"/>
                      <a:pt x="2991" y="239"/>
                      <a:pt x="2991" y="238"/>
                    </a:cubicBezTo>
                    <a:cubicBezTo>
                      <a:pt x="2993" y="235"/>
                      <a:pt x="2995" y="235"/>
                      <a:pt x="2997" y="238"/>
                    </a:cubicBezTo>
                    <a:cubicBezTo>
                      <a:pt x="2997" y="239"/>
                      <a:pt x="2998" y="240"/>
                      <a:pt x="2999" y="242"/>
                    </a:cubicBezTo>
                    <a:cubicBezTo>
                      <a:pt x="2999" y="242"/>
                      <a:pt x="3001" y="243"/>
                      <a:pt x="3001" y="243"/>
                    </a:cubicBezTo>
                    <a:cubicBezTo>
                      <a:pt x="3002" y="242"/>
                      <a:pt x="3003" y="241"/>
                      <a:pt x="3003" y="240"/>
                    </a:cubicBezTo>
                    <a:cubicBezTo>
                      <a:pt x="3003" y="230"/>
                      <a:pt x="3003" y="221"/>
                      <a:pt x="3003" y="211"/>
                    </a:cubicBezTo>
                    <a:cubicBezTo>
                      <a:pt x="3003" y="210"/>
                      <a:pt x="3002" y="209"/>
                      <a:pt x="3001" y="208"/>
                    </a:cubicBezTo>
                    <a:cubicBezTo>
                      <a:pt x="3000" y="209"/>
                      <a:pt x="2999" y="209"/>
                      <a:pt x="2998" y="210"/>
                    </a:cubicBezTo>
                    <a:cubicBezTo>
                      <a:pt x="2998" y="211"/>
                      <a:pt x="2997" y="212"/>
                      <a:pt x="2997" y="212"/>
                    </a:cubicBezTo>
                    <a:cubicBezTo>
                      <a:pt x="2994" y="217"/>
                      <a:pt x="2994" y="217"/>
                      <a:pt x="2991" y="212"/>
                    </a:cubicBezTo>
                    <a:cubicBezTo>
                      <a:pt x="2991" y="211"/>
                      <a:pt x="2990" y="210"/>
                      <a:pt x="2989" y="209"/>
                    </a:cubicBezTo>
                    <a:cubicBezTo>
                      <a:pt x="2988" y="208"/>
                      <a:pt x="2986" y="207"/>
                      <a:pt x="2984" y="205"/>
                    </a:cubicBezTo>
                    <a:cubicBezTo>
                      <a:pt x="2986" y="203"/>
                      <a:pt x="2987" y="202"/>
                      <a:pt x="2989" y="200"/>
                    </a:cubicBezTo>
                    <a:cubicBezTo>
                      <a:pt x="2991" y="198"/>
                      <a:pt x="2992" y="197"/>
                      <a:pt x="2993" y="195"/>
                    </a:cubicBezTo>
                    <a:cubicBezTo>
                      <a:pt x="2994" y="193"/>
                      <a:pt x="2995" y="192"/>
                      <a:pt x="2995" y="194"/>
                    </a:cubicBezTo>
                    <a:cubicBezTo>
                      <a:pt x="2996" y="198"/>
                      <a:pt x="2999" y="199"/>
                      <a:pt x="3001" y="201"/>
                    </a:cubicBezTo>
                    <a:cubicBezTo>
                      <a:pt x="3001" y="202"/>
                      <a:pt x="3002" y="202"/>
                      <a:pt x="3002" y="202"/>
                    </a:cubicBezTo>
                    <a:cubicBezTo>
                      <a:pt x="3002" y="202"/>
                      <a:pt x="3003" y="201"/>
                      <a:pt x="3003" y="201"/>
                    </a:cubicBezTo>
                    <a:cubicBezTo>
                      <a:pt x="3003" y="190"/>
                      <a:pt x="3003" y="180"/>
                      <a:pt x="3003" y="170"/>
                    </a:cubicBezTo>
                    <a:cubicBezTo>
                      <a:pt x="3003" y="169"/>
                      <a:pt x="3002" y="169"/>
                      <a:pt x="3002" y="168"/>
                    </a:cubicBezTo>
                    <a:cubicBezTo>
                      <a:pt x="3002" y="168"/>
                      <a:pt x="3001" y="169"/>
                      <a:pt x="3001" y="169"/>
                    </a:cubicBezTo>
                    <a:cubicBezTo>
                      <a:pt x="2994" y="175"/>
                      <a:pt x="2994" y="175"/>
                      <a:pt x="2987" y="169"/>
                    </a:cubicBezTo>
                    <a:cubicBezTo>
                      <a:pt x="2986" y="168"/>
                      <a:pt x="2985" y="167"/>
                      <a:pt x="2983" y="166"/>
                    </a:cubicBezTo>
                    <a:cubicBezTo>
                      <a:pt x="2982" y="166"/>
                      <a:pt x="2981" y="165"/>
                      <a:pt x="2983" y="164"/>
                    </a:cubicBezTo>
                    <a:cubicBezTo>
                      <a:pt x="2987" y="162"/>
                      <a:pt x="2991" y="159"/>
                      <a:pt x="2993" y="154"/>
                    </a:cubicBezTo>
                    <a:cubicBezTo>
                      <a:pt x="2994" y="152"/>
                      <a:pt x="2995" y="153"/>
                      <a:pt x="2996" y="154"/>
                    </a:cubicBezTo>
                    <a:cubicBezTo>
                      <a:pt x="2996" y="155"/>
                      <a:pt x="2997" y="157"/>
                      <a:pt x="2998" y="158"/>
                    </a:cubicBezTo>
                    <a:cubicBezTo>
                      <a:pt x="2999" y="159"/>
                      <a:pt x="3000" y="161"/>
                      <a:pt x="3002" y="162"/>
                    </a:cubicBezTo>
                    <a:cubicBezTo>
                      <a:pt x="3002" y="160"/>
                      <a:pt x="3003" y="158"/>
                      <a:pt x="3003" y="156"/>
                    </a:cubicBezTo>
                    <a:cubicBezTo>
                      <a:pt x="3003" y="147"/>
                      <a:pt x="3003" y="139"/>
                      <a:pt x="3003" y="130"/>
                    </a:cubicBezTo>
                    <a:cubicBezTo>
                      <a:pt x="3003" y="129"/>
                      <a:pt x="3002" y="128"/>
                      <a:pt x="3002" y="128"/>
                    </a:cubicBezTo>
                    <a:cubicBezTo>
                      <a:pt x="3001" y="128"/>
                      <a:pt x="3001" y="129"/>
                      <a:pt x="3000" y="129"/>
                    </a:cubicBezTo>
                    <a:cubicBezTo>
                      <a:pt x="3000" y="130"/>
                      <a:pt x="2999" y="131"/>
                      <a:pt x="2998" y="132"/>
                    </a:cubicBezTo>
                    <a:cubicBezTo>
                      <a:pt x="2997" y="133"/>
                      <a:pt x="2996" y="135"/>
                      <a:pt x="2994" y="137"/>
                    </a:cubicBezTo>
                    <a:cubicBezTo>
                      <a:pt x="2993" y="135"/>
                      <a:pt x="2992" y="133"/>
                      <a:pt x="2990" y="132"/>
                    </a:cubicBezTo>
                    <a:cubicBezTo>
                      <a:pt x="2989" y="130"/>
                      <a:pt x="2987" y="129"/>
                      <a:pt x="2985" y="128"/>
                    </a:cubicBezTo>
                    <a:cubicBezTo>
                      <a:pt x="2983" y="127"/>
                      <a:pt x="2982" y="126"/>
                      <a:pt x="2980" y="125"/>
                    </a:cubicBezTo>
                    <a:cubicBezTo>
                      <a:pt x="2982" y="124"/>
                      <a:pt x="2983" y="122"/>
                      <a:pt x="2985" y="121"/>
                    </a:cubicBezTo>
                    <a:cubicBezTo>
                      <a:pt x="2986" y="121"/>
                      <a:pt x="2988" y="120"/>
                      <a:pt x="2989" y="119"/>
                    </a:cubicBezTo>
                    <a:close/>
                    <a:moveTo>
                      <a:pt x="13" y="244"/>
                    </a:moveTo>
                    <a:cubicBezTo>
                      <a:pt x="17" y="243"/>
                      <a:pt x="19" y="241"/>
                      <a:pt x="20" y="237"/>
                    </a:cubicBezTo>
                    <a:cubicBezTo>
                      <a:pt x="21" y="235"/>
                      <a:pt x="23" y="235"/>
                      <a:pt x="24" y="237"/>
                    </a:cubicBezTo>
                    <a:cubicBezTo>
                      <a:pt x="25" y="241"/>
                      <a:pt x="28" y="242"/>
                      <a:pt x="31" y="244"/>
                    </a:cubicBezTo>
                    <a:cubicBezTo>
                      <a:pt x="33" y="245"/>
                      <a:pt x="33" y="246"/>
                      <a:pt x="30" y="247"/>
                    </a:cubicBezTo>
                    <a:cubicBezTo>
                      <a:pt x="27" y="248"/>
                      <a:pt x="24" y="252"/>
                      <a:pt x="22" y="254"/>
                    </a:cubicBezTo>
                    <a:cubicBezTo>
                      <a:pt x="19" y="252"/>
                      <a:pt x="17" y="249"/>
                      <a:pt x="14" y="247"/>
                    </a:cubicBezTo>
                    <a:cubicBezTo>
                      <a:pt x="13" y="246"/>
                      <a:pt x="12" y="246"/>
                      <a:pt x="11" y="246"/>
                    </a:cubicBezTo>
                    <a:cubicBezTo>
                      <a:pt x="12" y="245"/>
                      <a:pt x="13" y="244"/>
                      <a:pt x="13" y="244"/>
                    </a:cubicBezTo>
                    <a:close/>
                    <a:moveTo>
                      <a:pt x="13" y="204"/>
                    </a:moveTo>
                    <a:cubicBezTo>
                      <a:pt x="16" y="201"/>
                      <a:pt x="18" y="198"/>
                      <a:pt x="21" y="194"/>
                    </a:cubicBezTo>
                    <a:cubicBezTo>
                      <a:pt x="21" y="194"/>
                      <a:pt x="22" y="193"/>
                      <a:pt x="22" y="193"/>
                    </a:cubicBezTo>
                    <a:cubicBezTo>
                      <a:pt x="22" y="193"/>
                      <a:pt x="23" y="193"/>
                      <a:pt x="23" y="194"/>
                    </a:cubicBezTo>
                    <a:cubicBezTo>
                      <a:pt x="24" y="199"/>
                      <a:pt x="28" y="200"/>
                      <a:pt x="31" y="204"/>
                    </a:cubicBezTo>
                    <a:cubicBezTo>
                      <a:pt x="32" y="205"/>
                      <a:pt x="33" y="206"/>
                      <a:pt x="31" y="207"/>
                    </a:cubicBezTo>
                    <a:cubicBezTo>
                      <a:pt x="29" y="209"/>
                      <a:pt x="25" y="209"/>
                      <a:pt x="25" y="213"/>
                    </a:cubicBezTo>
                    <a:cubicBezTo>
                      <a:pt x="24" y="216"/>
                      <a:pt x="20" y="216"/>
                      <a:pt x="19" y="213"/>
                    </a:cubicBezTo>
                    <a:cubicBezTo>
                      <a:pt x="18" y="209"/>
                      <a:pt x="15" y="209"/>
                      <a:pt x="13" y="207"/>
                    </a:cubicBezTo>
                    <a:cubicBezTo>
                      <a:pt x="12" y="206"/>
                      <a:pt x="11" y="205"/>
                      <a:pt x="13" y="204"/>
                    </a:cubicBezTo>
                    <a:close/>
                    <a:moveTo>
                      <a:pt x="22" y="736"/>
                    </a:moveTo>
                    <a:cubicBezTo>
                      <a:pt x="22" y="736"/>
                      <a:pt x="21" y="735"/>
                      <a:pt x="21" y="735"/>
                    </a:cubicBezTo>
                    <a:cubicBezTo>
                      <a:pt x="21" y="734"/>
                      <a:pt x="22" y="733"/>
                      <a:pt x="22" y="732"/>
                    </a:cubicBezTo>
                    <a:cubicBezTo>
                      <a:pt x="22" y="733"/>
                      <a:pt x="23" y="733"/>
                      <a:pt x="23" y="734"/>
                    </a:cubicBezTo>
                    <a:cubicBezTo>
                      <a:pt x="23" y="735"/>
                      <a:pt x="22" y="735"/>
                      <a:pt x="22" y="736"/>
                    </a:cubicBezTo>
                    <a:close/>
                    <a:moveTo>
                      <a:pt x="22" y="698"/>
                    </a:moveTo>
                    <a:cubicBezTo>
                      <a:pt x="21" y="696"/>
                      <a:pt x="20" y="695"/>
                      <a:pt x="18" y="694"/>
                    </a:cubicBezTo>
                    <a:cubicBezTo>
                      <a:pt x="20" y="692"/>
                      <a:pt x="21" y="691"/>
                      <a:pt x="22" y="690"/>
                    </a:cubicBezTo>
                    <a:cubicBezTo>
                      <a:pt x="23" y="691"/>
                      <a:pt x="25" y="693"/>
                      <a:pt x="25" y="694"/>
                    </a:cubicBezTo>
                    <a:cubicBezTo>
                      <a:pt x="24" y="695"/>
                      <a:pt x="23" y="696"/>
                      <a:pt x="22" y="698"/>
                    </a:cubicBezTo>
                    <a:close/>
                    <a:moveTo>
                      <a:pt x="25" y="652"/>
                    </a:moveTo>
                    <a:cubicBezTo>
                      <a:pt x="25" y="653"/>
                      <a:pt x="23" y="654"/>
                      <a:pt x="22" y="655"/>
                    </a:cubicBezTo>
                    <a:cubicBezTo>
                      <a:pt x="21" y="654"/>
                      <a:pt x="20" y="653"/>
                      <a:pt x="18" y="651"/>
                    </a:cubicBezTo>
                    <a:cubicBezTo>
                      <a:pt x="20" y="651"/>
                      <a:pt x="21" y="650"/>
                      <a:pt x="22" y="650"/>
                    </a:cubicBezTo>
                    <a:cubicBezTo>
                      <a:pt x="23" y="650"/>
                      <a:pt x="25" y="649"/>
                      <a:pt x="25" y="652"/>
                    </a:cubicBezTo>
                    <a:close/>
                    <a:moveTo>
                      <a:pt x="22" y="615"/>
                    </a:moveTo>
                    <a:cubicBezTo>
                      <a:pt x="20" y="615"/>
                      <a:pt x="19" y="613"/>
                      <a:pt x="17" y="612"/>
                    </a:cubicBezTo>
                    <a:cubicBezTo>
                      <a:pt x="19" y="611"/>
                      <a:pt x="21" y="609"/>
                      <a:pt x="22" y="608"/>
                    </a:cubicBezTo>
                    <a:cubicBezTo>
                      <a:pt x="24" y="608"/>
                      <a:pt x="25" y="611"/>
                      <a:pt x="27" y="613"/>
                    </a:cubicBezTo>
                    <a:cubicBezTo>
                      <a:pt x="25" y="614"/>
                      <a:pt x="23" y="615"/>
                      <a:pt x="22" y="615"/>
                    </a:cubicBezTo>
                    <a:close/>
                    <a:moveTo>
                      <a:pt x="18" y="572"/>
                    </a:moveTo>
                    <a:cubicBezTo>
                      <a:pt x="18" y="571"/>
                      <a:pt x="20" y="569"/>
                      <a:pt x="22" y="567"/>
                    </a:cubicBezTo>
                    <a:cubicBezTo>
                      <a:pt x="24" y="569"/>
                      <a:pt x="26" y="570"/>
                      <a:pt x="26" y="572"/>
                    </a:cubicBezTo>
                    <a:cubicBezTo>
                      <a:pt x="26" y="573"/>
                      <a:pt x="24" y="575"/>
                      <a:pt x="22" y="577"/>
                    </a:cubicBezTo>
                    <a:cubicBezTo>
                      <a:pt x="21" y="575"/>
                      <a:pt x="18" y="574"/>
                      <a:pt x="18" y="572"/>
                    </a:cubicBezTo>
                    <a:close/>
                    <a:moveTo>
                      <a:pt x="22" y="536"/>
                    </a:moveTo>
                    <a:cubicBezTo>
                      <a:pt x="20" y="536"/>
                      <a:pt x="18" y="534"/>
                      <a:pt x="16" y="533"/>
                    </a:cubicBezTo>
                    <a:cubicBezTo>
                      <a:pt x="19" y="530"/>
                      <a:pt x="21" y="527"/>
                      <a:pt x="22" y="527"/>
                    </a:cubicBezTo>
                    <a:cubicBezTo>
                      <a:pt x="24" y="528"/>
                      <a:pt x="25" y="530"/>
                      <a:pt x="27" y="532"/>
                    </a:cubicBezTo>
                    <a:cubicBezTo>
                      <a:pt x="25" y="533"/>
                      <a:pt x="23" y="536"/>
                      <a:pt x="22" y="536"/>
                    </a:cubicBezTo>
                    <a:close/>
                    <a:moveTo>
                      <a:pt x="22" y="496"/>
                    </a:moveTo>
                    <a:cubicBezTo>
                      <a:pt x="20" y="494"/>
                      <a:pt x="18" y="492"/>
                      <a:pt x="15" y="491"/>
                    </a:cubicBezTo>
                    <a:cubicBezTo>
                      <a:pt x="18" y="488"/>
                      <a:pt x="20" y="485"/>
                      <a:pt x="22" y="483"/>
                    </a:cubicBezTo>
                    <a:cubicBezTo>
                      <a:pt x="24" y="485"/>
                      <a:pt x="26" y="488"/>
                      <a:pt x="29" y="491"/>
                    </a:cubicBezTo>
                    <a:cubicBezTo>
                      <a:pt x="26" y="492"/>
                      <a:pt x="24" y="494"/>
                      <a:pt x="22" y="496"/>
                    </a:cubicBezTo>
                    <a:close/>
                    <a:moveTo>
                      <a:pt x="26" y="371"/>
                    </a:moveTo>
                    <a:cubicBezTo>
                      <a:pt x="25" y="372"/>
                      <a:pt x="24" y="374"/>
                      <a:pt x="22" y="375"/>
                    </a:cubicBezTo>
                    <a:cubicBezTo>
                      <a:pt x="22" y="375"/>
                      <a:pt x="21" y="375"/>
                      <a:pt x="21" y="374"/>
                    </a:cubicBezTo>
                    <a:cubicBezTo>
                      <a:pt x="20" y="373"/>
                      <a:pt x="18" y="371"/>
                      <a:pt x="17" y="370"/>
                    </a:cubicBezTo>
                    <a:cubicBezTo>
                      <a:pt x="15" y="369"/>
                      <a:pt x="16" y="368"/>
                      <a:pt x="17" y="367"/>
                    </a:cubicBezTo>
                    <a:cubicBezTo>
                      <a:pt x="18" y="366"/>
                      <a:pt x="19" y="365"/>
                      <a:pt x="20" y="363"/>
                    </a:cubicBezTo>
                    <a:cubicBezTo>
                      <a:pt x="22" y="362"/>
                      <a:pt x="23" y="362"/>
                      <a:pt x="24" y="364"/>
                    </a:cubicBezTo>
                    <a:cubicBezTo>
                      <a:pt x="25" y="365"/>
                      <a:pt x="25" y="366"/>
                      <a:pt x="26" y="366"/>
                    </a:cubicBezTo>
                    <a:cubicBezTo>
                      <a:pt x="29" y="368"/>
                      <a:pt x="28" y="369"/>
                      <a:pt x="26" y="371"/>
                    </a:cubicBezTo>
                    <a:close/>
                    <a:moveTo>
                      <a:pt x="28" y="409"/>
                    </a:moveTo>
                    <a:cubicBezTo>
                      <a:pt x="28" y="410"/>
                      <a:pt x="25" y="412"/>
                      <a:pt x="23" y="414"/>
                    </a:cubicBezTo>
                    <a:cubicBezTo>
                      <a:pt x="22" y="416"/>
                      <a:pt x="21" y="415"/>
                      <a:pt x="20" y="414"/>
                    </a:cubicBezTo>
                    <a:cubicBezTo>
                      <a:pt x="20" y="413"/>
                      <a:pt x="19" y="412"/>
                      <a:pt x="18" y="411"/>
                    </a:cubicBezTo>
                    <a:cubicBezTo>
                      <a:pt x="17" y="410"/>
                      <a:pt x="16" y="409"/>
                      <a:pt x="16" y="408"/>
                    </a:cubicBezTo>
                    <a:cubicBezTo>
                      <a:pt x="18" y="406"/>
                      <a:pt x="20" y="404"/>
                      <a:pt x="22" y="402"/>
                    </a:cubicBezTo>
                    <a:cubicBezTo>
                      <a:pt x="24" y="404"/>
                      <a:pt x="27" y="406"/>
                      <a:pt x="28" y="409"/>
                    </a:cubicBezTo>
                    <a:close/>
                    <a:moveTo>
                      <a:pt x="16" y="448"/>
                    </a:moveTo>
                    <a:cubicBezTo>
                      <a:pt x="18" y="447"/>
                      <a:pt x="19" y="446"/>
                      <a:pt x="20" y="444"/>
                    </a:cubicBezTo>
                    <a:cubicBezTo>
                      <a:pt x="21" y="443"/>
                      <a:pt x="22" y="442"/>
                      <a:pt x="24" y="444"/>
                    </a:cubicBezTo>
                    <a:cubicBezTo>
                      <a:pt x="25" y="445"/>
                      <a:pt x="26" y="446"/>
                      <a:pt x="27" y="447"/>
                    </a:cubicBezTo>
                    <a:cubicBezTo>
                      <a:pt x="28" y="449"/>
                      <a:pt x="29" y="449"/>
                      <a:pt x="27" y="451"/>
                    </a:cubicBezTo>
                    <a:cubicBezTo>
                      <a:pt x="25" y="453"/>
                      <a:pt x="24" y="455"/>
                      <a:pt x="23" y="456"/>
                    </a:cubicBezTo>
                    <a:cubicBezTo>
                      <a:pt x="20" y="454"/>
                      <a:pt x="18" y="452"/>
                      <a:pt x="16" y="450"/>
                    </a:cubicBezTo>
                    <a:cubicBezTo>
                      <a:pt x="16" y="449"/>
                      <a:pt x="16" y="449"/>
                      <a:pt x="16" y="448"/>
                    </a:cubicBezTo>
                    <a:close/>
                    <a:moveTo>
                      <a:pt x="28" y="330"/>
                    </a:moveTo>
                    <a:cubicBezTo>
                      <a:pt x="25" y="330"/>
                      <a:pt x="24" y="334"/>
                      <a:pt x="22" y="335"/>
                    </a:cubicBezTo>
                    <a:cubicBezTo>
                      <a:pt x="20" y="335"/>
                      <a:pt x="19" y="331"/>
                      <a:pt x="17" y="330"/>
                    </a:cubicBezTo>
                    <a:cubicBezTo>
                      <a:pt x="16" y="329"/>
                      <a:pt x="14" y="329"/>
                      <a:pt x="13" y="328"/>
                    </a:cubicBezTo>
                    <a:cubicBezTo>
                      <a:pt x="14" y="328"/>
                      <a:pt x="14" y="327"/>
                      <a:pt x="15" y="327"/>
                    </a:cubicBezTo>
                    <a:cubicBezTo>
                      <a:pt x="16" y="326"/>
                      <a:pt x="18" y="325"/>
                      <a:pt x="19" y="323"/>
                    </a:cubicBezTo>
                    <a:cubicBezTo>
                      <a:pt x="22" y="319"/>
                      <a:pt x="23" y="319"/>
                      <a:pt x="25" y="323"/>
                    </a:cubicBezTo>
                    <a:cubicBezTo>
                      <a:pt x="26" y="325"/>
                      <a:pt x="27" y="325"/>
                      <a:pt x="28" y="326"/>
                    </a:cubicBezTo>
                    <a:cubicBezTo>
                      <a:pt x="29" y="326"/>
                      <a:pt x="33" y="328"/>
                      <a:pt x="28" y="330"/>
                    </a:cubicBezTo>
                    <a:close/>
                    <a:moveTo>
                      <a:pt x="31" y="288"/>
                    </a:moveTo>
                    <a:cubicBezTo>
                      <a:pt x="30" y="289"/>
                      <a:pt x="29" y="291"/>
                      <a:pt x="28" y="291"/>
                    </a:cubicBezTo>
                    <a:cubicBezTo>
                      <a:pt x="24" y="290"/>
                      <a:pt x="25" y="294"/>
                      <a:pt x="24" y="295"/>
                    </a:cubicBezTo>
                    <a:cubicBezTo>
                      <a:pt x="22" y="296"/>
                      <a:pt x="21" y="297"/>
                      <a:pt x="20" y="295"/>
                    </a:cubicBezTo>
                    <a:cubicBezTo>
                      <a:pt x="19" y="291"/>
                      <a:pt x="15" y="290"/>
                      <a:pt x="13" y="288"/>
                    </a:cubicBezTo>
                    <a:cubicBezTo>
                      <a:pt x="13" y="287"/>
                      <a:pt x="12" y="287"/>
                      <a:pt x="12" y="286"/>
                    </a:cubicBezTo>
                    <a:cubicBezTo>
                      <a:pt x="12" y="286"/>
                      <a:pt x="12" y="285"/>
                      <a:pt x="13" y="285"/>
                    </a:cubicBezTo>
                    <a:cubicBezTo>
                      <a:pt x="14" y="284"/>
                      <a:pt x="15" y="284"/>
                      <a:pt x="16" y="283"/>
                    </a:cubicBezTo>
                    <a:cubicBezTo>
                      <a:pt x="18" y="282"/>
                      <a:pt x="20" y="278"/>
                      <a:pt x="22" y="278"/>
                    </a:cubicBezTo>
                    <a:cubicBezTo>
                      <a:pt x="24" y="278"/>
                      <a:pt x="26" y="281"/>
                      <a:pt x="28" y="283"/>
                    </a:cubicBezTo>
                    <a:cubicBezTo>
                      <a:pt x="29" y="284"/>
                      <a:pt x="30" y="285"/>
                      <a:pt x="30" y="285"/>
                    </a:cubicBezTo>
                    <a:cubicBezTo>
                      <a:pt x="33" y="285"/>
                      <a:pt x="33" y="286"/>
                      <a:pt x="31" y="288"/>
                    </a:cubicBezTo>
                    <a:close/>
                    <a:moveTo>
                      <a:pt x="33" y="166"/>
                    </a:moveTo>
                    <a:cubicBezTo>
                      <a:pt x="29" y="170"/>
                      <a:pt x="25" y="174"/>
                      <a:pt x="22" y="177"/>
                    </a:cubicBezTo>
                    <a:cubicBezTo>
                      <a:pt x="20" y="172"/>
                      <a:pt x="16" y="169"/>
                      <a:pt x="11" y="166"/>
                    </a:cubicBezTo>
                    <a:cubicBezTo>
                      <a:pt x="11" y="166"/>
                      <a:pt x="10" y="166"/>
                      <a:pt x="10" y="165"/>
                    </a:cubicBezTo>
                    <a:cubicBezTo>
                      <a:pt x="10" y="165"/>
                      <a:pt x="10" y="164"/>
                      <a:pt x="11" y="164"/>
                    </a:cubicBezTo>
                    <a:cubicBezTo>
                      <a:pt x="15" y="162"/>
                      <a:pt x="19" y="159"/>
                      <a:pt x="21" y="154"/>
                    </a:cubicBezTo>
                    <a:cubicBezTo>
                      <a:pt x="21" y="153"/>
                      <a:pt x="23" y="152"/>
                      <a:pt x="23" y="154"/>
                    </a:cubicBezTo>
                    <a:cubicBezTo>
                      <a:pt x="25" y="158"/>
                      <a:pt x="29" y="162"/>
                      <a:pt x="33" y="164"/>
                    </a:cubicBezTo>
                    <a:cubicBezTo>
                      <a:pt x="35" y="165"/>
                      <a:pt x="34" y="165"/>
                      <a:pt x="33" y="166"/>
                    </a:cubicBezTo>
                    <a:close/>
                    <a:moveTo>
                      <a:pt x="35" y="126"/>
                    </a:moveTo>
                    <a:cubicBezTo>
                      <a:pt x="29" y="127"/>
                      <a:pt x="26" y="131"/>
                      <a:pt x="23" y="136"/>
                    </a:cubicBezTo>
                    <a:cubicBezTo>
                      <a:pt x="23" y="137"/>
                      <a:pt x="21" y="137"/>
                      <a:pt x="21" y="136"/>
                    </a:cubicBezTo>
                    <a:cubicBezTo>
                      <a:pt x="18" y="131"/>
                      <a:pt x="15" y="127"/>
                      <a:pt x="9" y="126"/>
                    </a:cubicBezTo>
                    <a:cubicBezTo>
                      <a:pt x="8" y="126"/>
                      <a:pt x="8" y="125"/>
                      <a:pt x="8" y="125"/>
                    </a:cubicBezTo>
                    <a:cubicBezTo>
                      <a:pt x="8" y="124"/>
                      <a:pt x="9" y="124"/>
                      <a:pt x="9" y="124"/>
                    </a:cubicBezTo>
                    <a:cubicBezTo>
                      <a:pt x="10" y="124"/>
                      <a:pt x="10" y="124"/>
                      <a:pt x="10" y="124"/>
                    </a:cubicBezTo>
                    <a:cubicBezTo>
                      <a:pt x="17" y="122"/>
                      <a:pt x="19" y="116"/>
                      <a:pt x="22" y="111"/>
                    </a:cubicBezTo>
                    <a:cubicBezTo>
                      <a:pt x="24" y="117"/>
                      <a:pt x="28" y="122"/>
                      <a:pt x="35" y="124"/>
                    </a:cubicBezTo>
                    <a:cubicBezTo>
                      <a:pt x="35" y="124"/>
                      <a:pt x="36" y="124"/>
                      <a:pt x="36" y="125"/>
                    </a:cubicBezTo>
                    <a:cubicBezTo>
                      <a:pt x="36" y="125"/>
                      <a:pt x="36" y="126"/>
                      <a:pt x="35" y="126"/>
                    </a:cubicBezTo>
                    <a:close/>
                    <a:moveTo>
                      <a:pt x="39" y="84"/>
                    </a:moveTo>
                    <a:cubicBezTo>
                      <a:pt x="38" y="84"/>
                      <a:pt x="37" y="85"/>
                      <a:pt x="37" y="85"/>
                    </a:cubicBezTo>
                    <a:cubicBezTo>
                      <a:pt x="29" y="86"/>
                      <a:pt x="25" y="91"/>
                      <a:pt x="23" y="97"/>
                    </a:cubicBezTo>
                    <a:cubicBezTo>
                      <a:pt x="23" y="97"/>
                      <a:pt x="22" y="98"/>
                      <a:pt x="22" y="99"/>
                    </a:cubicBezTo>
                    <a:cubicBezTo>
                      <a:pt x="22" y="98"/>
                      <a:pt x="21" y="97"/>
                      <a:pt x="21" y="97"/>
                    </a:cubicBezTo>
                    <a:cubicBezTo>
                      <a:pt x="18" y="91"/>
                      <a:pt x="15" y="86"/>
                      <a:pt x="7" y="85"/>
                    </a:cubicBezTo>
                    <a:cubicBezTo>
                      <a:pt x="6" y="85"/>
                      <a:pt x="5" y="84"/>
                      <a:pt x="4" y="83"/>
                    </a:cubicBezTo>
                    <a:cubicBezTo>
                      <a:pt x="4" y="82"/>
                      <a:pt x="5" y="81"/>
                      <a:pt x="5" y="82"/>
                    </a:cubicBezTo>
                    <a:cubicBezTo>
                      <a:pt x="10" y="83"/>
                      <a:pt x="13" y="80"/>
                      <a:pt x="15" y="77"/>
                    </a:cubicBezTo>
                    <a:cubicBezTo>
                      <a:pt x="17" y="74"/>
                      <a:pt x="22" y="72"/>
                      <a:pt x="21" y="67"/>
                    </a:cubicBezTo>
                    <a:cubicBezTo>
                      <a:pt x="21" y="67"/>
                      <a:pt x="22" y="66"/>
                      <a:pt x="22" y="66"/>
                    </a:cubicBezTo>
                    <a:cubicBezTo>
                      <a:pt x="22" y="67"/>
                      <a:pt x="23" y="67"/>
                      <a:pt x="23" y="67"/>
                    </a:cubicBezTo>
                    <a:cubicBezTo>
                      <a:pt x="23" y="74"/>
                      <a:pt x="29" y="76"/>
                      <a:pt x="33" y="80"/>
                    </a:cubicBezTo>
                    <a:cubicBezTo>
                      <a:pt x="34" y="82"/>
                      <a:pt x="37" y="81"/>
                      <a:pt x="39" y="82"/>
                    </a:cubicBezTo>
                    <a:cubicBezTo>
                      <a:pt x="39" y="82"/>
                      <a:pt x="40" y="82"/>
                      <a:pt x="40" y="83"/>
                    </a:cubicBezTo>
                    <a:cubicBezTo>
                      <a:pt x="40" y="83"/>
                      <a:pt x="39" y="84"/>
                      <a:pt x="39" y="84"/>
                    </a:cubicBezTo>
                    <a:close/>
                    <a:moveTo>
                      <a:pt x="63" y="736"/>
                    </a:moveTo>
                    <a:cubicBezTo>
                      <a:pt x="62" y="736"/>
                      <a:pt x="61" y="735"/>
                      <a:pt x="61" y="735"/>
                    </a:cubicBezTo>
                    <a:cubicBezTo>
                      <a:pt x="61" y="734"/>
                      <a:pt x="62" y="734"/>
                      <a:pt x="62" y="732"/>
                    </a:cubicBezTo>
                    <a:cubicBezTo>
                      <a:pt x="62" y="733"/>
                      <a:pt x="63" y="733"/>
                      <a:pt x="63" y="733"/>
                    </a:cubicBezTo>
                    <a:cubicBezTo>
                      <a:pt x="63" y="734"/>
                      <a:pt x="63" y="735"/>
                      <a:pt x="63" y="736"/>
                    </a:cubicBezTo>
                    <a:close/>
                    <a:moveTo>
                      <a:pt x="62" y="698"/>
                    </a:moveTo>
                    <a:cubicBezTo>
                      <a:pt x="61" y="696"/>
                      <a:pt x="60" y="695"/>
                      <a:pt x="59" y="694"/>
                    </a:cubicBezTo>
                    <a:cubicBezTo>
                      <a:pt x="60" y="692"/>
                      <a:pt x="61" y="691"/>
                      <a:pt x="62" y="690"/>
                    </a:cubicBezTo>
                    <a:cubicBezTo>
                      <a:pt x="63" y="691"/>
                      <a:pt x="65" y="693"/>
                      <a:pt x="65" y="694"/>
                    </a:cubicBezTo>
                    <a:cubicBezTo>
                      <a:pt x="65" y="695"/>
                      <a:pt x="63" y="696"/>
                      <a:pt x="62" y="698"/>
                    </a:cubicBezTo>
                    <a:close/>
                    <a:moveTo>
                      <a:pt x="62" y="656"/>
                    </a:moveTo>
                    <a:cubicBezTo>
                      <a:pt x="61" y="654"/>
                      <a:pt x="60" y="653"/>
                      <a:pt x="60" y="652"/>
                    </a:cubicBezTo>
                    <a:cubicBezTo>
                      <a:pt x="59" y="652"/>
                      <a:pt x="61" y="650"/>
                      <a:pt x="61" y="650"/>
                    </a:cubicBezTo>
                    <a:cubicBezTo>
                      <a:pt x="63" y="650"/>
                      <a:pt x="64" y="650"/>
                      <a:pt x="66" y="651"/>
                    </a:cubicBezTo>
                    <a:cubicBezTo>
                      <a:pt x="65" y="653"/>
                      <a:pt x="63" y="654"/>
                      <a:pt x="62" y="656"/>
                    </a:cubicBezTo>
                    <a:close/>
                    <a:moveTo>
                      <a:pt x="62" y="616"/>
                    </a:moveTo>
                    <a:cubicBezTo>
                      <a:pt x="60" y="615"/>
                      <a:pt x="59" y="614"/>
                      <a:pt x="58" y="612"/>
                    </a:cubicBezTo>
                    <a:cubicBezTo>
                      <a:pt x="59" y="611"/>
                      <a:pt x="61" y="609"/>
                      <a:pt x="62" y="608"/>
                    </a:cubicBezTo>
                    <a:cubicBezTo>
                      <a:pt x="64" y="609"/>
                      <a:pt x="65" y="611"/>
                      <a:pt x="67" y="613"/>
                    </a:cubicBezTo>
                    <a:cubicBezTo>
                      <a:pt x="65" y="614"/>
                      <a:pt x="64" y="615"/>
                      <a:pt x="62" y="616"/>
                    </a:cubicBezTo>
                    <a:close/>
                    <a:moveTo>
                      <a:pt x="62" y="576"/>
                    </a:moveTo>
                    <a:cubicBezTo>
                      <a:pt x="60" y="576"/>
                      <a:pt x="58" y="574"/>
                      <a:pt x="57" y="573"/>
                    </a:cubicBezTo>
                    <a:cubicBezTo>
                      <a:pt x="59" y="570"/>
                      <a:pt x="61" y="568"/>
                      <a:pt x="62" y="568"/>
                    </a:cubicBezTo>
                    <a:cubicBezTo>
                      <a:pt x="64" y="568"/>
                      <a:pt x="66" y="570"/>
                      <a:pt x="67" y="572"/>
                    </a:cubicBezTo>
                    <a:cubicBezTo>
                      <a:pt x="65" y="574"/>
                      <a:pt x="64" y="576"/>
                      <a:pt x="62" y="576"/>
                    </a:cubicBezTo>
                    <a:close/>
                    <a:moveTo>
                      <a:pt x="57" y="532"/>
                    </a:moveTo>
                    <a:cubicBezTo>
                      <a:pt x="59" y="530"/>
                      <a:pt x="61" y="529"/>
                      <a:pt x="62" y="527"/>
                    </a:cubicBezTo>
                    <a:cubicBezTo>
                      <a:pt x="64" y="529"/>
                      <a:pt x="65" y="530"/>
                      <a:pt x="67" y="532"/>
                    </a:cubicBezTo>
                    <a:cubicBezTo>
                      <a:pt x="65" y="533"/>
                      <a:pt x="64" y="536"/>
                      <a:pt x="62" y="536"/>
                    </a:cubicBezTo>
                    <a:cubicBezTo>
                      <a:pt x="61" y="536"/>
                      <a:pt x="59" y="534"/>
                      <a:pt x="57" y="532"/>
                    </a:cubicBezTo>
                    <a:close/>
                    <a:moveTo>
                      <a:pt x="62" y="496"/>
                    </a:moveTo>
                    <a:cubicBezTo>
                      <a:pt x="60" y="494"/>
                      <a:pt x="58" y="492"/>
                      <a:pt x="56" y="491"/>
                    </a:cubicBezTo>
                    <a:cubicBezTo>
                      <a:pt x="58" y="488"/>
                      <a:pt x="60" y="485"/>
                      <a:pt x="62" y="483"/>
                    </a:cubicBezTo>
                    <a:cubicBezTo>
                      <a:pt x="65" y="485"/>
                      <a:pt x="67" y="488"/>
                      <a:pt x="69" y="490"/>
                    </a:cubicBezTo>
                    <a:cubicBezTo>
                      <a:pt x="67" y="492"/>
                      <a:pt x="65" y="494"/>
                      <a:pt x="62" y="496"/>
                    </a:cubicBezTo>
                    <a:close/>
                    <a:moveTo>
                      <a:pt x="58" y="447"/>
                    </a:moveTo>
                    <a:cubicBezTo>
                      <a:pt x="59" y="446"/>
                      <a:pt x="61" y="444"/>
                      <a:pt x="62" y="443"/>
                    </a:cubicBezTo>
                    <a:cubicBezTo>
                      <a:pt x="62" y="443"/>
                      <a:pt x="63" y="443"/>
                      <a:pt x="63" y="444"/>
                    </a:cubicBezTo>
                    <a:cubicBezTo>
                      <a:pt x="65" y="445"/>
                      <a:pt x="66" y="446"/>
                      <a:pt x="67" y="448"/>
                    </a:cubicBezTo>
                    <a:cubicBezTo>
                      <a:pt x="69" y="449"/>
                      <a:pt x="69" y="450"/>
                      <a:pt x="67" y="451"/>
                    </a:cubicBezTo>
                    <a:cubicBezTo>
                      <a:pt x="66" y="452"/>
                      <a:pt x="65" y="453"/>
                      <a:pt x="64" y="454"/>
                    </a:cubicBezTo>
                    <a:cubicBezTo>
                      <a:pt x="63" y="456"/>
                      <a:pt x="62" y="456"/>
                      <a:pt x="61" y="454"/>
                    </a:cubicBezTo>
                    <a:cubicBezTo>
                      <a:pt x="60" y="453"/>
                      <a:pt x="59" y="452"/>
                      <a:pt x="58" y="452"/>
                    </a:cubicBezTo>
                    <a:cubicBezTo>
                      <a:pt x="55" y="450"/>
                      <a:pt x="56" y="448"/>
                      <a:pt x="58" y="447"/>
                    </a:cubicBezTo>
                    <a:close/>
                    <a:moveTo>
                      <a:pt x="56" y="410"/>
                    </a:moveTo>
                    <a:cubicBezTo>
                      <a:pt x="58" y="407"/>
                      <a:pt x="60" y="405"/>
                      <a:pt x="62" y="402"/>
                    </a:cubicBezTo>
                    <a:cubicBezTo>
                      <a:pt x="65" y="405"/>
                      <a:pt x="68" y="407"/>
                      <a:pt x="68" y="409"/>
                    </a:cubicBezTo>
                    <a:cubicBezTo>
                      <a:pt x="68" y="411"/>
                      <a:pt x="64" y="415"/>
                      <a:pt x="62" y="415"/>
                    </a:cubicBezTo>
                    <a:cubicBezTo>
                      <a:pt x="60" y="415"/>
                      <a:pt x="58" y="411"/>
                      <a:pt x="56" y="410"/>
                    </a:cubicBezTo>
                    <a:close/>
                    <a:moveTo>
                      <a:pt x="67" y="371"/>
                    </a:moveTo>
                    <a:cubicBezTo>
                      <a:pt x="66" y="371"/>
                      <a:pt x="65" y="373"/>
                      <a:pt x="64" y="374"/>
                    </a:cubicBezTo>
                    <a:cubicBezTo>
                      <a:pt x="63" y="375"/>
                      <a:pt x="62" y="376"/>
                      <a:pt x="61" y="374"/>
                    </a:cubicBezTo>
                    <a:cubicBezTo>
                      <a:pt x="60" y="373"/>
                      <a:pt x="58" y="371"/>
                      <a:pt x="57" y="370"/>
                    </a:cubicBezTo>
                    <a:cubicBezTo>
                      <a:pt x="57" y="370"/>
                      <a:pt x="56" y="369"/>
                      <a:pt x="56" y="369"/>
                    </a:cubicBezTo>
                    <a:cubicBezTo>
                      <a:pt x="56" y="368"/>
                      <a:pt x="57" y="367"/>
                      <a:pt x="58" y="367"/>
                    </a:cubicBezTo>
                    <a:cubicBezTo>
                      <a:pt x="59" y="364"/>
                      <a:pt x="61" y="362"/>
                      <a:pt x="62" y="360"/>
                    </a:cubicBezTo>
                    <a:cubicBezTo>
                      <a:pt x="64" y="362"/>
                      <a:pt x="65" y="364"/>
                      <a:pt x="67" y="366"/>
                    </a:cubicBezTo>
                    <a:cubicBezTo>
                      <a:pt x="68" y="368"/>
                      <a:pt x="70" y="369"/>
                      <a:pt x="67" y="371"/>
                    </a:cubicBezTo>
                    <a:close/>
                    <a:moveTo>
                      <a:pt x="69" y="329"/>
                    </a:moveTo>
                    <a:cubicBezTo>
                      <a:pt x="65" y="330"/>
                      <a:pt x="64" y="334"/>
                      <a:pt x="62" y="337"/>
                    </a:cubicBezTo>
                    <a:cubicBezTo>
                      <a:pt x="61" y="333"/>
                      <a:pt x="59" y="330"/>
                      <a:pt x="55" y="329"/>
                    </a:cubicBezTo>
                    <a:cubicBezTo>
                      <a:pt x="55" y="329"/>
                      <a:pt x="54" y="328"/>
                      <a:pt x="54" y="328"/>
                    </a:cubicBezTo>
                    <a:cubicBezTo>
                      <a:pt x="54" y="328"/>
                      <a:pt x="55" y="327"/>
                      <a:pt x="55" y="327"/>
                    </a:cubicBezTo>
                    <a:cubicBezTo>
                      <a:pt x="56" y="326"/>
                      <a:pt x="58" y="326"/>
                      <a:pt x="58" y="325"/>
                    </a:cubicBezTo>
                    <a:cubicBezTo>
                      <a:pt x="60" y="324"/>
                      <a:pt x="61" y="322"/>
                      <a:pt x="62" y="320"/>
                    </a:cubicBezTo>
                    <a:cubicBezTo>
                      <a:pt x="64" y="322"/>
                      <a:pt x="66" y="323"/>
                      <a:pt x="68" y="325"/>
                    </a:cubicBezTo>
                    <a:cubicBezTo>
                      <a:pt x="69" y="326"/>
                      <a:pt x="69" y="326"/>
                      <a:pt x="70" y="327"/>
                    </a:cubicBezTo>
                    <a:cubicBezTo>
                      <a:pt x="71" y="328"/>
                      <a:pt x="71" y="329"/>
                      <a:pt x="69" y="329"/>
                    </a:cubicBezTo>
                    <a:close/>
                    <a:moveTo>
                      <a:pt x="72" y="287"/>
                    </a:moveTo>
                    <a:cubicBezTo>
                      <a:pt x="70" y="289"/>
                      <a:pt x="68" y="291"/>
                      <a:pt x="66" y="293"/>
                    </a:cubicBezTo>
                    <a:cubicBezTo>
                      <a:pt x="63" y="296"/>
                      <a:pt x="63" y="296"/>
                      <a:pt x="59" y="292"/>
                    </a:cubicBezTo>
                    <a:cubicBezTo>
                      <a:pt x="58" y="290"/>
                      <a:pt x="55" y="289"/>
                      <a:pt x="53" y="287"/>
                    </a:cubicBezTo>
                    <a:cubicBezTo>
                      <a:pt x="53" y="287"/>
                      <a:pt x="52" y="286"/>
                      <a:pt x="52" y="286"/>
                    </a:cubicBezTo>
                    <a:cubicBezTo>
                      <a:pt x="52" y="286"/>
                      <a:pt x="53" y="285"/>
                      <a:pt x="54" y="285"/>
                    </a:cubicBezTo>
                    <a:cubicBezTo>
                      <a:pt x="57" y="283"/>
                      <a:pt x="60" y="280"/>
                      <a:pt x="63" y="278"/>
                    </a:cubicBezTo>
                    <a:cubicBezTo>
                      <a:pt x="65" y="280"/>
                      <a:pt x="68" y="283"/>
                      <a:pt x="71" y="285"/>
                    </a:cubicBezTo>
                    <a:cubicBezTo>
                      <a:pt x="73" y="286"/>
                      <a:pt x="73" y="286"/>
                      <a:pt x="72" y="287"/>
                    </a:cubicBezTo>
                    <a:close/>
                    <a:moveTo>
                      <a:pt x="52" y="205"/>
                    </a:moveTo>
                    <a:cubicBezTo>
                      <a:pt x="52" y="205"/>
                      <a:pt x="53" y="204"/>
                      <a:pt x="54" y="203"/>
                    </a:cubicBezTo>
                    <a:cubicBezTo>
                      <a:pt x="56" y="200"/>
                      <a:pt x="60" y="198"/>
                      <a:pt x="61" y="194"/>
                    </a:cubicBezTo>
                    <a:cubicBezTo>
                      <a:pt x="62" y="194"/>
                      <a:pt x="63" y="194"/>
                      <a:pt x="63" y="194"/>
                    </a:cubicBezTo>
                    <a:cubicBezTo>
                      <a:pt x="64" y="199"/>
                      <a:pt x="68" y="201"/>
                      <a:pt x="71" y="204"/>
                    </a:cubicBezTo>
                    <a:cubicBezTo>
                      <a:pt x="74" y="206"/>
                      <a:pt x="72" y="207"/>
                      <a:pt x="70" y="208"/>
                    </a:cubicBezTo>
                    <a:cubicBezTo>
                      <a:pt x="67" y="209"/>
                      <a:pt x="66" y="211"/>
                      <a:pt x="64" y="214"/>
                    </a:cubicBezTo>
                    <a:cubicBezTo>
                      <a:pt x="64" y="215"/>
                      <a:pt x="62" y="217"/>
                      <a:pt x="61" y="214"/>
                    </a:cubicBezTo>
                    <a:cubicBezTo>
                      <a:pt x="59" y="210"/>
                      <a:pt x="57" y="208"/>
                      <a:pt x="53" y="207"/>
                    </a:cubicBezTo>
                    <a:cubicBezTo>
                      <a:pt x="53" y="207"/>
                      <a:pt x="52" y="206"/>
                      <a:pt x="52" y="205"/>
                    </a:cubicBezTo>
                    <a:close/>
                    <a:moveTo>
                      <a:pt x="67" y="249"/>
                    </a:moveTo>
                    <a:cubicBezTo>
                      <a:pt x="66" y="250"/>
                      <a:pt x="65" y="252"/>
                      <a:pt x="64" y="253"/>
                    </a:cubicBezTo>
                    <a:cubicBezTo>
                      <a:pt x="63" y="254"/>
                      <a:pt x="63" y="255"/>
                      <a:pt x="61" y="253"/>
                    </a:cubicBezTo>
                    <a:cubicBezTo>
                      <a:pt x="58" y="251"/>
                      <a:pt x="57" y="247"/>
                      <a:pt x="52" y="246"/>
                    </a:cubicBezTo>
                    <a:cubicBezTo>
                      <a:pt x="53" y="246"/>
                      <a:pt x="53" y="245"/>
                      <a:pt x="53" y="244"/>
                    </a:cubicBezTo>
                    <a:cubicBezTo>
                      <a:pt x="57" y="243"/>
                      <a:pt x="60" y="240"/>
                      <a:pt x="61" y="236"/>
                    </a:cubicBezTo>
                    <a:cubicBezTo>
                      <a:pt x="61" y="236"/>
                      <a:pt x="62" y="236"/>
                      <a:pt x="62" y="235"/>
                    </a:cubicBezTo>
                    <a:cubicBezTo>
                      <a:pt x="63" y="236"/>
                      <a:pt x="64" y="237"/>
                      <a:pt x="64" y="237"/>
                    </a:cubicBezTo>
                    <a:cubicBezTo>
                      <a:pt x="65" y="239"/>
                      <a:pt x="66" y="241"/>
                      <a:pt x="67" y="242"/>
                    </a:cubicBezTo>
                    <a:cubicBezTo>
                      <a:pt x="69" y="243"/>
                      <a:pt x="71" y="245"/>
                      <a:pt x="73" y="246"/>
                    </a:cubicBezTo>
                    <a:cubicBezTo>
                      <a:pt x="71" y="247"/>
                      <a:pt x="69" y="248"/>
                      <a:pt x="67" y="249"/>
                    </a:cubicBezTo>
                    <a:close/>
                    <a:moveTo>
                      <a:pt x="73" y="166"/>
                    </a:moveTo>
                    <a:cubicBezTo>
                      <a:pt x="69" y="168"/>
                      <a:pt x="65" y="172"/>
                      <a:pt x="63" y="176"/>
                    </a:cubicBezTo>
                    <a:cubicBezTo>
                      <a:pt x="62" y="178"/>
                      <a:pt x="62" y="177"/>
                      <a:pt x="61" y="176"/>
                    </a:cubicBezTo>
                    <a:cubicBezTo>
                      <a:pt x="58" y="172"/>
                      <a:pt x="55" y="169"/>
                      <a:pt x="52" y="166"/>
                    </a:cubicBezTo>
                    <a:cubicBezTo>
                      <a:pt x="51" y="166"/>
                      <a:pt x="51" y="165"/>
                      <a:pt x="50" y="165"/>
                    </a:cubicBezTo>
                    <a:cubicBezTo>
                      <a:pt x="51" y="164"/>
                      <a:pt x="51" y="164"/>
                      <a:pt x="51" y="163"/>
                    </a:cubicBezTo>
                    <a:cubicBezTo>
                      <a:pt x="56" y="162"/>
                      <a:pt x="59" y="159"/>
                      <a:pt x="61" y="154"/>
                    </a:cubicBezTo>
                    <a:cubicBezTo>
                      <a:pt x="62" y="152"/>
                      <a:pt x="63" y="153"/>
                      <a:pt x="64" y="154"/>
                    </a:cubicBezTo>
                    <a:cubicBezTo>
                      <a:pt x="66" y="159"/>
                      <a:pt x="69" y="162"/>
                      <a:pt x="73" y="164"/>
                    </a:cubicBezTo>
                    <a:cubicBezTo>
                      <a:pt x="74" y="164"/>
                      <a:pt x="76" y="165"/>
                      <a:pt x="73" y="166"/>
                    </a:cubicBezTo>
                    <a:close/>
                    <a:moveTo>
                      <a:pt x="71" y="128"/>
                    </a:moveTo>
                    <a:cubicBezTo>
                      <a:pt x="67" y="129"/>
                      <a:pt x="66" y="132"/>
                      <a:pt x="64" y="135"/>
                    </a:cubicBezTo>
                    <a:cubicBezTo>
                      <a:pt x="64" y="136"/>
                      <a:pt x="62" y="138"/>
                      <a:pt x="61" y="136"/>
                    </a:cubicBezTo>
                    <a:cubicBezTo>
                      <a:pt x="58" y="131"/>
                      <a:pt x="55" y="127"/>
                      <a:pt x="49" y="126"/>
                    </a:cubicBezTo>
                    <a:cubicBezTo>
                      <a:pt x="49" y="126"/>
                      <a:pt x="48" y="125"/>
                      <a:pt x="48" y="124"/>
                    </a:cubicBezTo>
                    <a:cubicBezTo>
                      <a:pt x="49" y="124"/>
                      <a:pt x="49" y="124"/>
                      <a:pt x="50" y="124"/>
                    </a:cubicBezTo>
                    <a:cubicBezTo>
                      <a:pt x="56" y="122"/>
                      <a:pt x="59" y="118"/>
                      <a:pt x="61" y="112"/>
                    </a:cubicBezTo>
                    <a:cubicBezTo>
                      <a:pt x="62" y="111"/>
                      <a:pt x="62" y="111"/>
                      <a:pt x="63" y="112"/>
                    </a:cubicBezTo>
                    <a:cubicBezTo>
                      <a:pt x="66" y="116"/>
                      <a:pt x="67" y="120"/>
                      <a:pt x="71" y="121"/>
                    </a:cubicBezTo>
                    <a:cubicBezTo>
                      <a:pt x="73" y="122"/>
                      <a:pt x="75" y="124"/>
                      <a:pt x="77" y="125"/>
                    </a:cubicBezTo>
                    <a:cubicBezTo>
                      <a:pt x="75" y="126"/>
                      <a:pt x="73" y="127"/>
                      <a:pt x="71" y="128"/>
                    </a:cubicBezTo>
                    <a:close/>
                    <a:moveTo>
                      <a:pt x="92" y="246"/>
                    </a:moveTo>
                    <a:cubicBezTo>
                      <a:pt x="93" y="245"/>
                      <a:pt x="93" y="244"/>
                      <a:pt x="94" y="244"/>
                    </a:cubicBezTo>
                    <a:cubicBezTo>
                      <a:pt x="97" y="242"/>
                      <a:pt x="99" y="241"/>
                      <a:pt x="100" y="238"/>
                    </a:cubicBezTo>
                    <a:cubicBezTo>
                      <a:pt x="101" y="235"/>
                      <a:pt x="104" y="235"/>
                      <a:pt x="105" y="238"/>
                    </a:cubicBezTo>
                    <a:cubicBezTo>
                      <a:pt x="106" y="239"/>
                      <a:pt x="106" y="241"/>
                      <a:pt x="107" y="241"/>
                    </a:cubicBezTo>
                    <a:cubicBezTo>
                      <a:pt x="111" y="246"/>
                      <a:pt x="111" y="246"/>
                      <a:pt x="107" y="250"/>
                    </a:cubicBezTo>
                    <a:cubicBezTo>
                      <a:pt x="106" y="251"/>
                      <a:pt x="105" y="252"/>
                      <a:pt x="103" y="254"/>
                    </a:cubicBezTo>
                    <a:cubicBezTo>
                      <a:pt x="103" y="254"/>
                      <a:pt x="102" y="254"/>
                      <a:pt x="102" y="254"/>
                    </a:cubicBezTo>
                    <a:cubicBezTo>
                      <a:pt x="99" y="251"/>
                      <a:pt x="97" y="247"/>
                      <a:pt x="93" y="246"/>
                    </a:cubicBezTo>
                    <a:cubicBezTo>
                      <a:pt x="92" y="246"/>
                      <a:pt x="92" y="246"/>
                      <a:pt x="92" y="246"/>
                    </a:cubicBezTo>
                    <a:close/>
                    <a:moveTo>
                      <a:pt x="92" y="205"/>
                    </a:moveTo>
                    <a:cubicBezTo>
                      <a:pt x="93" y="205"/>
                      <a:pt x="93" y="204"/>
                      <a:pt x="94" y="204"/>
                    </a:cubicBezTo>
                    <a:cubicBezTo>
                      <a:pt x="97" y="201"/>
                      <a:pt x="100" y="198"/>
                      <a:pt x="101" y="195"/>
                    </a:cubicBezTo>
                    <a:cubicBezTo>
                      <a:pt x="103" y="192"/>
                      <a:pt x="102" y="193"/>
                      <a:pt x="104" y="195"/>
                    </a:cubicBezTo>
                    <a:cubicBezTo>
                      <a:pt x="106" y="199"/>
                      <a:pt x="109" y="201"/>
                      <a:pt x="112" y="204"/>
                    </a:cubicBezTo>
                    <a:cubicBezTo>
                      <a:pt x="114" y="206"/>
                      <a:pt x="112" y="207"/>
                      <a:pt x="111" y="208"/>
                    </a:cubicBezTo>
                    <a:cubicBezTo>
                      <a:pt x="109" y="209"/>
                      <a:pt x="107" y="210"/>
                      <a:pt x="106" y="211"/>
                    </a:cubicBezTo>
                    <a:cubicBezTo>
                      <a:pt x="105" y="213"/>
                      <a:pt x="104" y="216"/>
                      <a:pt x="102" y="215"/>
                    </a:cubicBezTo>
                    <a:cubicBezTo>
                      <a:pt x="101" y="215"/>
                      <a:pt x="100" y="212"/>
                      <a:pt x="99" y="210"/>
                    </a:cubicBezTo>
                    <a:cubicBezTo>
                      <a:pt x="97" y="209"/>
                      <a:pt x="95" y="208"/>
                      <a:pt x="94" y="207"/>
                    </a:cubicBezTo>
                    <a:cubicBezTo>
                      <a:pt x="93" y="207"/>
                      <a:pt x="93" y="206"/>
                      <a:pt x="92" y="205"/>
                    </a:cubicBezTo>
                    <a:close/>
                    <a:moveTo>
                      <a:pt x="103" y="403"/>
                    </a:moveTo>
                    <a:cubicBezTo>
                      <a:pt x="105" y="404"/>
                      <a:pt x="107" y="407"/>
                      <a:pt x="109" y="410"/>
                    </a:cubicBezTo>
                    <a:cubicBezTo>
                      <a:pt x="106" y="411"/>
                      <a:pt x="104" y="415"/>
                      <a:pt x="102" y="415"/>
                    </a:cubicBezTo>
                    <a:cubicBezTo>
                      <a:pt x="100" y="414"/>
                      <a:pt x="98" y="411"/>
                      <a:pt x="96" y="408"/>
                    </a:cubicBezTo>
                    <a:cubicBezTo>
                      <a:pt x="99" y="406"/>
                      <a:pt x="101" y="403"/>
                      <a:pt x="103" y="403"/>
                    </a:cubicBezTo>
                    <a:close/>
                    <a:moveTo>
                      <a:pt x="97" y="368"/>
                    </a:moveTo>
                    <a:cubicBezTo>
                      <a:pt x="99" y="365"/>
                      <a:pt x="102" y="364"/>
                      <a:pt x="102" y="361"/>
                    </a:cubicBezTo>
                    <a:cubicBezTo>
                      <a:pt x="102" y="360"/>
                      <a:pt x="103" y="360"/>
                      <a:pt x="103" y="360"/>
                    </a:cubicBezTo>
                    <a:cubicBezTo>
                      <a:pt x="103" y="361"/>
                      <a:pt x="103" y="361"/>
                      <a:pt x="104" y="362"/>
                    </a:cubicBezTo>
                    <a:cubicBezTo>
                      <a:pt x="105" y="363"/>
                      <a:pt x="105" y="365"/>
                      <a:pt x="107" y="366"/>
                    </a:cubicBezTo>
                    <a:cubicBezTo>
                      <a:pt x="110" y="368"/>
                      <a:pt x="109" y="370"/>
                      <a:pt x="107" y="371"/>
                    </a:cubicBezTo>
                    <a:cubicBezTo>
                      <a:pt x="105" y="373"/>
                      <a:pt x="103" y="375"/>
                      <a:pt x="103" y="375"/>
                    </a:cubicBezTo>
                    <a:cubicBezTo>
                      <a:pt x="100" y="373"/>
                      <a:pt x="98" y="371"/>
                      <a:pt x="97" y="369"/>
                    </a:cubicBezTo>
                    <a:cubicBezTo>
                      <a:pt x="96" y="369"/>
                      <a:pt x="96" y="368"/>
                      <a:pt x="97" y="368"/>
                    </a:cubicBezTo>
                    <a:close/>
                    <a:moveTo>
                      <a:pt x="105" y="453"/>
                    </a:moveTo>
                    <a:cubicBezTo>
                      <a:pt x="104" y="455"/>
                      <a:pt x="102" y="457"/>
                      <a:pt x="100" y="453"/>
                    </a:cubicBezTo>
                    <a:cubicBezTo>
                      <a:pt x="99" y="452"/>
                      <a:pt x="97" y="451"/>
                      <a:pt x="96" y="449"/>
                    </a:cubicBezTo>
                    <a:cubicBezTo>
                      <a:pt x="96" y="449"/>
                      <a:pt x="97" y="448"/>
                      <a:pt x="97" y="448"/>
                    </a:cubicBezTo>
                    <a:cubicBezTo>
                      <a:pt x="99" y="447"/>
                      <a:pt x="100" y="445"/>
                      <a:pt x="101" y="444"/>
                    </a:cubicBezTo>
                    <a:cubicBezTo>
                      <a:pt x="102" y="443"/>
                      <a:pt x="103" y="442"/>
                      <a:pt x="104" y="444"/>
                    </a:cubicBezTo>
                    <a:cubicBezTo>
                      <a:pt x="104" y="444"/>
                      <a:pt x="105" y="445"/>
                      <a:pt x="105" y="445"/>
                    </a:cubicBezTo>
                    <a:cubicBezTo>
                      <a:pt x="109" y="449"/>
                      <a:pt x="109" y="449"/>
                      <a:pt x="105" y="453"/>
                    </a:cubicBezTo>
                    <a:close/>
                    <a:moveTo>
                      <a:pt x="102" y="737"/>
                    </a:moveTo>
                    <a:cubicBezTo>
                      <a:pt x="102" y="736"/>
                      <a:pt x="102" y="735"/>
                      <a:pt x="102" y="734"/>
                    </a:cubicBezTo>
                    <a:cubicBezTo>
                      <a:pt x="102" y="733"/>
                      <a:pt x="102" y="733"/>
                      <a:pt x="103" y="732"/>
                    </a:cubicBezTo>
                    <a:cubicBezTo>
                      <a:pt x="103" y="733"/>
                      <a:pt x="103" y="734"/>
                      <a:pt x="104" y="735"/>
                    </a:cubicBezTo>
                    <a:cubicBezTo>
                      <a:pt x="104" y="735"/>
                      <a:pt x="103" y="736"/>
                      <a:pt x="102" y="737"/>
                    </a:cubicBezTo>
                    <a:close/>
                    <a:moveTo>
                      <a:pt x="102" y="697"/>
                    </a:moveTo>
                    <a:cubicBezTo>
                      <a:pt x="101" y="696"/>
                      <a:pt x="100" y="695"/>
                      <a:pt x="99" y="694"/>
                    </a:cubicBezTo>
                    <a:cubicBezTo>
                      <a:pt x="101" y="692"/>
                      <a:pt x="102" y="691"/>
                      <a:pt x="103" y="690"/>
                    </a:cubicBezTo>
                    <a:cubicBezTo>
                      <a:pt x="104" y="691"/>
                      <a:pt x="105" y="693"/>
                      <a:pt x="105" y="694"/>
                    </a:cubicBezTo>
                    <a:cubicBezTo>
                      <a:pt x="105" y="695"/>
                      <a:pt x="103" y="696"/>
                      <a:pt x="102" y="697"/>
                    </a:cubicBezTo>
                    <a:close/>
                    <a:moveTo>
                      <a:pt x="103" y="656"/>
                    </a:moveTo>
                    <a:cubicBezTo>
                      <a:pt x="102" y="654"/>
                      <a:pt x="100" y="653"/>
                      <a:pt x="99" y="651"/>
                    </a:cubicBezTo>
                    <a:cubicBezTo>
                      <a:pt x="101" y="650"/>
                      <a:pt x="102" y="650"/>
                      <a:pt x="104" y="650"/>
                    </a:cubicBezTo>
                    <a:cubicBezTo>
                      <a:pt x="104" y="650"/>
                      <a:pt x="106" y="652"/>
                      <a:pt x="105" y="652"/>
                    </a:cubicBezTo>
                    <a:cubicBezTo>
                      <a:pt x="105" y="653"/>
                      <a:pt x="104" y="654"/>
                      <a:pt x="103" y="656"/>
                    </a:cubicBezTo>
                    <a:close/>
                    <a:moveTo>
                      <a:pt x="103" y="615"/>
                    </a:moveTo>
                    <a:cubicBezTo>
                      <a:pt x="102" y="616"/>
                      <a:pt x="97" y="613"/>
                      <a:pt x="98" y="612"/>
                    </a:cubicBezTo>
                    <a:cubicBezTo>
                      <a:pt x="99" y="611"/>
                      <a:pt x="101" y="609"/>
                      <a:pt x="103" y="607"/>
                    </a:cubicBezTo>
                    <a:cubicBezTo>
                      <a:pt x="104" y="609"/>
                      <a:pt x="106" y="611"/>
                      <a:pt x="107" y="612"/>
                    </a:cubicBezTo>
                    <a:cubicBezTo>
                      <a:pt x="106" y="613"/>
                      <a:pt x="105" y="615"/>
                      <a:pt x="103" y="615"/>
                    </a:cubicBezTo>
                    <a:close/>
                    <a:moveTo>
                      <a:pt x="103" y="537"/>
                    </a:moveTo>
                    <a:cubicBezTo>
                      <a:pt x="101" y="535"/>
                      <a:pt x="98" y="533"/>
                      <a:pt x="98" y="532"/>
                    </a:cubicBezTo>
                    <a:cubicBezTo>
                      <a:pt x="99" y="530"/>
                      <a:pt x="101" y="529"/>
                      <a:pt x="103" y="527"/>
                    </a:cubicBezTo>
                    <a:cubicBezTo>
                      <a:pt x="104" y="529"/>
                      <a:pt x="106" y="530"/>
                      <a:pt x="107" y="532"/>
                    </a:cubicBezTo>
                    <a:cubicBezTo>
                      <a:pt x="107" y="534"/>
                      <a:pt x="105" y="536"/>
                      <a:pt x="103" y="537"/>
                    </a:cubicBezTo>
                    <a:close/>
                    <a:moveTo>
                      <a:pt x="107" y="572"/>
                    </a:moveTo>
                    <a:cubicBezTo>
                      <a:pt x="107" y="574"/>
                      <a:pt x="104" y="575"/>
                      <a:pt x="103" y="577"/>
                    </a:cubicBezTo>
                    <a:cubicBezTo>
                      <a:pt x="101" y="575"/>
                      <a:pt x="98" y="574"/>
                      <a:pt x="98" y="572"/>
                    </a:cubicBezTo>
                    <a:cubicBezTo>
                      <a:pt x="99" y="571"/>
                      <a:pt x="101" y="569"/>
                      <a:pt x="103" y="568"/>
                    </a:cubicBezTo>
                    <a:cubicBezTo>
                      <a:pt x="104" y="569"/>
                      <a:pt x="107" y="571"/>
                      <a:pt x="107" y="572"/>
                    </a:cubicBezTo>
                    <a:close/>
                    <a:moveTo>
                      <a:pt x="106" y="493"/>
                    </a:moveTo>
                    <a:cubicBezTo>
                      <a:pt x="105" y="494"/>
                      <a:pt x="103" y="496"/>
                      <a:pt x="103" y="496"/>
                    </a:cubicBezTo>
                    <a:cubicBezTo>
                      <a:pt x="100" y="495"/>
                      <a:pt x="98" y="493"/>
                      <a:pt x="96" y="491"/>
                    </a:cubicBezTo>
                    <a:cubicBezTo>
                      <a:pt x="96" y="491"/>
                      <a:pt x="96" y="491"/>
                      <a:pt x="96" y="489"/>
                    </a:cubicBezTo>
                    <a:cubicBezTo>
                      <a:pt x="98" y="488"/>
                      <a:pt x="100" y="485"/>
                      <a:pt x="103" y="483"/>
                    </a:cubicBezTo>
                    <a:cubicBezTo>
                      <a:pt x="105" y="486"/>
                      <a:pt x="107" y="488"/>
                      <a:pt x="109" y="491"/>
                    </a:cubicBezTo>
                    <a:cubicBezTo>
                      <a:pt x="108" y="492"/>
                      <a:pt x="107" y="492"/>
                      <a:pt x="106" y="493"/>
                    </a:cubicBezTo>
                    <a:close/>
                    <a:moveTo>
                      <a:pt x="108" y="330"/>
                    </a:moveTo>
                    <a:cubicBezTo>
                      <a:pt x="103" y="334"/>
                      <a:pt x="103" y="334"/>
                      <a:pt x="97" y="329"/>
                    </a:cubicBezTo>
                    <a:cubicBezTo>
                      <a:pt x="96" y="329"/>
                      <a:pt x="95" y="329"/>
                      <a:pt x="94" y="329"/>
                    </a:cubicBezTo>
                    <a:cubicBezTo>
                      <a:pt x="95" y="328"/>
                      <a:pt x="95" y="327"/>
                      <a:pt x="95" y="327"/>
                    </a:cubicBezTo>
                    <a:cubicBezTo>
                      <a:pt x="97" y="325"/>
                      <a:pt x="99" y="323"/>
                      <a:pt x="101" y="321"/>
                    </a:cubicBezTo>
                    <a:cubicBezTo>
                      <a:pt x="102" y="320"/>
                      <a:pt x="103" y="319"/>
                      <a:pt x="104" y="321"/>
                    </a:cubicBezTo>
                    <a:cubicBezTo>
                      <a:pt x="106" y="323"/>
                      <a:pt x="107" y="325"/>
                      <a:pt x="109" y="326"/>
                    </a:cubicBezTo>
                    <a:cubicBezTo>
                      <a:pt x="113" y="329"/>
                      <a:pt x="109" y="329"/>
                      <a:pt x="108" y="330"/>
                    </a:cubicBezTo>
                    <a:close/>
                    <a:moveTo>
                      <a:pt x="105" y="295"/>
                    </a:moveTo>
                    <a:cubicBezTo>
                      <a:pt x="103" y="297"/>
                      <a:pt x="102" y="296"/>
                      <a:pt x="101" y="295"/>
                    </a:cubicBezTo>
                    <a:cubicBezTo>
                      <a:pt x="99" y="292"/>
                      <a:pt x="97" y="290"/>
                      <a:pt x="94" y="288"/>
                    </a:cubicBezTo>
                    <a:cubicBezTo>
                      <a:pt x="90" y="286"/>
                      <a:pt x="94" y="286"/>
                      <a:pt x="96" y="284"/>
                    </a:cubicBezTo>
                    <a:cubicBezTo>
                      <a:pt x="98" y="283"/>
                      <a:pt x="99" y="281"/>
                      <a:pt x="101" y="279"/>
                    </a:cubicBezTo>
                    <a:cubicBezTo>
                      <a:pt x="101" y="279"/>
                      <a:pt x="102" y="278"/>
                      <a:pt x="102" y="278"/>
                    </a:cubicBezTo>
                    <a:cubicBezTo>
                      <a:pt x="103" y="278"/>
                      <a:pt x="103" y="278"/>
                      <a:pt x="104" y="278"/>
                    </a:cubicBezTo>
                    <a:cubicBezTo>
                      <a:pt x="107" y="281"/>
                      <a:pt x="109" y="285"/>
                      <a:pt x="113" y="286"/>
                    </a:cubicBezTo>
                    <a:cubicBezTo>
                      <a:pt x="110" y="289"/>
                      <a:pt x="107" y="292"/>
                      <a:pt x="105" y="295"/>
                    </a:cubicBezTo>
                    <a:close/>
                    <a:moveTo>
                      <a:pt x="113" y="166"/>
                    </a:moveTo>
                    <a:cubicBezTo>
                      <a:pt x="108" y="169"/>
                      <a:pt x="106" y="173"/>
                      <a:pt x="102" y="177"/>
                    </a:cubicBezTo>
                    <a:cubicBezTo>
                      <a:pt x="101" y="172"/>
                      <a:pt x="96" y="170"/>
                      <a:pt x="93" y="166"/>
                    </a:cubicBezTo>
                    <a:cubicBezTo>
                      <a:pt x="92" y="166"/>
                      <a:pt x="91" y="166"/>
                      <a:pt x="90" y="165"/>
                    </a:cubicBezTo>
                    <a:cubicBezTo>
                      <a:pt x="91" y="164"/>
                      <a:pt x="91" y="164"/>
                      <a:pt x="92" y="163"/>
                    </a:cubicBezTo>
                    <a:cubicBezTo>
                      <a:pt x="96" y="162"/>
                      <a:pt x="99" y="159"/>
                      <a:pt x="101" y="155"/>
                    </a:cubicBezTo>
                    <a:cubicBezTo>
                      <a:pt x="102" y="152"/>
                      <a:pt x="104" y="152"/>
                      <a:pt x="105" y="155"/>
                    </a:cubicBezTo>
                    <a:cubicBezTo>
                      <a:pt x="106" y="159"/>
                      <a:pt x="109" y="161"/>
                      <a:pt x="113" y="163"/>
                    </a:cubicBezTo>
                    <a:cubicBezTo>
                      <a:pt x="116" y="165"/>
                      <a:pt x="115" y="165"/>
                      <a:pt x="113" y="166"/>
                    </a:cubicBezTo>
                    <a:close/>
                    <a:moveTo>
                      <a:pt x="116" y="126"/>
                    </a:moveTo>
                    <a:cubicBezTo>
                      <a:pt x="110" y="127"/>
                      <a:pt x="106" y="131"/>
                      <a:pt x="104" y="136"/>
                    </a:cubicBezTo>
                    <a:cubicBezTo>
                      <a:pt x="103" y="138"/>
                      <a:pt x="102" y="137"/>
                      <a:pt x="101" y="136"/>
                    </a:cubicBezTo>
                    <a:cubicBezTo>
                      <a:pt x="99" y="131"/>
                      <a:pt x="95" y="127"/>
                      <a:pt x="89" y="126"/>
                    </a:cubicBezTo>
                    <a:cubicBezTo>
                      <a:pt x="88" y="125"/>
                      <a:pt x="89" y="124"/>
                      <a:pt x="90" y="124"/>
                    </a:cubicBezTo>
                    <a:cubicBezTo>
                      <a:pt x="93" y="122"/>
                      <a:pt x="96" y="121"/>
                      <a:pt x="98" y="119"/>
                    </a:cubicBezTo>
                    <a:cubicBezTo>
                      <a:pt x="100" y="117"/>
                      <a:pt x="101" y="114"/>
                      <a:pt x="103" y="111"/>
                    </a:cubicBezTo>
                    <a:cubicBezTo>
                      <a:pt x="105" y="114"/>
                      <a:pt x="106" y="117"/>
                      <a:pt x="108" y="119"/>
                    </a:cubicBezTo>
                    <a:cubicBezTo>
                      <a:pt x="110" y="121"/>
                      <a:pt x="113" y="122"/>
                      <a:pt x="115" y="124"/>
                    </a:cubicBezTo>
                    <a:cubicBezTo>
                      <a:pt x="116" y="124"/>
                      <a:pt x="116" y="124"/>
                      <a:pt x="117" y="125"/>
                    </a:cubicBezTo>
                    <a:cubicBezTo>
                      <a:pt x="117" y="125"/>
                      <a:pt x="116" y="126"/>
                      <a:pt x="116" y="126"/>
                    </a:cubicBezTo>
                    <a:close/>
                    <a:moveTo>
                      <a:pt x="142" y="736"/>
                    </a:moveTo>
                    <a:cubicBezTo>
                      <a:pt x="142" y="735"/>
                      <a:pt x="142" y="734"/>
                      <a:pt x="142" y="733"/>
                    </a:cubicBezTo>
                    <a:cubicBezTo>
                      <a:pt x="142" y="733"/>
                      <a:pt x="143" y="733"/>
                      <a:pt x="143" y="733"/>
                    </a:cubicBezTo>
                    <a:cubicBezTo>
                      <a:pt x="143" y="734"/>
                      <a:pt x="144" y="734"/>
                      <a:pt x="144" y="735"/>
                    </a:cubicBezTo>
                    <a:cubicBezTo>
                      <a:pt x="144" y="735"/>
                      <a:pt x="143" y="736"/>
                      <a:pt x="142" y="736"/>
                    </a:cubicBezTo>
                    <a:close/>
                    <a:moveTo>
                      <a:pt x="143" y="698"/>
                    </a:moveTo>
                    <a:cubicBezTo>
                      <a:pt x="142" y="696"/>
                      <a:pt x="140" y="695"/>
                      <a:pt x="140" y="694"/>
                    </a:cubicBezTo>
                    <a:cubicBezTo>
                      <a:pt x="140" y="693"/>
                      <a:pt x="142" y="691"/>
                      <a:pt x="143" y="690"/>
                    </a:cubicBezTo>
                    <a:cubicBezTo>
                      <a:pt x="144" y="691"/>
                      <a:pt x="145" y="692"/>
                      <a:pt x="147" y="694"/>
                    </a:cubicBezTo>
                    <a:cubicBezTo>
                      <a:pt x="145" y="695"/>
                      <a:pt x="144" y="696"/>
                      <a:pt x="143" y="698"/>
                    </a:cubicBezTo>
                    <a:close/>
                    <a:moveTo>
                      <a:pt x="140" y="651"/>
                    </a:moveTo>
                    <a:cubicBezTo>
                      <a:pt x="140" y="651"/>
                      <a:pt x="142" y="650"/>
                      <a:pt x="143" y="649"/>
                    </a:cubicBezTo>
                    <a:cubicBezTo>
                      <a:pt x="144" y="650"/>
                      <a:pt x="146" y="651"/>
                      <a:pt x="146" y="652"/>
                    </a:cubicBezTo>
                    <a:cubicBezTo>
                      <a:pt x="145" y="653"/>
                      <a:pt x="144" y="654"/>
                      <a:pt x="143" y="656"/>
                    </a:cubicBezTo>
                    <a:cubicBezTo>
                      <a:pt x="142" y="654"/>
                      <a:pt x="141" y="653"/>
                      <a:pt x="140" y="651"/>
                    </a:cubicBezTo>
                    <a:close/>
                    <a:moveTo>
                      <a:pt x="147" y="613"/>
                    </a:moveTo>
                    <a:cubicBezTo>
                      <a:pt x="146" y="616"/>
                      <a:pt x="143" y="616"/>
                      <a:pt x="141" y="615"/>
                    </a:cubicBezTo>
                    <a:cubicBezTo>
                      <a:pt x="140" y="615"/>
                      <a:pt x="139" y="614"/>
                      <a:pt x="138" y="612"/>
                    </a:cubicBezTo>
                    <a:cubicBezTo>
                      <a:pt x="139" y="611"/>
                      <a:pt x="141" y="609"/>
                      <a:pt x="143" y="608"/>
                    </a:cubicBezTo>
                    <a:cubicBezTo>
                      <a:pt x="143" y="608"/>
                      <a:pt x="145" y="610"/>
                      <a:pt x="146" y="611"/>
                    </a:cubicBezTo>
                    <a:cubicBezTo>
                      <a:pt x="147" y="611"/>
                      <a:pt x="147" y="613"/>
                      <a:pt x="147" y="613"/>
                    </a:cubicBezTo>
                    <a:close/>
                    <a:moveTo>
                      <a:pt x="143" y="576"/>
                    </a:moveTo>
                    <a:cubicBezTo>
                      <a:pt x="141" y="577"/>
                      <a:pt x="139" y="574"/>
                      <a:pt x="138" y="572"/>
                    </a:cubicBezTo>
                    <a:cubicBezTo>
                      <a:pt x="140" y="570"/>
                      <a:pt x="141" y="568"/>
                      <a:pt x="143" y="568"/>
                    </a:cubicBezTo>
                    <a:cubicBezTo>
                      <a:pt x="144" y="568"/>
                      <a:pt x="146" y="570"/>
                      <a:pt x="148" y="572"/>
                    </a:cubicBezTo>
                    <a:cubicBezTo>
                      <a:pt x="146" y="573"/>
                      <a:pt x="144" y="576"/>
                      <a:pt x="143" y="576"/>
                    </a:cubicBezTo>
                    <a:close/>
                    <a:moveTo>
                      <a:pt x="143" y="536"/>
                    </a:moveTo>
                    <a:cubicBezTo>
                      <a:pt x="142" y="536"/>
                      <a:pt x="140" y="534"/>
                      <a:pt x="137" y="531"/>
                    </a:cubicBezTo>
                    <a:cubicBezTo>
                      <a:pt x="139" y="530"/>
                      <a:pt x="141" y="528"/>
                      <a:pt x="142" y="528"/>
                    </a:cubicBezTo>
                    <a:cubicBezTo>
                      <a:pt x="144" y="528"/>
                      <a:pt x="146" y="530"/>
                      <a:pt x="148" y="532"/>
                    </a:cubicBezTo>
                    <a:cubicBezTo>
                      <a:pt x="146" y="533"/>
                      <a:pt x="145" y="536"/>
                      <a:pt x="143" y="536"/>
                    </a:cubicBezTo>
                    <a:close/>
                    <a:moveTo>
                      <a:pt x="148" y="492"/>
                    </a:moveTo>
                    <a:cubicBezTo>
                      <a:pt x="147" y="493"/>
                      <a:pt x="146" y="493"/>
                      <a:pt x="145" y="494"/>
                    </a:cubicBezTo>
                    <a:cubicBezTo>
                      <a:pt x="144" y="496"/>
                      <a:pt x="143" y="497"/>
                      <a:pt x="141" y="494"/>
                    </a:cubicBezTo>
                    <a:cubicBezTo>
                      <a:pt x="140" y="493"/>
                      <a:pt x="138" y="492"/>
                      <a:pt x="135" y="491"/>
                    </a:cubicBezTo>
                    <a:cubicBezTo>
                      <a:pt x="137" y="489"/>
                      <a:pt x="139" y="487"/>
                      <a:pt x="140" y="486"/>
                    </a:cubicBezTo>
                    <a:cubicBezTo>
                      <a:pt x="142" y="483"/>
                      <a:pt x="144" y="482"/>
                      <a:pt x="146" y="485"/>
                    </a:cubicBezTo>
                    <a:cubicBezTo>
                      <a:pt x="147" y="487"/>
                      <a:pt x="148" y="488"/>
                      <a:pt x="149" y="489"/>
                    </a:cubicBezTo>
                    <a:cubicBezTo>
                      <a:pt x="150" y="490"/>
                      <a:pt x="150" y="492"/>
                      <a:pt x="148" y="492"/>
                    </a:cubicBezTo>
                    <a:close/>
                    <a:moveTo>
                      <a:pt x="137" y="448"/>
                    </a:moveTo>
                    <a:cubicBezTo>
                      <a:pt x="139" y="447"/>
                      <a:pt x="140" y="446"/>
                      <a:pt x="141" y="444"/>
                    </a:cubicBezTo>
                    <a:cubicBezTo>
                      <a:pt x="143" y="442"/>
                      <a:pt x="144" y="443"/>
                      <a:pt x="145" y="444"/>
                    </a:cubicBezTo>
                    <a:cubicBezTo>
                      <a:pt x="146" y="445"/>
                      <a:pt x="147" y="447"/>
                      <a:pt x="148" y="448"/>
                    </a:cubicBezTo>
                    <a:cubicBezTo>
                      <a:pt x="150" y="449"/>
                      <a:pt x="149" y="450"/>
                      <a:pt x="148" y="451"/>
                    </a:cubicBezTo>
                    <a:cubicBezTo>
                      <a:pt x="147" y="452"/>
                      <a:pt x="146" y="453"/>
                      <a:pt x="145" y="454"/>
                    </a:cubicBezTo>
                    <a:cubicBezTo>
                      <a:pt x="144" y="456"/>
                      <a:pt x="142" y="456"/>
                      <a:pt x="141" y="454"/>
                    </a:cubicBezTo>
                    <a:cubicBezTo>
                      <a:pt x="139" y="452"/>
                      <a:pt x="138" y="451"/>
                      <a:pt x="136" y="449"/>
                    </a:cubicBezTo>
                    <a:cubicBezTo>
                      <a:pt x="137" y="449"/>
                      <a:pt x="137" y="449"/>
                      <a:pt x="137" y="448"/>
                    </a:cubicBezTo>
                    <a:close/>
                    <a:moveTo>
                      <a:pt x="138" y="407"/>
                    </a:moveTo>
                    <a:cubicBezTo>
                      <a:pt x="139" y="406"/>
                      <a:pt x="140" y="405"/>
                      <a:pt x="141" y="404"/>
                    </a:cubicBezTo>
                    <a:cubicBezTo>
                      <a:pt x="143" y="402"/>
                      <a:pt x="144" y="403"/>
                      <a:pt x="145" y="404"/>
                    </a:cubicBezTo>
                    <a:cubicBezTo>
                      <a:pt x="146" y="405"/>
                      <a:pt x="147" y="406"/>
                      <a:pt x="148" y="407"/>
                    </a:cubicBezTo>
                    <a:cubicBezTo>
                      <a:pt x="150" y="409"/>
                      <a:pt x="149" y="410"/>
                      <a:pt x="148" y="411"/>
                    </a:cubicBezTo>
                    <a:cubicBezTo>
                      <a:pt x="146" y="412"/>
                      <a:pt x="145" y="414"/>
                      <a:pt x="143" y="415"/>
                    </a:cubicBezTo>
                    <a:cubicBezTo>
                      <a:pt x="143" y="415"/>
                      <a:pt x="142" y="415"/>
                      <a:pt x="142" y="414"/>
                    </a:cubicBezTo>
                    <a:cubicBezTo>
                      <a:pt x="140" y="413"/>
                      <a:pt x="139" y="412"/>
                      <a:pt x="138" y="410"/>
                    </a:cubicBezTo>
                    <a:cubicBezTo>
                      <a:pt x="136" y="409"/>
                      <a:pt x="137" y="408"/>
                      <a:pt x="138" y="407"/>
                    </a:cubicBezTo>
                    <a:close/>
                    <a:moveTo>
                      <a:pt x="149" y="369"/>
                    </a:moveTo>
                    <a:cubicBezTo>
                      <a:pt x="148" y="371"/>
                      <a:pt x="146" y="372"/>
                      <a:pt x="144" y="374"/>
                    </a:cubicBezTo>
                    <a:cubicBezTo>
                      <a:pt x="144" y="374"/>
                      <a:pt x="143" y="375"/>
                      <a:pt x="143" y="375"/>
                    </a:cubicBezTo>
                    <a:cubicBezTo>
                      <a:pt x="141" y="374"/>
                      <a:pt x="140" y="372"/>
                      <a:pt x="138" y="371"/>
                    </a:cubicBezTo>
                    <a:cubicBezTo>
                      <a:pt x="136" y="369"/>
                      <a:pt x="137" y="368"/>
                      <a:pt x="138" y="366"/>
                    </a:cubicBezTo>
                    <a:cubicBezTo>
                      <a:pt x="139" y="366"/>
                      <a:pt x="140" y="365"/>
                      <a:pt x="140" y="364"/>
                    </a:cubicBezTo>
                    <a:cubicBezTo>
                      <a:pt x="142" y="362"/>
                      <a:pt x="144" y="362"/>
                      <a:pt x="146" y="365"/>
                    </a:cubicBezTo>
                    <a:cubicBezTo>
                      <a:pt x="146" y="365"/>
                      <a:pt x="147" y="365"/>
                      <a:pt x="148" y="366"/>
                    </a:cubicBezTo>
                    <a:cubicBezTo>
                      <a:pt x="150" y="366"/>
                      <a:pt x="150" y="368"/>
                      <a:pt x="149" y="369"/>
                    </a:cubicBezTo>
                    <a:close/>
                    <a:moveTo>
                      <a:pt x="150" y="330"/>
                    </a:moveTo>
                    <a:cubicBezTo>
                      <a:pt x="147" y="331"/>
                      <a:pt x="146" y="333"/>
                      <a:pt x="145" y="335"/>
                    </a:cubicBezTo>
                    <a:cubicBezTo>
                      <a:pt x="144" y="336"/>
                      <a:pt x="143" y="336"/>
                      <a:pt x="143" y="337"/>
                    </a:cubicBezTo>
                    <a:cubicBezTo>
                      <a:pt x="142" y="336"/>
                      <a:pt x="142" y="335"/>
                      <a:pt x="142" y="335"/>
                    </a:cubicBezTo>
                    <a:cubicBezTo>
                      <a:pt x="141" y="334"/>
                      <a:pt x="140" y="332"/>
                      <a:pt x="139" y="331"/>
                    </a:cubicBezTo>
                    <a:cubicBezTo>
                      <a:pt x="135" y="327"/>
                      <a:pt x="135" y="327"/>
                      <a:pt x="139" y="323"/>
                    </a:cubicBezTo>
                    <a:cubicBezTo>
                      <a:pt x="143" y="320"/>
                      <a:pt x="143" y="320"/>
                      <a:pt x="147" y="323"/>
                    </a:cubicBezTo>
                    <a:cubicBezTo>
                      <a:pt x="148" y="324"/>
                      <a:pt x="149" y="326"/>
                      <a:pt x="150" y="327"/>
                    </a:cubicBezTo>
                    <a:cubicBezTo>
                      <a:pt x="152" y="328"/>
                      <a:pt x="152" y="329"/>
                      <a:pt x="150" y="330"/>
                    </a:cubicBezTo>
                    <a:close/>
                    <a:moveTo>
                      <a:pt x="152" y="287"/>
                    </a:moveTo>
                    <a:cubicBezTo>
                      <a:pt x="149" y="290"/>
                      <a:pt x="146" y="293"/>
                      <a:pt x="143" y="297"/>
                    </a:cubicBezTo>
                    <a:cubicBezTo>
                      <a:pt x="140" y="293"/>
                      <a:pt x="137" y="290"/>
                      <a:pt x="134" y="287"/>
                    </a:cubicBezTo>
                    <a:cubicBezTo>
                      <a:pt x="133" y="287"/>
                      <a:pt x="133" y="286"/>
                      <a:pt x="133" y="286"/>
                    </a:cubicBezTo>
                    <a:cubicBezTo>
                      <a:pt x="133" y="286"/>
                      <a:pt x="134" y="285"/>
                      <a:pt x="134" y="285"/>
                    </a:cubicBezTo>
                    <a:cubicBezTo>
                      <a:pt x="142" y="280"/>
                      <a:pt x="144" y="280"/>
                      <a:pt x="152" y="285"/>
                    </a:cubicBezTo>
                    <a:cubicBezTo>
                      <a:pt x="153" y="286"/>
                      <a:pt x="154" y="286"/>
                      <a:pt x="152" y="287"/>
                    </a:cubicBezTo>
                    <a:close/>
                    <a:moveTo>
                      <a:pt x="149" y="249"/>
                    </a:moveTo>
                    <a:cubicBezTo>
                      <a:pt x="143" y="254"/>
                      <a:pt x="143" y="254"/>
                      <a:pt x="137" y="249"/>
                    </a:cubicBezTo>
                    <a:cubicBezTo>
                      <a:pt x="136" y="248"/>
                      <a:pt x="135" y="247"/>
                      <a:pt x="134" y="247"/>
                    </a:cubicBezTo>
                    <a:cubicBezTo>
                      <a:pt x="134" y="246"/>
                      <a:pt x="133" y="246"/>
                      <a:pt x="133" y="245"/>
                    </a:cubicBezTo>
                    <a:cubicBezTo>
                      <a:pt x="133" y="245"/>
                      <a:pt x="133" y="245"/>
                      <a:pt x="134" y="245"/>
                    </a:cubicBezTo>
                    <a:cubicBezTo>
                      <a:pt x="138" y="243"/>
                      <a:pt x="140" y="239"/>
                      <a:pt x="142" y="236"/>
                    </a:cubicBezTo>
                    <a:cubicBezTo>
                      <a:pt x="142" y="236"/>
                      <a:pt x="143" y="235"/>
                      <a:pt x="143" y="235"/>
                    </a:cubicBezTo>
                    <a:cubicBezTo>
                      <a:pt x="143" y="236"/>
                      <a:pt x="144" y="236"/>
                      <a:pt x="144" y="236"/>
                    </a:cubicBezTo>
                    <a:cubicBezTo>
                      <a:pt x="146" y="238"/>
                      <a:pt x="148" y="240"/>
                      <a:pt x="150" y="242"/>
                    </a:cubicBezTo>
                    <a:cubicBezTo>
                      <a:pt x="151" y="243"/>
                      <a:pt x="152" y="245"/>
                      <a:pt x="153" y="246"/>
                    </a:cubicBezTo>
                    <a:cubicBezTo>
                      <a:pt x="152" y="247"/>
                      <a:pt x="150" y="247"/>
                      <a:pt x="149" y="249"/>
                    </a:cubicBezTo>
                    <a:close/>
                    <a:moveTo>
                      <a:pt x="147" y="212"/>
                    </a:moveTo>
                    <a:cubicBezTo>
                      <a:pt x="146" y="213"/>
                      <a:pt x="144" y="214"/>
                      <a:pt x="142" y="215"/>
                    </a:cubicBezTo>
                    <a:cubicBezTo>
                      <a:pt x="141" y="214"/>
                      <a:pt x="141" y="212"/>
                      <a:pt x="140" y="211"/>
                    </a:cubicBezTo>
                    <a:cubicBezTo>
                      <a:pt x="139" y="210"/>
                      <a:pt x="138" y="209"/>
                      <a:pt x="138" y="209"/>
                    </a:cubicBezTo>
                    <a:cubicBezTo>
                      <a:pt x="136" y="208"/>
                      <a:pt x="134" y="206"/>
                      <a:pt x="132" y="205"/>
                    </a:cubicBezTo>
                    <a:cubicBezTo>
                      <a:pt x="134" y="204"/>
                      <a:pt x="136" y="202"/>
                      <a:pt x="137" y="201"/>
                    </a:cubicBezTo>
                    <a:cubicBezTo>
                      <a:pt x="139" y="199"/>
                      <a:pt x="140" y="196"/>
                      <a:pt x="142" y="194"/>
                    </a:cubicBezTo>
                    <a:cubicBezTo>
                      <a:pt x="142" y="194"/>
                      <a:pt x="143" y="193"/>
                      <a:pt x="143" y="193"/>
                    </a:cubicBezTo>
                    <a:cubicBezTo>
                      <a:pt x="143" y="194"/>
                      <a:pt x="144" y="194"/>
                      <a:pt x="144" y="195"/>
                    </a:cubicBezTo>
                    <a:cubicBezTo>
                      <a:pt x="145" y="196"/>
                      <a:pt x="146" y="198"/>
                      <a:pt x="147" y="199"/>
                    </a:cubicBezTo>
                    <a:cubicBezTo>
                      <a:pt x="150" y="201"/>
                      <a:pt x="152" y="204"/>
                      <a:pt x="155" y="206"/>
                    </a:cubicBezTo>
                    <a:cubicBezTo>
                      <a:pt x="151" y="206"/>
                      <a:pt x="150" y="210"/>
                      <a:pt x="147" y="212"/>
                    </a:cubicBezTo>
                    <a:close/>
                    <a:moveTo>
                      <a:pt x="154" y="166"/>
                    </a:moveTo>
                    <a:cubicBezTo>
                      <a:pt x="152" y="167"/>
                      <a:pt x="151" y="168"/>
                      <a:pt x="150" y="169"/>
                    </a:cubicBezTo>
                    <a:cubicBezTo>
                      <a:pt x="147" y="172"/>
                      <a:pt x="145" y="175"/>
                      <a:pt x="143" y="177"/>
                    </a:cubicBezTo>
                    <a:cubicBezTo>
                      <a:pt x="142" y="174"/>
                      <a:pt x="139" y="171"/>
                      <a:pt x="136" y="169"/>
                    </a:cubicBezTo>
                    <a:cubicBezTo>
                      <a:pt x="135" y="168"/>
                      <a:pt x="134" y="167"/>
                      <a:pt x="132" y="166"/>
                    </a:cubicBezTo>
                    <a:cubicBezTo>
                      <a:pt x="131" y="166"/>
                      <a:pt x="130" y="165"/>
                      <a:pt x="132" y="164"/>
                    </a:cubicBezTo>
                    <a:cubicBezTo>
                      <a:pt x="137" y="161"/>
                      <a:pt x="141" y="158"/>
                      <a:pt x="142" y="151"/>
                    </a:cubicBezTo>
                    <a:cubicBezTo>
                      <a:pt x="142" y="151"/>
                      <a:pt x="143" y="151"/>
                      <a:pt x="143" y="151"/>
                    </a:cubicBezTo>
                    <a:cubicBezTo>
                      <a:pt x="143" y="151"/>
                      <a:pt x="144" y="152"/>
                      <a:pt x="144" y="152"/>
                    </a:cubicBezTo>
                    <a:cubicBezTo>
                      <a:pt x="145" y="158"/>
                      <a:pt x="149" y="161"/>
                      <a:pt x="154" y="164"/>
                    </a:cubicBezTo>
                    <a:cubicBezTo>
                      <a:pt x="155" y="164"/>
                      <a:pt x="156" y="165"/>
                      <a:pt x="154" y="166"/>
                    </a:cubicBezTo>
                    <a:close/>
                    <a:moveTo>
                      <a:pt x="151" y="128"/>
                    </a:moveTo>
                    <a:cubicBezTo>
                      <a:pt x="147" y="130"/>
                      <a:pt x="145" y="133"/>
                      <a:pt x="144" y="137"/>
                    </a:cubicBezTo>
                    <a:cubicBezTo>
                      <a:pt x="144" y="138"/>
                      <a:pt x="143" y="138"/>
                      <a:pt x="143" y="139"/>
                    </a:cubicBezTo>
                    <a:cubicBezTo>
                      <a:pt x="143" y="139"/>
                      <a:pt x="142" y="138"/>
                      <a:pt x="142" y="138"/>
                    </a:cubicBezTo>
                    <a:cubicBezTo>
                      <a:pt x="140" y="132"/>
                      <a:pt x="136" y="128"/>
                      <a:pt x="130" y="126"/>
                    </a:cubicBezTo>
                    <a:cubicBezTo>
                      <a:pt x="128" y="125"/>
                      <a:pt x="128" y="125"/>
                      <a:pt x="130" y="124"/>
                    </a:cubicBezTo>
                    <a:cubicBezTo>
                      <a:pt x="136" y="121"/>
                      <a:pt x="140" y="117"/>
                      <a:pt x="142" y="112"/>
                    </a:cubicBezTo>
                    <a:cubicBezTo>
                      <a:pt x="142" y="111"/>
                      <a:pt x="143" y="111"/>
                      <a:pt x="143" y="110"/>
                    </a:cubicBezTo>
                    <a:cubicBezTo>
                      <a:pt x="143" y="111"/>
                      <a:pt x="144" y="112"/>
                      <a:pt x="144" y="112"/>
                    </a:cubicBezTo>
                    <a:cubicBezTo>
                      <a:pt x="146" y="115"/>
                      <a:pt x="147" y="119"/>
                      <a:pt x="151" y="121"/>
                    </a:cubicBezTo>
                    <a:cubicBezTo>
                      <a:pt x="153" y="121"/>
                      <a:pt x="155" y="124"/>
                      <a:pt x="157" y="125"/>
                    </a:cubicBezTo>
                    <a:cubicBezTo>
                      <a:pt x="155" y="126"/>
                      <a:pt x="152" y="126"/>
                      <a:pt x="151" y="128"/>
                    </a:cubicBezTo>
                    <a:close/>
                    <a:moveTo>
                      <a:pt x="179" y="447"/>
                    </a:moveTo>
                    <a:cubicBezTo>
                      <a:pt x="180" y="446"/>
                      <a:pt x="181" y="444"/>
                      <a:pt x="183" y="443"/>
                    </a:cubicBezTo>
                    <a:cubicBezTo>
                      <a:pt x="183" y="443"/>
                      <a:pt x="184" y="443"/>
                      <a:pt x="185" y="442"/>
                    </a:cubicBezTo>
                    <a:cubicBezTo>
                      <a:pt x="187" y="444"/>
                      <a:pt x="188" y="446"/>
                      <a:pt x="190" y="447"/>
                    </a:cubicBezTo>
                    <a:cubicBezTo>
                      <a:pt x="192" y="449"/>
                      <a:pt x="191" y="450"/>
                      <a:pt x="190" y="451"/>
                    </a:cubicBezTo>
                    <a:cubicBezTo>
                      <a:pt x="183" y="458"/>
                      <a:pt x="185" y="458"/>
                      <a:pt x="178" y="451"/>
                    </a:cubicBezTo>
                    <a:cubicBezTo>
                      <a:pt x="176" y="449"/>
                      <a:pt x="177" y="448"/>
                      <a:pt x="179" y="447"/>
                    </a:cubicBezTo>
                    <a:close/>
                    <a:moveTo>
                      <a:pt x="177" y="409"/>
                    </a:moveTo>
                    <a:cubicBezTo>
                      <a:pt x="177" y="409"/>
                      <a:pt x="177" y="409"/>
                      <a:pt x="177" y="409"/>
                    </a:cubicBezTo>
                    <a:cubicBezTo>
                      <a:pt x="177" y="408"/>
                      <a:pt x="178" y="408"/>
                      <a:pt x="178" y="407"/>
                    </a:cubicBezTo>
                    <a:cubicBezTo>
                      <a:pt x="179" y="406"/>
                      <a:pt x="181" y="404"/>
                      <a:pt x="182" y="402"/>
                    </a:cubicBezTo>
                    <a:cubicBezTo>
                      <a:pt x="184" y="400"/>
                      <a:pt x="185" y="400"/>
                      <a:pt x="186" y="402"/>
                    </a:cubicBezTo>
                    <a:cubicBezTo>
                      <a:pt x="187" y="403"/>
                      <a:pt x="188" y="405"/>
                      <a:pt x="189" y="406"/>
                    </a:cubicBezTo>
                    <a:cubicBezTo>
                      <a:pt x="193" y="408"/>
                      <a:pt x="192" y="410"/>
                      <a:pt x="189" y="412"/>
                    </a:cubicBezTo>
                    <a:cubicBezTo>
                      <a:pt x="187" y="413"/>
                      <a:pt x="185" y="416"/>
                      <a:pt x="184" y="415"/>
                    </a:cubicBezTo>
                    <a:cubicBezTo>
                      <a:pt x="182" y="414"/>
                      <a:pt x="179" y="412"/>
                      <a:pt x="177" y="409"/>
                    </a:cubicBezTo>
                    <a:close/>
                    <a:moveTo>
                      <a:pt x="185" y="377"/>
                    </a:moveTo>
                    <a:cubicBezTo>
                      <a:pt x="182" y="375"/>
                      <a:pt x="181" y="372"/>
                      <a:pt x="178" y="370"/>
                    </a:cubicBezTo>
                    <a:cubicBezTo>
                      <a:pt x="175" y="368"/>
                      <a:pt x="176" y="367"/>
                      <a:pt x="180" y="365"/>
                    </a:cubicBezTo>
                    <a:cubicBezTo>
                      <a:pt x="181" y="364"/>
                      <a:pt x="181" y="359"/>
                      <a:pt x="185" y="360"/>
                    </a:cubicBezTo>
                    <a:cubicBezTo>
                      <a:pt x="187" y="361"/>
                      <a:pt x="188" y="364"/>
                      <a:pt x="189" y="366"/>
                    </a:cubicBezTo>
                    <a:cubicBezTo>
                      <a:pt x="190" y="366"/>
                      <a:pt x="191" y="366"/>
                      <a:pt x="192" y="367"/>
                    </a:cubicBezTo>
                    <a:cubicBezTo>
                      <a:pt x="192" y="368"/>
                      <a:pt x="192" y="369"/>
                      <a:pt x="191" y="369"/>
                    </a:cubicBezTo>
                    <a:cubicBezTo>
                      <a:pt x="189" y="372"/>
                      <a:pt x="187" y="374"/>
                      <a:pt x="185" y="377"/>
                    </a:cubicBezTo>
                    <a:close/>
                    <a:moveTo>
                      <a:pt x="184" y="568"/>
                    </a:moveTo>
                    <a:cubicBezTo>
                      <a:pt x="186" y="568"/>
                      <a:pt x="188" y="570"/>
                      <a:pt x="190" y="572"/>
                    </a:cubicBezTo>
                    <a:cubicBezTo>
                      <a:pt x="188" y="574"/>
                      <a:pt x="186" y="576"/>
                      <a:pt x="184" y="577"/>
                    </a:cubicBezTo>
                    <a:cubicBezTo>
                      <a:pt x="182" y="577"/>
                      <a:pt x="180" y="574"/>
                      <a:pt x="178" y="572"/>
                    </a:cubicBezTo>
                    <a:cubicBezTo>
                      <a:pt x="180" y="570"/>
                      <a:pt x="182" y="568"/>
                      <a:pt x="184" y="568"/>
                    </a:cubicBezTo>
                    <a:close/>
                    <a:moveTo>
                      <a:pt x="179" y="532"/>
                    </a:moveTo>
                    <a:cubicBezTo>
                      <a:pt x="181" y="529"/>
                      <a:pt x="182" y="527"/>
                      <a:pt x="184" y="525"/>
                    </a:cubicBezTo>
                    <a:cubicBezTo>
                      <a:pt x="184" y="525"/>
                      <a:pt x="185" y="525"/>
                      <a:pt x="185" y="525"/>
                    </a:cubicBezTo>
                    <a:cubicBezTo>
                      <a:pt x="187" y="527"/>
                      <a:pt x="189" y="529"/>
                      <a:pt x="189" y="531"/>
                    </a:cubicBezTo>
                    <a:cubicBezTo>
                      <a:pt x="189" y="533"/>
                      <a:pt x="187" y="535"/>
                      <a:pt x="185" y="536"/>
                    </a:cubicBezTo>
                    <a:cubicBezTo>
                      <a:pt x="185" y="537"/>
                      <a:pt x="183" y="536"/>
                      <a:pt x="182" y="535"/>
                    </a:cubicBezTo>
                    <a:cubicBezTo>
                      <a:pt x="181" y="534"/>
                      <a:pt x="180" y="533"/>
                      <a:pt x="179" y="532"/>
                    </a:cubicBezTo>
                    <a:close/>
                    <a:moveTo>
                      <a:pt x="185" y="775"/>
                    </a:moveTo>
                    <a:cubicBezTo>
                      <a:pt x="184" y="775"/>
                      <a:pt x="183" y="774"/>
                      <a:pt x="182" y="774"/>
                    </a:cubicBezTo>
                    <a:cubicBezTo>
                      <a:pt x="183" y="773"/>
                      <a:pt x="183" y="773"/>
                      <a:pt x="184" y="773"/>
                    </a:cubicBezTo>
                    <a:cubicBezTo>
                      <a:pt x="185" y="773"/>
                      <a:pt x="185" y="773"/>
                      <a:pt x="186" y="774"/>
                    </a:cubicBezTo>
                    <a:cubicBezTo>
                      <a:pt x="186" y="774"/>
                      <a:pt x="185" y="775"/>
                      <a:pt x="185" y="775"/>
                    </a:cubicBezTo>
                    <a:close/>
                    <a:moveTo>
                      <a:pt x="185" y="738"/>
                    </a:moveTo>
                    <a:cubicBezTo>
                      <a:pt x="184" y="738"/>
                      <a:pt x="182" y="737"/>
                      <a:pt x="182" y="737"/>
                    </a:cubicBezTo>
                    <a:cubicBezTo>
                      <a:pt x="182" y="736"/>
                      <a:pt x="183" y="734"/>
                      <a:pt x="183" y="732"/>
                    </a:cubicBezTo>
                    <a:cubicBezTo>
                      <a:pt x="185" y="733"/>
                      <a:pt x="186" y="733"/>
                      <a:pt x="186" y="733"/>
                    </a:cubicBezTo>
                    <a:cubicBezTo>
                      <a:pt x="186" y="735"/>
                      <a:pt x="187" y="737"/>
                      <a:pt x="185" y="738"/>
                    </a:cubicBezTo>
                    <a:close/>
                    <a:moveTo>
                      <a:pt x="188" y="694"/>
                    </a:moveTo>
                    <a:cubicBezTo>
                      <a:pt x="187" y="695"/>
                      <a:pt x="186" y="697"/>
                      <a:pt x="184" y="698"/>
                    </a:cubicBezTo>
                    <a:cubicBezTo>
                      <a:pt x="183" y="698"/>
                      <a:pt x="182" y="696"/>
                      <a:pt x="180" y="694"/>
                    </a:cubicBezTo>
                    <a:cubicBezTo>
                      <a:pt x="181" y="693"/>
                      <a:pt x="182" y="691"/>
                      <a:pt x="184" y="690"/>
                    </a:cubicBezTo>
                    <a:cubicBezTo>
                      <a:pt x="185" y="689"/>
                      <a:pt x="189" y="692"/>
                      <a:pt x="188" y="694"/>
                    </a:cubicBezTo>
                    <a:close/>
                    <a:moveTo>
                      <a:pt x="181" y="652"/>
                    </a:moveTo>
                    <a:cubicBezTo>
                      <a:pt x="181" y="651"/>
                      <a:pt x="183" y="649"/>
                      <a:pt x="185" y="648"/>
                    </a:cubicBezTo>
                    <a:cubicBezTo>
                      <a:pt x="186" y="649"/>
                      <a:pt x="188" y="651"/>
                      <a:pt x="188" y="652"/>
                    </a:cubicBezTo>
                    <a:cubicBezTo>
                      <a:pt x="188" y="653"/>
                      <a:pt x="186" y="655"/>
                      <a:pt x="184" y="657"/>
                    </a:cubicBezTo>
                    <a:cubicBezTo>
                      <a:pt x="183" y="655"/>
                      <a:pt x="180" y="653"/>
                      <a:pt x="181" y="652"/>
                    </a:cubicBezTo>
                    <a:close/>
                    <a:moveTo>
                      <a:pt x="184" y="618"/>
                    </a:moveTo>
                    <a:cubicBezTo>
                      <a:pt x="182" y="616"/>
                      <a:pt x="180" y="614"/>
                      <a:pt x="179" y="613"/>
                    </a:cubicBezTo>
                    <a:cubicBezTo>
                      <a:pt x="181" y="611"/>
                      <a:pt x="183" y="608"/>
                      <a:pt x="185" y="608"/>
                    </a:cubicBezTo>
                    <a:cubicBezTo>
                      <a:pt x="186" y="608"/>
                      <a:pt x="188" y="611"/>
                      <a:pt x="190" y="613"/>
                    </a:cubicBezTo>
                    <a:cubicBezTo>
                      <a:pt x="188" y="614"/>
                      <a:pt x="186" y="616"/>
                      <a:pt x="184" y="618"/>
                    </a:cubicBezTo>
                    <a:close/>
                    <a:moveTo>
                      <a:pt x="189" y="493"/>
                    </a:moveTo>
                    <a:cubicBezTo>
                      <a:pt x="188" y="493"/>
                      <a:pt x="187" y="495"/>
                      <a:pt x="186" y="497"/>
                    </a:cubicBezTo>
                    <a:cubicBezTo>
                      <a:pt x="186" y="498"/>
                      <a:pt x="186" y="498"/>
                      <a:pt x="185" y="500"/>
                    </a:cubicBezTo>
                    <a:cubicBezTo>
                      <a:pt x="183" y="498"/>
                      <a:pt x="183" y="497"/>
                      <a:pt x="182" y="497"/>
                    </a:cubicBezTo>
                    <a:cubicBezTo>
                      <a:pt x="181" y="495"/>
                      <a:pt x="180" y="493"/>
                      <a:pt x="178" y="493"/>
                    </a:cubicBezTo>
                    <a:cubicBezTo>
                      <a:pt x="176" y="491"/>
                      <a:pt x="176" y="490"/>
                      <a:pt x="177" y="489"/>
                    </a:cubicBezTo>
                    <a:cubicBezTo>
                      <a:pt x="178" y="488"/>
                      <a:pt x="178" y="488"/>
                      <a:pt x="179" y="488"/>
                    </a:cubicBezTo>
                    <a:cubicBezTo>
                      <a:pt x="185" y="481"/>
                      <a:pt x="183" y="481"/>
                      <a:pt x="190" y="488"/>
                    </a:cubicBezTo>
                    <a:cubicBezTo>
                      <a:pt x="192" y="490"/>
                      <a:pt x="194" y="491"/>
                      <a:pt x="189" y="493"/>
                    </a:cubicBezTo>
                    <a:close/>
                    <a:moveTo>
                      <a:pt x="188" y="332"/>
                    </a:moveTo>
                    <a:cubicBezTo>
                      <a:pt x="187" y="334"/>
                      <a:pt x="186" y="336"/>
                      <a:pt x="185" y="338"/>
                    </a:cubicBezTo>
                    <a:cubicBezTo>
                      <a:pt x="184" y="337"/>
                      <a:pt x="183" y="336"/>
                      <a:pt x="182" y="336"/>
                    </a:cubicBezTo>
                    <a:cubicBezTo>
                      <a:pt x="181" y="334"/>
                      <a:pt x="181" y="332"/>
                      <a:pt x="179" y="331"/>
                    </a:cubicBezTo>
                    <a:cubicBezTo>
                      <a:pt x="177" y="331"/>
                      <a:pt x="174" y="329"/>
                      <a:pt x="175" y="328"/>
                    </a:cubicBezTo>
                    <a:cubicBezTo>
                      <a:pt x="178" y="325"/>
                      <a:pt x="181" y="322"/>
                      <a:pt x="184" y="320"/>
                    </a:cubicBezTo>
                    <a:cubicBezTo>
                      <a:pt x="184" y="319"/>
                      <a:pt x="185" y="320"/>
                      <a:pt x="186" y="320"/>
                    </a:cubicBezTo>
                    <a:cubicBezTo>
                      <a:pt x="187" y="321"/>
                      <a:pt x="187" y="322"/>
                      <a:pt x="188" y="323"/>
                    </a:cubicBezTo>
                    <a:cubicBezTo>
                      <a:pt x="190" y="324"/>
                      <a:pt x="192" y="326"/>
                      <a:pt x="194" y="328"/>
                    </a:cubicBezTo>
                    <a:cubicBezTo>
                      <a:pt x="192" y="329"/>
                      <a:pt x="190" y="330"/>
                      <a:pt x="188" y="332"/>
                    </a:cubicBezTo>
                    <a:close/>
                    <a:moveTo>
                      <a:pt x="189" y="292"/>
                    </a:moveTo>
                    <a:cubicBezTo>
                      <a:pt x="188" y="294"/>
                      <a:pt x="187" y="295"/>
                      <a:pt x="186" y="296"/>
                    </a:cubicBezTo>
                    <a:cubicBezTo>
                      <a:pt x="185" y="296"/>
                      <a:pt x="183" y="296"/>
                      <a:pt x="183" y="296"/>
                    </a:cubicBezTo>
                    <a:cubicBezTo>
                      <a:pt x="180" y="293"/>
                      <a:pt x="176" y="290"/>
                      <a:pt x="173" y="287"/>
                    </a:cubicBezTo>
                    <a:cubicBezTo>
                      <a:pt x="173" y="286"/>
                      <a:pt x="173" y="286"/>
                      <a:pt x="173" y="286"/>
                    </a:cubicBezTo>
                    <a:cubicBezTo>
                      <a:pt x="173" y="286"/>
                      <a:pt x="174" y="285"/>
                      <a:pt x="174" y="285"/>
                    </a:cubicBezTo>
                    <a:cubicBezTo>
                      <a:pt x="178" y="283"/>
                      <a:pt x="181" y="281"/>
                      <a:pt x="182" y="277"/>
                    </a:cubicBezTo>
                    <a:cubicBezTo>
                      <a:pt x="183" y="275"/>
                      <a:pt x="185" y="275"/>
                      <a:pt x="186" y="277"/>
                    </a:cubicBezTo>
                    <a:cubicBezTo>
                      <a:pt x="187" y="279"/>
                      <a:pt x="188" y="280"/>
                      <a:pt x="189" y="282"/>
                    </a:cubicBezTo>
                    <a:cubicBezTo>
                      <a:pt x="191" y="283"/>
                      <a:pt x="193" y="284"/>
                      <a:pt x="195" y="286"/>
                    </a:cubicBezTo>
                    <a:cubicBezTo>
                      <a:pt x="193" y="288"/>
                      <a:pt x="191" y="290"/>
                      <a:pt x="189" y="292"/>
                    </a:cubicBezTo>
                    <a:close/>
                    <a:moveTo>
                      <a:pt x="187" y="252"/>
                    </a:moveTo>
                    <a:cubicBezTo>
                      <a:pt x="187" y="253"/>
                      <a:pt x="187" y="254"/>
                      <a:pt x="186" y="255"/>
                    </a:cubicBezTo>
                    <a:cubicBezTo>
                      <a:pt x="185" y="257"/>
                      <a:pt x="183" y="257"/>
                      <a:pt x="182" y="255"/>
                    </a:cubicBezTo>
                    <a:cubicBezTo>
                      <a:pt x="181" y="251"/>
                      <a:pt x="178" y="248"/>
                      <a:pt x="174" y="247"/>
                    </a:cubicBezTo>
                    <a:cubicBezTo>
                      <a:pt x="172" y="246"/>
                      <a:pt x="173" y="245"/>
                      <a:pt x="174" y="244"/>
                    </a:cubicBezTo>
                    <a:cubicBezTo>
                      <a:pt x="177" y="241"/>
                      <a:pt x="182" y="239"/>
                      <a:pt x="183" y="234"/>
                    </a:cubicBezTo>
                    <a:cubicBezTo>
                      <a:pt x="183" y="233"/>
                      <a:pt x="184" y="233"/>
                      <a:pt x="185" y="233"/>
                    </a:cubicBezTo>
                    <a:cubicBezTo>
                      <a:pt x="185" y="234"/>
                      <a:pt x="186" y="234"/>
                      <a:pt x="186" y="234"/>
                    </a:cubicBezTo>
                    <a:cubicBezTo>
                      <a:pt x="187" y="235"/>
                      <a:pt x="187" y="237"/>
                      <a:pt x="187" y="237"/>
                    </a:cubicBezTo>
                    <a:cubicBezTo>
                      <a:pt x="190" y="240"/>
                      <a:pt x="193" y="243"/>
                      <a:pt x="196" y="245"/>
                    </a:cubicBezTo>
                    <a:cubicBezTo>
                      <a:pt x="193" y="248"/>
                      <a:pt x="190" y="250"/>
                      <a:pt x="187" y="252"/>
                    </a:cubicBezTo>
                    <a:close/>
                    <a:moveTo>
                      <a:pt x="197" y="206"/>
                    </a:moveTo>
                    <a:cubicBezTo>
                      <a:pt x="191" y="209"/>
                      <a:pt x="188" y="213"/>
                      <a:pt x="185" y="218"/>
                    </a:cubicBezTo>
                    <a:cubicBezTo>
                      <a:pt x="185" y="218"/>
                      <a:pt x="185" y="218"/>
                      <a:pt x="184" y="218"/>
                    </a:cubicBezTo>
                    <a:cubicBezTo>
                      <a:pt x="184" y="218"/>
                      <a:pt x="183" y="217"/>
                      <a:pt x="182" y="216"/>
                    </a:cubicBezTo>
                    <a:cubicBezTo>
                      <a:pt x="181" y="212"/>
                      <a:pt x="176" y="209"/>
                      <a:pt x="173" y="206"/>
                    </a:cubicBezTo>
                    <a:cubicBezTo>
                      <a:pt x="173" y="206"/>
                      <a:pt x="172" y="206"/>
                      <a:pt x="171" y="205"/>
                    </a:cubicBezTo>
                    <a:cubicBezTo>
                      <a:pt x="172" y="205"/>
                      <a:pt x="173" y="205"/>
                      <a:pt x="173" y="204"/>
                    </a:cubicBezTo>
                    <a:cubicBezTo>
                      <a:pt x="176" y="202"/>
                      <a:pt x="179" y="199"/>
                      <a:pt x="182" y="196"/>
                    </a:cubicBezTo>
                    <a:cubicBezTo>
                      <a:pt x="183" y="195"/>
                      <a:pt x="184" y="192"/>
                      <a:pt x="185" y="192"/>
                    </a:cubicBezTo>
                    <a:cubicBezTo>
                      <a:pt x="188" y="192"/>
                      <a:pt x="185" y="194"/>
                      <a:pt x="186" y="196"/>
                    </a:cubicBezTo>
                    <a:cubicBezTo>
                      <a:pt x="186" y="196"/>
                      <a:pt x="187" y="197"/>
                      <a:pt x="187" y="197"/>
                    </a:cubicBezTo>
                    <a:cubicBezTo>
                      <a:pt x="191" y="200"/>
                      <a:pt x="193" y="204"/>
                      <a:pt x="197" y="205"/>
                    </a:cubicBezTo>
                    <a:cubicBezTo>
                      <a:pt x="197" y="206"/>
                      <a:pt x="197" y="206"/>
                      <a:pt x="197" y="206"/>
                    </a:cubicBezTo>
                    <a:close/>
                    <a:moveTo>
                      <a:pt x="171" y="165"/>
                    </a:moveTo>
                    <a:cubicBezTo>
                      <a:pt x="171" y="165"/>
                      <a:pt x="172" y="164"/>
                      <a:pt x="172" y="164"/>
                    </a:cubicBezTo>
                    <a:cubicBezTo>
                      <a:pt x="177" y="161"/>
                      <a:pt x="181" y="158"/>
                      <a:pt x="182" y="152"/>
                    </a:cubicBezTo>
                    <a:cubicBezTo>
                      <a:pt x="183" y="151"/>
                      <a:pt x="184" y="151"/>
                      <a:pt x="184" y="151"/>
                    </a:cubicBezTo>
                    <a:cubicBezTo>
                      <a:pt x="185" y="151"/>
                      <a:pt x="186" y="152"/>
                      <a:pt x="186" y="152"/>
                    </a:cubicBezTo>
                    <a:cubicBezTo>
                      <a:pt x="188" y="155"/>
                      <a:pt x="189" y="158"/>
                      <a:pt x="191" y="160"/>
                    </a:cubicBezTo>
                    <a:cubicBezTo>
                      <a:pt x="193" y="162"/>
                      <a:pt x="195" y="164"/>
                      <a:pt x="197" y="165"/>
                    </a:cubicBezTo>
                    <a:cubicBezTo>
                      <a:pt x="194" y="166"/>
                      <a:pt x="192" y="169"/>
                      <a:pt x="190" y="171"/>
                    </a:cubicBezTo>
                    <a:cubicBezTo>
                      <a:pt x="189" y="172"/>
                      <a:pt x="188" y="173"/>
                      <a:pt x="187" y="174"/>
                    </a:cubicBezTo>
                    <a:cubicBezTo>
                      <a:pt x="185" y="176"/>
                      <a:pt x="183" y="175"/>
                      <a:pt x="181" y="174"/>
                    </a:cubicBezTo>
                    <a:cubicBezTo>
                      <a:pt x="178" y="171"/>
                      <a:pt x="175" y="169"/>
                      <a:pt x="172" y="166"/>
                    </a:cubicBezTo>
                    <a:cubicBezTo>
                      <a:pt x="172" y="166"/>
                      <a:pt x="171" y="165"/>
                      <a:pt x="171" y="165"/>
                    </a:cubicBezTo>
                    <a:close/>
                    <a:moveTo>
                      <a:pt x="192" y="129"/>
                    </a:moveTo>
                    <a:cubicBezTo>
                      <a:pt x="189" y="131"/>
                      <a:pt x="187" y="134"/>
                      <a:pt x="186" y="138"/>
                    </a:cubicBezTo>
                    <a:cubicBezTo>
                      <a:pt x="186" y="138"/>
                      <a:pt x="185" y="139"/>
                      <a:pt x="184" y="139"/>
                    </a:cubicBezTo>
                    <a:cubicBezTo>
                      <a:pt x="184" y="139"/>
                      <a:pt x="183" y="138"/>
                      <a:pt x="182" y="138"/>
                    </a:cubicBezTo>
                    <a:cubicBezTo>
                      <a:pt x="182" y="133"/>
                      <a:pt x="179" y="130"/>
                      <a:pt x="176" y="128"/>
                    </a:cubicBezTo>
                    <a:cubicBezTo>
                      <a:pt x="174" y="126"/>
                      <a:pt x="171" y="126"/>
                      <a:pt x="169" y="124"/>
                    </a:cubicBezTo>
                    <a:cubicBezTo>
                      <a:pt x="171" y="123"/>
                      <a:pt x="173" y="122"/>
                      <a:pt x="175" y="120"/>
                    </a:cubicBezTo>
                    <a:cubicBezTo>
                      <a:pt x="178" y="118"/>
                      <a:pt x="180" y="115"/>
                      <a:pt x="182" y="110"/>
                    </a:cubicBezTo>
                    <a:cubicBezTo>
                      <a:pt x="183" y="109"/>
                      <a:pt x="184" y="108"/>
                      <a:pt x="185" y="106"/>
                    </a:cubicBezTo>
                    <a:cubicBezTo>
                      <a:pt x="186" y="107"/>
                      <a:pt x="186" y="108"/>
                      <a:pt x="186" y="108"/>
                    </a:cubicBezTo>
                    <a:cubicBezTo>
                      <a:pt x="185" y="113"/>
                      <a:pt x="188" y="115"/>
                      <a:pt x="191" y="118"/>
                    </a:cubicBezTo>
                    <a:cubicBezTo>
                      <a:pt x="191" y="118"/>
                      <a:pt x="192" y="119"/>
                      <a:pt x="192" y="119"/>
                    </a:cubicBezTo>
                    <a:cubicBezTo>
                      <a:pt x="194" y="121"/>
                      <a:pt x="197" y="123"/>
                      <a:pt x="199" y="125"/>
                    </a:cubicBezTo>
                    <a:cubicBezTo>
                      <a:pt x="197" y="126"/>
                      <a:pt x="194" y="127"/>
                      <a:pt x="192" y="129"/>
                    </a:cubicBezTo>
                    <a:close/>
                    <a:moveTo>
                      <a:pt x="219" y="118"/>
                    </a:moveTo>
                    <a:cubicBezTo>
                      <a:pt x="222" y="116"/>
                      <a:pt x="226" y="114"/>
                      <a:pt x="225" y="110"/>
                    </a:cubicBezTo>
                    <a:cubicBezTo>
                      <a:pt x="225" y="109"/>
                      <a:pt x="225" y="109"/>
                      <a:pt x="226" y="109"/>
                    </a:cubicBezTo>
                    <a:cubicBezTo>
                      <a:pt x="226" y="109"/>
                      <a:pt x="226" y="109"/>
                      <a:pt x="226" y="109"/>
                    </a:cubicBezTo>
                    <a:cubicBezTo>
                      <a:pt x="227" y="117"/>
                      <a:pt x="233" y="120"/>
                      <a:pt x="239" y="124"/>
                    </a:cubicBezTo>
                    <a:cubicBezTo>
                      <a:pt x="239" y="124"/>
                      <a:pt x="239" y="126"/>
                      <a:pt x="239" y="126"/>
                    </a:cubicBezTo>
                    <a:cubicBezTo>
                      <a:pt x="232" y="127"/>
                      <a:pt x="228" y="131"/>
                      <a:pt x="226" y="138"/>
                    </a:cubicBezTo>
                    <a:cubicBezTo>
                      <a:pt x="226" y="138"/>
                      <a:pt x="226" y="139"/>
                      <a:pt x="225" y="139"/>
                    </a:cubicBezTo>
                    <a:cubicBezTo>
                      <a:pt x="225" y="139"/>
                      <a:pt x="225" y="138"/>
                      <a:pt x="225" y="137"/>
                    </a:cubicBezTo>
                    <a:cubicBezTo>
                      <a:pt x="223" y="135"/>
                      <a:pt x="222" y="131"/>
                      <a:pt x="219" y="129"/>
                    </a:cubicBezTo>
                    <a:cubicBezTo>
                      <a:pt x="217" y="127"/>
                      <a:pt x="214" y="126"/>
                      <a:pt x="212" y="124"/>
                    </a:cubicBezTo>
                    <a:cubicBezTo>
                      <a:pt x="215" y="124"/>
                      <a:pt x="217" y="121"/>
                      <a:pt x="219" y="118"/>
                    </a:cubicBezTo>
                    <a:close/>
                    <a:moveTo>
                      <a:pt x="231" y="410"/>
                    </a:moveTo>
                    <a:cubicBezTo>
                      <a:pt x="230" y="411"/>
                      <a:pt x="230" y="411"/>
                      <a:pt x="230" y="411"/>
                    </a:cubicBezTo>
                    <a:cubicBezTo>
                      <a:pt x="226" y="416"/>
                      <a:pt x="226" y="416"/>
                      <a:pt x="222" y="412"/>
                    </a:cubicBezTo>
                    <a:cubicBezTo>
                      <a:pt x="219" y="410"/>
                      <a:pt x="218" y="408"/>
                      <a:pt x="221" y="406"/>
                    </a:cubicBezTo>
                    <a:cubicBezTo>
                      <a:pt x="223" y="405"/>
                      <a:pt x="224" y="404"/>
                      <a:pt x="225" y="402"/>
                    </a:cubicBezTo>
                    <a:cubicBezTo>
                      <a:pt x="226" y="403"/>
                      <a:pt x="226" y="403"/>
                      <a:pt x="227" y="403"/>
                    </a:cubicBezTo>
                    <a:cubicBezTo>
                      <a:pt x="228" y="405"/>
                      <a:pt x="229" y="406"/>
                      <a:pt x="231" y="407"/>
                    </a:cubicBezTo>
                    <a:cubicBezTo>
                      <a:pt x="232" y="408"/>
                      <a:pt x="233" y="409"/>
                      <a:pt x="231" y="410"/>
                    </a:cubicBezTo>
                    <a:close/>
                    <a:moveTo>
                      <a:pt x="231" y="450"/>
                    </a:moveTo>
                    <a:cubicBezTo>
                      <a:pt x="230" y="452"/>
                      <a:pt x="228" y="454"/>
                      <a:pt x="226" y="456"/>
                    </a:cubicBezTo>
                    <a:cubicBezTo>
                      <a:pt x="223" y="454"/>
                      <a:pt x="220" y="452"/>
                      <a:pt x="220" y="450"/>
                    </a:cubicBezTo>
                    <a:cubicBezTo>
                      <a:pt x="219" y="448"/>
                      <a:pt x="223" y="446"/>
                      <a:pt x="224" y="444"/>
                    </a:cubicBezTo>
                    <a:cubicBezTo>
                      <a:pt x="226" y="442"/>
                      <a:pt x="226" y="443"/>
                      <a:pt x="227" y="444"/>
                    </a:cubicBezTo>
                    <a:cubicBezTo>
                      <a:pt x="228" y="445"/>
                      <a:pt x="229" y="446"/>
                      <a:pt x="230" y="447"/>
                    </a:cubicBezTo>
                    <a:cubicBezTo>
                      <a:pt x="230" y="448"/>
                      <a:pt x="232" y="449"/>
                      <a:pt x="231" y="450"/>
                    </a:cubicBezTo>
                    <a:close/>
                    <a:moveTo>
                      <a:pt x="228" y="373"/>
                    </a:moveTo>
                    <a:cubicBezTo>
                      <a:pt x="226" y="376"/>
                      <a:pt x="225" y="375"/>
                      <a:pt x="223" y="373"/>
                    </a:cubicBezTo>
                    <a:cubicBezTo>
                      <a:pt x="222" y="371"/>
                      <a:pt x="220" y="370"/>
                      <a:pt x="218" y="368"/>
                    </a:cubicBezTo>
                    <a:cubicBezTo>
                      <a:pt x="219" y="367"/>
                      <a:pt x="220" y="366"/>
                      <a:pt x="220" y="366"/>
                    </a:cubicBezTo>
                    <a:cubicBezTo>
                      <a:pt x="221" y="365"/>
                      <a:pt x="222" y="365"/>
                      <a:pt x="223" y="364"/>
                    </a:cubicBezTo>
                    <a:cubicBezTo>
                      <a:pt x="224" y="363"/>
                      <a:pt x="225" y="362"/>
                      <a:pt x="226" y="360"/>
                    </a:cubicBezTo>
                    <a:cubicBezTo>
                      <a:pt x="227" y="362"/>
                      <a:pt x="228" y="363"/>
                      <a:pt x="228" y="364"/>
                    </a:cubicBezTo>
                    <a:cubicBezTo>
                      <a:pt x="232" y="369"/>
                      <a:pt x="232" y="369"/>
                      <a:pt x="228" y="373"/>
                    </a:cubicBezTo>
                    <a:close/>
                    <a:moveTo>
                      <a:pt x="225" y="536"/>
                    </a:moveTo>
                    <a:cubicBezTo>
                      <a:pt x="224" y="536"/>
                      <a:pt x="222" y="533"/>
                      <a:pt x="221" y="532"/>
                    </a:cubicBezTo>
                    <a:cubicBezTo>
                      <a:pt x="222" y="530"/>
                      <a:pt x="224" y="527"/>
                      <a:pt x="225" y="528"/>
                    </a:cubicBezTo>
                    <a:cubicBezTo>
                      <a:pt x="227" y="528"/>
                      <a:pt x="228" y="530"/>
                      <a:pt x="230" y="532"/>
                    </a:cubicBezTo>
                    <a:cubicBezTo>
                      <a:pt x="228" y="534"/>
                      <a:pt x="227" y="536"/>
                      <a:pt x="225" y="536"/>
                    </a:cubicBezTo>
                    <a:close/>
                    <a:moveTo>
                      <a:pt x="230" y="572"/>
                    </a:moveTo>
                    <a:cubicBezTo>
                      <a:pt x="229" y="574"/>
                      <a:pt x="227" y="575"/>
                      <a:pt x="225" y="577"/>
                    </a:cubicBezTo>
                    <a:cubicBezTo>
                      <a:pt x="224" y="575"/>
                      <a:pt x="221" y="574"/>
                      <a:pt x="221" y="572"/>
                    </a:cubicBezTo>
                    <a:cubicBezTo>
                      <a:pt x="221" y="571"/>
                      <a:pt x="224" y="569"/>
                      <a:pt x="226" y="567"/>
                    </a:cubicBezTo>
                    <a:cubicBezTo>
                      <a:pt x="227" y="569"/>
                      <a:pt x="230" y="570"/>
                      <a:pt x="230" y="572"/>
                    </a:cubicBezTo>
                    <a:close/>
                    <a:moveTo>
                      <a:pt x="225" y="608"/>
                    </a:moveTo>
                    <a:cubicBezTo>
                      <a:pt x="227" y="609"/>
                      <a:pt x="228" y="611"/>
                      <a:pt x="230" y="613"/>
                    </a:cubicBezTo>
                    <a:cubicBezTo>
                      <a:pt x="229" y="614"/>
                      <a:pt x="227" y="615"/>
                      <a:pt x="225" y="616"/>
                    </a:cubicBezTo>
                    <a:cubicBezTo>
                      <a:pt x="224" y="615"/>
                      <a:pt x="222" y="614"/>
                      <a:pt x="221" y="612"/>
                    </a:cubicBezTo>
                    <a:cubicBezTo>
                      <a:pt x="222" y="611"/>
                      <a:pt x="224" y="609"/>
                      <a:pt x="225" y="608"/>
                    </a:cubicBezTo>
                    <a:close/>
                    <a:moveTo>
                      <a:pt x="225" y="650"/>
                    </a:moveTo>
                    <a:cubicBezTo>
                      <a:pt x="226" y="650"/>
                      <a:pt x="229" y="649"/>
                      <a:pt x="228" y="652"/>
                    </a:cubicBezTo>
                    <a:cubicBezTo>
                      <a:pt x="228" y="653"/>
                      <a:pt x="227" y="654"/>
                      <a:pt x="226" y="655"/>
                    </a:cubicBezTo>
                    <a:cubicBezTo>
                      <a:pt x="225" y="654"/>
                      <a:pt x="223" y="653"/>
                      <a:pt x="221" y="652"/>
                    </a:cubicBezTo>
                    <a:cubicBezTo>
                      <a:pt x="223" y="651"/>
                      <a:pt x="224" y="650"/>
                      <a:pt x="225" y="650"/>
                    </a:cubicBezTo>
                    <a:close/>
                    <a:moveTo>
                      <a:pt x="226" y="736"/>
                    </a:moveTo>
                    <a:cubicBezTo>
                      <a:pt x="225" y="736"/>
                      <a:pt x="225" y="735"/>
                      <a:pt x="224" y="735"/>
                    </a:cubicBezTo>
                    <a:cubicBezTo>
                      <a:pt x="225" y="734"/>
                      <a:pt x="225" y="733"/>
                      <a:pt x="226" y="732"/>
                    </a:cubicBezTo>
                    <a:cubicBezTo>
                      <a:pt x="226" y="733"/>
                      <a:pt x="226" y="733"/>
                      <a:pt x="226" y="734"/>
                    </a:cubicBezTo>
                    <a:cubicBezTo>
                      <a:pt x="226" y="735"/>
                      <a:pt x="226" y="735"/>
                      <a:pt x="226" y="736"/>
                    </a:cubicBezTo>
                    <a:close/>
                    <a:moveTo>
                      <a:pt x="225" y="697"/>
                    </a:moveTo>
                    <a:cubicBezTo>
                      <a:pt x="224" y="696"/>
                      <a:pt x="223" y="695"/>
                      <a:pt x="223" y="695"/>
                    </a:cubicBezTo>
                    <a:cubicBezTo>
                      <a:pt x="223" y="693"/>
                      <a:pt x="224" y="692"/>
                      <a:pt x="225" y="690"/>
                    </a:cubicBezTo>
                    <a:cubicBezTo>
                      <a:pt x="227" y="691"/>
                      <a:pt x="229" y="692"/>
                      <a:pt x="230" y="693"/>
                    </a:cubicBezTo>
                    <a:cubicBezTo>
                      <a:pt x="228" y="694"/>
                      <a:pt x="227" y="696"/>
                      <a:pt x="225" y="697"/>
                    </a:cubicBezTo>
                    <a:close/>
                    <a:moveTo>
                      <a:pt x="231" y="492"/>
                    </a:moveTo>
                    <a:cubicBezTo>
                      <a:pt x="230" y="493"/>
                      <a:pt x="228" y="494"/>
                      <a:pt x="227" y="495"/>
                    </a:cubicBezTo>
                    <a:cubicBezTo>
                      <a:pt x="226" y="497"/>
                      <a:pt x="225" y="496"/>
                      <a:pt x="224" y="495"/>
                    </a:cubicBezTo>
                    <a:cubicBezTo>
                      <a:pt x="222" y="493"/>
                      <a:pt x="220" y="492"/>
                      <a:pt x="219" y="491"/>
                    </a:cubicBezTo>
                    <a:cubicBezTo>
                      <a:pt x="219" y="490"/>
                      <a:pt x="219" y="490"/>
                      <a:pt x="219" y="489"/>
                    </a:cubicBezTo>
                    <a:cubicBezTo>
                      <a:pt x="221" y="488"/>
                      <a:pt x="223" y="486"/>
                      <a:pt x="224" y="484"/>
                    </a:cubicBezTo>
                    <a:cubicBezTo>
                      <a:pt x="225" y="483"/>
                      <a:pt x="226" y="483"/>
                      <a:pt x="227" y="485"/>
                    </a:cubicBezTo>
                    <a:cubicBezTo>
                      <a:pt x="229" y="486"/>
                      <a:pt x="230" y="487"/>
                      <a:pt x="231" y="489"/>
                    </a:cubicBezTo>
                    <a:cubicBezTo>
                      <a:pt x="233" y="490"/>
                      <a:pt x="233" y="491"/>
                      <a:pt x="231" y="492"/>
                    </a:cubicBezTo>
                    <a:close/>
                    <a:moveTo>
                      <a:pt x="233" y="330"/>
                    </a:moveTo>
                    <a:cubicBezTo>
                      <a:pt x="232" y="332"/>
                      <a:pt x="229" y="330"/>
                      <a:pt x="228" y="333"/>
                    </a:cubicBezTo>
                    <a:cubicBezTo>
                      <a:pt x="226" y="338"/>
                      <a:pt x="225" y="338"/>
                      <a:pt x="223" y="333"/>
                    </a:cubicBezTo>
                    <a:cubicBezTo>
                      <a:pt x="222" y="332"/>
                      <a:pt x="221" y="332"/>
                      <a:pt x="220" y="331"/>
                    </a:cubicBezTo>
                    <a:cubicBezTo>
                      <a:pt x="218" y="330"/>
                      <a:pt x="216" y="329"/>
                      <a:pt x="219" y="326"/>
                    </a:cubicBezTo>
                    <a:cubicBezTo>
                      <a:pt x="221" y="324"/>
                      <a:pt x="223" y="322"/>
                      <a:pt x="226" y="320"/>
                    </a:cubicBezTo>
                    <a:cubicBezTo>
                      <a:pt x="228" y="322"/>
                      <a:pt x="230" y="324"/>
                      <a:pt x="232" y="326"/>
                    </a:cubicBezTo>
                    <a:cubicBezTo>
                      <a:pt x="233" y="327"/>
                      <a:pt x="234" y="327"/>
                      <a:pt x="234" y="328"/>
                    </a:cubicBezTo>
                    <a:cubicBezTo>
                      <a:pt x="234" y="329"/>
                      <a:pt x="233" y="329"/>
                      <a:pt x="233" y="330"/>
                    </a:cubicBezTo>
                    <a:close/>
                    <a:moveTo>
                      <a:pt x="235" y="289"/>
                    </a:moveTo>
                    <a:cubicBezTo>
                      <a:pt x="234" y="289"/>
                      <a:pt x="233" y="290"/>
                      <a:pt x="232" y="290"/>
                    </a:cubicBezTo>
                    <a:cubicBezTo>
                      <a:pt x="230" y="292"/>
                      <a:pt x="228" y="294"/>
                      <a:pt x="226" y="296"/>
                    </a:cubicBezTo>
                    <a:cubicBezTo>
                      <a:pt x="222" y="293"/>
                      <a:pt x="219" y="290"/>
                      <a:pt x="215" y="287"/>
                    </a:cubicBezTo>
                    <a:cubicBezTo>
                      <a:pt x="215" y="286"/>
                      <a:pt x="215" y="286"/>
                      <a:pt x="215" y="286"/>
                    </a:cubicBezTo>
                    <a:cubicBezTo>
                      <a:pt x="216" y="286"/>
                      <a:pt x="216" y="285"/>
                      <a:pt x="217" y="285"/>
                    </a:cubicBezTo>
                    <a:cubicBezTo>
                      <a:pt x="219" y="283"/>
                      <a:pt x="222" y="281"/>
                      <a:pt x="224" y="279"/>
                    </a:cubicBezTo>
                    <a:cubicBezTo>
                      <a:pt x="226" y="277"/>
                      <a:pt x="228" y="276"/>
                      <a:pt x="228" y="279"/>
                    </a:cubicBezTo>
                    <a:cubicBezTo>
                      <a:pt x="229" y="283"/>
                      <a:pt x="233" y="282"/>
                      <a:pt x="235" y="285"/>
                    </a:cubicBezTo>
                    <a:cubicBezTo>
                      <a:pt x="236" y="287"/>
                      <a:pt x="237" y="288"/>
                      <a:pt x="235" y="289"/>
                    </a:cubicBezTo>
                    <a:close/>
                    <a:moveTo>
                      <a:pt x="215" y="245"/>
                    </a:moveTo>
                    <a:cubicBezTo>
                      <a:pt x="217" y="243"/>
                      <a:pt x="219" y="241"/>
                      <a:pt x="221" y="239"/>
                    </a:cubicBezTo>
                    <a:cubicBezTo>
                      <a:pt x="222" y="238"/>
                      <a:pt x="223" y="236"/>
                      <a:pt x="225" y="235"/>
                    </a:cubicBezTo>
                    <a:cubicBezTo>
                      <a:pt x="225" y="235"/>
                      <a:pt x="225" y="234"/>
                      <a:pt x="225" y="233"/>
                    </a:cubicBezTo>
                    <a:cubicBezTo>
                      <a:pt x="226" y="234"/>
                      <a:pt x="226" y="234"/>
                      <a:pt x="226" y="234"/>
                    </a:cubicBezTo>
                    <a:cubicBezTo>
                      <a:pt x="228" y="237"/>
                      <a:pt x="230" y="239"/>
                      <a:pt x="231" y="241"/>
                    </a:cubicBezTo>
                    <a:cubicBezTo>
                      <a:pt x="235" y="245"/>
                      <a:pt x="235" y="245"/>
                      <a:pt x="231" y="249"/>
                    </a:cubicBezTo>
                    <a:cubicBezTo>
                      <a:pt x="229" y="250"/>
                      <a:pt x="229" y="253"/>
                      <a:pt x="227" y="254"/>
                    </a:cubicBezTo>
                    <a:cubicBezTo>
                      <a:pt x="226" y="256"/>
                      <a:pt x="225" y="257"/>
                      <a:pt x="224" y="254"/>
                    </a:cubicBezTo>
                    <a:cubicBezTo>
                      <a:pt x="224" y="252"/>
                      <a:pt x="223" y="251"/>
                      <a:pt x="221" y="250"/>
                    </a:cubicBezTo>
                    <a:cubicBezTo>
                      <a:pt x="219" y="249"/>
                      <a:pt x="217" y="247"/>
                      <a:pt x="215" y="245"/>
                    </a:cubicBezTo>
                    <a:close/>
                    <a:moveTo>
                      <a:pt x="237" y="206"/>
                    </a:moveTo>
                    <a:cubicBezTo>
                      <a:pt x="233" y="209"/>
                      <a:pt x="230" y="212"/>
                      <a:pt x="227" y="215"/>
                    </a:cubicBezTo>
                    <a:cubicBezTo>
                      <a:pt x="226" y="216"/>
                      <a:pt x="226" y="217"/>
                      <a:pt x="225" y="218"/>
                    </a:cubicBezTo>
                    <a:cubicBezTo>
                      <a:pt x="225" y="217"/>
                      <a:pt x="225" y="216"/>
                      <a:pt x="225" y="215"/>
                    </a:cubicBezTo>
                    <a:cubicBezTo>
                      <a:pt x="221" y="212"/>
                      <a:pt x="218" y="209"/>
                      <a:pt x="215" y="206"/>
                    </a:cubicBezTo>
                    <a:cubicBezTo>
                      <a:pt x="215" y="206"/>
                      <a:pt x="214" y="206"/>
                      <a:pt x="213" y="206"/>
                    </a:cubicBezTo>
                    <a:cubicBezTo>
                      <a:pt x="214" y="205"/>
                      <a:pt x="214" y="204"/>
                      <a:pt x="214" y="204"/>
                    </a:cubicBezTo>
                    <a:cubicBezTo>
                      <a:pt x="218" y="204"/>
                      <a:pt x="219" y="201"/>
                      <a:pt x="221" y="200"/>
                    </a:cubicBezTo>
                    <a:cubicBezTo>
                      <a:pt x="223" y="198"/>
                      <a:pt x="224" y="195"/>
                      <a:pt x="225" y="193"/>
                    </a:cubicBezTo>
                    <a:cubicBezTo>
                      <a:pt x="227" y="195"/>
                      <a:pt x="228" y="198"/>
                      <a:pt x="230" y="199"/>
                    </a:cubicBezTo>
                    <a:cubicBezTo>
                      <a:pt x="232" y="201"/>
                      <a:pt x="235" y="202"/>
                      <a:pt x="237" y="204"/>
                    </a:cubicBezTo>
                    <a:cubicBezTo>
                      <a:pt x="238" y="205"/>
                      <a:pt x="238" y="205"/>
                      <a:pt x="237" y="206"/>
                    </a:cubicBezTo>
                    <a:close/>
                    <a:moveTo>
                      <a:pt x="238" y="166"/>
                    </a:moveTo>
                    <a:cubicBezTo>
                      <a:pt x="233" y="168"/>
                      <a:pt x="229" y="171"/>
                      <a:pt x="227" y="176"/>
                    </a:cubicBezTo>
                    <a:cubicBezTo>
                      <a:pt x="226" y="178"/>
                      <a:pt x="225" y="178"/>
                      <a:pt x="224" y="175"/>
                    </a:cubicBezTo>
                    <a:cubicBezTo>
                      <a:pt x="224" y="173"/>
                      <a:pt x="222" y="172"/>
                      <a:pt x="221" y="171"/>
                    </a:cubicBezTo>
                    <a:cubicBezTo>
                      <a:pt x="218" y="169"/>
                      <a:pt x="217" y="166"/>
                      <a:pt x="213" y="165"/>
                    </a:cubicBezTo>
                    <a:cubicBezTo>
                      <a:pt x="216" y="164"/>
                      <a:pt x="218" y="162"/>
                      <a:pt x="220" y="160"/>
                    </a:cubicBezTo>
                    <a:cubicBezTo>
                      <a:pt x="222" y="158"/>
                      <a:pt x="223" y="155"/>
                      <a:pt x="225" y="152"/>
                    </a:cubicBezTo>
                    <a:cubicBezTo>
                      <a:pt x="225" y="152"/>
                      <a:pt x="225" y="151"/>
                      <a:pt x="225" y="151"/>
                    </a:cubicBezTo>
                    <a:cubicBezTo>
                      <a:pt x="226" y="151"/>
                      <a:pt x="226" y="152"/>
                      <a:pt x="226" y="152"/>
                    </a:cubicBezTo>
                    <a:cubicBezTo>
                      <a:pt x="228" y="158"/>
                      <a:pt x="232" y="162"/>
                      <a:pt x="238" y="164"/>
                    </a:cubicBezTo>
                    <a:cubicBezTo>
                      <a:pt x="239" y="164"/>
                      <a:pt x="239" y="165"/>
                      <a:pt x="240" y="165"/>
                    </a:cubicBezTo>
                    <a:cubicBezTo>
                      <a:pt x="239" y="165"/>
                      <a:pt x="239" y="166"/>
                      <a:pt x="238" y="166"/>
                    </a:cubicBezTo>
                    <a:close/>
                    <a:moveTo>
                      <a:pt x="253" y="205"/>
                    </a:moveTo>
                    <a:cubicBezTo>
                      <a:pt x="255" y="204"/>
                      <a:pt x="258" y="203"/>
                      <a:pt x="259" y="201"/>
                    </a:cubicBezTo>
                    <a:cubicBezTo>
                      <a:pt x="261" y="199"/>
                      <a:pt x="262" y="197"/>
                      <a:pt x="264" y="195"/>
                    </a:cubicBezTo>
                    <a:cubicBezTo>
                      <a:pt x="265" y="194"/>
                      <a:pt x="265" y="194"/>
                      <a:pt x="266" y="193"/>
                    </a:cubicBezTo>
                    <a:cubicBezTo>
                      <a:pt x="266" y="194"/>
                      <a:pt x="267" y="194"/>
                      <a:pt x="267" y="194"/>
                    </a:cubicBezTo>
                    <a:cubicBezTo>
                      <a:pt x="269" y="196"/>
                      <a:pt x="269" y="198"/>
                      <a:pt x="271" y="200"/>
                    </a:cubicBezTo>
                    <a:cubicBezTo>
                      <a:pt x="273" y="202"/>
                      <a:pt x="276" y="204"/>
                      <a:pt x="278" y="206"/>
                    </a:cubicBezTo>
                    <a:cubicBezTo>
                      <a:pt x="274" y="206"/>
                      <a:pt x="272" y="209"/>
                      <a:pt x="270" y="212"/>
                    </a:cubicBezTo>
                    <a:cubicBezTo>
                      <a:pt x="266" y="216"/>
                      <a:pt x="266" y="216"/>
                      <a:pt x="262" y="212"/>
                    </a:cubicBezTo>
                    <a:cubicBezTo>
                      <a:pt x="261" y="211"/>
                      <a:pt x="260" y="210"/>
                      <a:pt x="259" y="209"/>
                    </a:cubicBezTo>
                    <a:cubicBezTo>
                      <a:pt x="257" y="208"/>
                      <a:pt x="255" y="207"/>
                      <a:pt x="253" y="205"/>
                    </a:cubicBezTo>
                    <a:close/>
                    <a:moveTo>
                      <a:pt x="257" y="244"/>
                    </a:moveTo>
                    <a:cubicBezTo>
                      <a:pt x="260" y="241"/>
                      <a:pt x="263" y="239"/>
                      <a:pt x="265" y="236"/>
                    </a:cubicBezTo>
                    <a:cubicBezTo>
                      <a:pt x="266" y="232"/>
                      <a:pt x="266" y="233"/>
                      <a:pt x="267" y="236"/>
                    </a:cubicBezTo>
                    <a:cubicBezTo>
                      <a:pt x="269" y="239"/>
                      <a:pt x="272" y="242"/>
                      <a:pt x="275" y="245"/>
                    </a:cubicBezTo>
                    <a:cubicBezTo>
                      <a:pt x="277" y="246"/>
                      <a:pt x="276" y="247"/>
                      <a:pt x="275" y="247"/>
                    </a:cubicBezTo>
                    <a:cubicBezTo>
                      <a:pt x="273" y="249"/>
                      <a:pt x="271" y="249"/>
                      <a:pt x="270" y="251"/>
                    </a:cubicBezTo>
                    <a:cubicBezTo>
                      <a:pt x="268" y="252"/>
                      <a:pt x="267" y="254"/>
                      <a:pt x="265" y="256"/>
                    </a:cubicBezTo>
                    <a:cubicBezTo>
                      <a:pt x="264" y="254"/>
                      <a:pt x="263" y="252"/>
                      <a:pt x="262" y="251"/>
                    </a:cubicBezTo>
                    <a:cubicBezTo>
                      <a:pt x="261" y="249"/>
                      <a:pt x="259" y="248"/>
                      <a:pt x="257" y="247"/>
                    </a:cubicBezTo>
                    <a:cubicBezTo>
                      <a:pt x="256" y="247"/>
                      <a:pt x="256" y="246"/>
                      <a:pt x="255" y="246"/>
                    </a:cubicBezTo>
                    <a:cubicBezTo>
                      <a:pt x="256" y="245"/>
                      <a:pt x="257" y="245"/>
                      <a:pt x="257" y="244"/>
                    </a:cubicBezTo>
                    <a:close/>
                    <a:moveTo>
                      <a:pt x="266" y="567"/>
                    </a:moveTo>
                    <a:cubicBezTo>
                      <a:pt x="267" y="569"/>
                      <a:pt x="269" y="570"/>
                      <a:pt x="271" y="572"/>
                    </a:cubicBezTo>
                    <a:cubicBezTo>
                      <a:pt x="269" y="573"/>
                      <a:pt x="267" y="576"/>
                      <a:pt x="265" y="576"/>
                    </a:cubicBezTo>
                    <a:cubicBezTo>
                      <a:pt x="264" y="576"/>
                      <a:pt x="262" y="574"/>
                      <a:pt x="261" y="573"/>
                    </a:cubicBezTo>
                    <a:cubicBezTo>
                      <a:pt x="263" y="570"/>
                      <a:pt x="264" y="569"/>
                      <a:pt x="266" y="567"/>
                    </a:cubicBezTo>
                    <a:close/>
                    <a:moveTo>
                      <a:pt x="261" y="532"/>
                    </a:moveTo>
                    <a:cubicBezTo>
                      <a:pt x="263" y="530"/>
                      <a:pt x="264" y="528"/>
                      <a:pt x="266" y="527"/>
                    </a:cubicBezTo>
                    <a:cubicBezTo>
                      <a:pt x="267" y="527"/>
                      <a:pt x="269" y="530"/>
                      <a:pt x="270" y="532"/>
                    </a:cubicBezTo>
                    <a:cubicBezTo>
                      <a:pt x="269" y="533"/>
                      <a:pt x="267" y="536"/>
                      <a:pt x="266" y="536"/>
                    </a:cubicBezTo>
                    <a:cubicBezTo>
                      <a:pt x="264" y="536"/>
                      <a:pt x="262" y="533"/>
                      <a:pt x="261" y="532"/>
                    </a:cubicBezTo>
                    <a:close/>
                    <a:moveTo>
                      <a:pt x="265" y="736"/>
                    </a:moveTo>
                    <a:cubicBezTo>
                      <a:pt x="265" y="735"/>
                      <a:pt x="265" y="734"/>
                      <a:pt x="265" y="733"/>
                    </a:cubicBezTo>
                    <a:cubicBezTo>
                      <a:pt x="265" y="733"/>
                      <a:pt x="266" y="733"/>
                      <a:pt x="266" y="733"/>
                    </a:cubicBezTo>
                    <a:cubicBezTo>
                      <a:pt x="266" y="734"/>
                      <a:pt x="267" y="734"/>
                      <a:pt x="267" y="735"/>
                    </a:cubicBezTo>
                    <a:cubicBezTo>
                      <a:pt x="267" y="735"/>
                      <a:pt x="266" y="736"/>
                      <a:pt x="265" y="736"/>
                    </a:cubicBezTo>
                    <a:close/>
                    <a:moveTo>
                      <a:pt x="269" y="695"/>
                    </a:moveTo>
                    <a:cubicBezTo>
                      <a:pt x="267" y="696"/>
                      <a:pt x="266" y="697"/>
                      <a:pt x="265" y="697"/>
                    </a:cubicBezTo>
                    <a:cubicBezTo>
                      <a:pt x="264" y="696"/>
                      <a:pt x="262" y="695"/>
                      <a:pt x="261" y="693"/>
                    </a:cubicBezTo>
                    <a:cubicBezTo>
                      <a:pt x="262" y="693"/>
                      <a:pt x="262" y="692"/>
                      <a:pt x="262" y="692"/>
                    </a:cubicBezTo>
                    <a:cubicBezTo>
                      <a:pt x="264" y="693"/>
                      <a:pt x="265" y="689"/>
                      <a:pt x="268" y="692"/>
                    </a:cubicBezTo>
                    <a:cubicBezTo>
                      <a:pt x="270" y="693"/>
                      <a:pt x="271" y="693"/>
                      <a:pt x="269" y="695"/>
                    </a:cubicBezTo>
                    <a:close/>
                    <a:moveTo>
                      <a:pt x="262" y="651"/>
                    </a:moveTo>
                    <a:cubicBezTo>
                      <a:pt x="264" y="650"/>
                      <a:pt x="266" y="650"/>
                      <a:pt x="267" y="650"/>
                    </a:cubicBezTo>
                    <a:cubicBezTo>
                      <a:pt x="268" y="650"/>
                      <a:pt x="269" y="652"/>
                      <a:pt x="269" y="652"/>
                    </a:cubicBezTo>
                    <a:cubicBezTo>
                      <a:pt x="268" y="653"/>
                      <a:pt x="267" y="654"/>
                      <a:pt x="266" y="656"/>
                    </a:cubicBezTo>
                    <a:cubicBezTo>
                      <a:pt x="265" y="654"/>
                      <a:pt x="264" y="653"/>
                      <a:pt x="262" y="651"/>
                    </a:cubicBezTo>
                    <a:close/>
                    <a:moveTo>
                      <a:pt x="269" y="614"/>
                    </a:moveTo>
                    <a:cubicBezTo>
                      <a:pt x="268" y="614"/>
                      <a:pt x="266" y="615"/>
                      <a:pt x="264" y="615"/>
                    </a:cubicBezTo>
                    <a:cubicBezTo>
                      <a:pt x="263" y="615"/>
                      <a:pt x="262" y="614"/>
                      <a:pt x="262" y="613"/>
                    </a:cubicBezTo>
                    <a:cubicBezTo>
                      <a:pt x="261" y="612"/>
                      <a:pt x="262" y="611"/>
                      <a:pt x="263" y="610"/>
                    </a:cubicBezTo>
                    <a:cubicBezTo>
                      <a:pt x="264" y="609"/>
                      <a:pt x="266" y="608"/>
                      <a:pt x="266" y="608"/>
                    </a:cubicBezTo>
                    <a:cubicBezTo>
                      <a:pt x="268" y="609"/>
                      <a:pt x="269" y="611"/>
                      <a:pt x="271" y="612"/>
                    </a:cubicBezTo>
                    <a:cubicBezTo>
                      <a:pt x="270" y="613"/>
                      <a:pt x="270" y="613"/>
                      <a:pt x="269" y="614"/>
                    </a:cubicBezTo>
                    <a:close/>
                    <a:moveTo>
                      <a:pt x="268" y="494"/>
                    </a:moveTo>
                    <a:cubicBezTo>
                      <a:pt x="266" y="498"/>
                      <a:pt x="265" y="495"/>
                      <a:pt x="263" y="493"/>
                    </a:cubicBezTo>
                    <a:cubicBezTo>
                      <a:pt x="262" y="492"/>
                      <a:pt x="260" y="492"/>
                      <a:pt x="258" y="491"/>
                    </a:cubicBezTo>
                    <a:cubicBezTo>
                      <a:pt x="261" y="488"/>
                      <a:pt x="263" y="485"/>
                      <a:pt x="265" y="483"/>
                    </a:cubicBezTo>
                    <a:cubicBezTo>
                      <a:pt x="266" y="483"/>
                      <a:pt x="266" y="483"/>
                      <a:pt x="267" y="484"/>
                    </a:cubicBezTo>
                    <a:cubicBezTo>
                      <a:pt x="268" y="485"/>
                      <a:pt x="269" y="485"/>
                      <a:pt x="269" y="486"/>
                    </a:cubicBezTo>
                    <a:cubicBezTo>
                      <a:pt x="271" y="488"/>
                      <a:pt x="272" y="489"/>
                      <a:pt x="273" y="491"/>
                    </a:cubicBezTo>
                    <a:cubicBezTo>
                      <a:pt x="271" y="492"/>
                      <a:pt x="269" y="493"/>
                      <a:pt x="268" y="494"/>
                    </a:cubicBezTo>
                    <a:close/>
                    <a:moveTo>
                      <a:pt x="271" y="410"/>
                    </a:moveTo>
                    <a:cubicBezTo>
                      <a:pt x="271" y="411"/>
                      <a:pt x="270" y="411"/>
                      <a:pt x="270" y="411"/>
                    </a:cubicBezTo>
                    <a:cubicBezTo>
                      <a:pt x="266" y="416"/>
                      <a:pt x="266" y="416"/>
                      <a:pt x="262" y="412"/>
                    </a:cubicBezTo>
                    <a:cubicBezTo>
                      <a:pt x="260" y="410"/>
                      <a:pt x="258" y="408"/>
                      <a:pt x="262" y="406"/>
                    </a:cubicBezTo>
                    <a:cubicBezTo>
                      <a:pt x="263" y="405"/>
                      <a:pt x="264" y="404"/>
                      <a:pt x="266" y="402"/>
                    </a:cubicBezTo>
                    <a:cubicBezTo>
                      <a:pt x="266" y="403"/>
                      <a:pt x="267" y="403"/>
                      <a:pt x="267" y="403"/>
                    </a:cubicBezTo>
                    <a:cubicBezTo>
                      <a:pt x="268" y="405"/>
                      <a:pt x="270" y="406"/>
                      <a:pt x="271" y="407"/>
                    </a:cubicBezTo>
                    <a:cubicBezTo>
                      <a:pt x="272" y="408"/>
                      <a:pt x="273" y="409"/>
                      <a:pt x="271" y="410"/>
                    </a:cubicBezTo>
                    <a:close/>
                    <a:moveTo>
                      <a:pt x="272" y="449"/>
                    </a:moveTo>
                    <a:cubicBezTo>
                      <a:pt x="272" y="450"/>
                      <a:pt x="269" y="453"/>
                      <a:pt x="267" y="455"/>
                    </a:cubicBezTo>
                    <a:cubicBezTo>
                      <a:pt x="266" y="456"/>
                      <a:pt x="265" y="455"/>
                      <a:pt x="264" y="454"/>
                    </a:cubicBezTo>
                    <a:cubicBezTo>
                      <a:pt x="263" y="453"/>
                      <a:pt x="262" y="453"/>
                      <a:pt x="262" y="452"/>
                    </a:cubicBezTo>
                    <a:cubicBezTo>
                      <a:pt x="261" y="451"/>
                      <a:pt x="260" y="449"/>
                      <a:pt x="260" y="448"/>
                    </a:cubicBezTo>
                    <a:cubicBezTo>
                      <a:pt x="262" y="446"/>
                      <a:pt x="264" y="444"/>
                      <a:pt x="266" y="442"/>
                    </a:cubicBezTo>
                    <a:cubicBezTo>
                      <a:pt x="268" y="445"/>
                      <a:pt x="271" y="446"/>
                      <a:pt x="272" y="449"/>
                    </a:cubicBezTo>
                    <a:close/>
                    <a:moveTo>
                      <a:pt x="266" y="375"/>
                    </a:moveTo>
                    <a:cubicBezTo>
                      <a:pt x="266" y="375"/>
                      <a:pt x="266" y="375"/>
                      <a:pt x="266" y="375"/>
                    </a:cubicBezTo>
                    <a:cubicBezTo>
                      <a:pt x="265" y="375"/>
                      <a:pt x="265" y="374"/>
                      <a:pt x="264" y="374"/>
                    </a:cubicBezTo>
                    <a:cubicBezTo>
                      <a:pt x="263" y="372"/>
                      <a:pt x="261" y="371"/>
                      <a:pt x="259" y="370"/>
                    </a:cubicBezTo>
                    <a:cubicBezTo>
                      <a:pt x="256" y="369"/>
                      <a:pt x="258" y="368"/>
                      <a:pt x="259" y="367"/>
                    </a:cubicBezTo>
                    <a:cubicBezTo>
                      <a:pt x="261" y="366"/>
                      <a:pt x="263" y="364"/>
                      <a:pt x="265" y="361"/>
                    </a:cubicBezTo>
                    <a:cubicBezTo>
                      <a:pt x="265" y="361"/>
                      <a:pt x="266" y="360"/>
                      <a:pt x="266" y="361"/>
                    </a:cubicBezTo>
                    <a:cubicBezTo>
                      <a:pt x="268" y="361"/>
                      <a:pt x="268" y="362"/>
                      <a:pt x="269" y="363"/>
                    </a:cubicBezTo>
                    <a:cubicBezTo>
                      <a:pt x="271" y="365"/>
                      <a:pt x="273" y="367"/>
                      <a:pt x="274" y="369"/>
                    </a:cubicBezTo>
                    <a:cubicBezTo>
                      <a:pt x="272" y="371"/>
                      <a:pt x="269" y="373"/>
                      <a:pt x="266" y="375"/>
                    </a:cubicBezTo>
                    <a:close/>
                    <a:moveTo>
                      <a:pt x="257" y="328"/>
                    </a:moveTo>
                    <a:cubicBezTo>
                      <a:pt x="259" y="326"/>
                      <a:pt x="261" y="325"/>
                      <a:pt x="263" y="323"/>
                    </a:cubicBezTo>
                    <a:cubicBezTo>
                      <a:pt x="266" y="320"/>
                      <a:pt x="266" y="320"/>
                      <a:pt x="269" y="322"/>
                    </a:cubicBezTo>
                    <a:cubicBezTo>
                      <a:pt x="271" y="324"/>
                      <a:pt x="274" y="327"/>
                      <a:pt x="274" y="328"/>
                    </a:cubicBezTo>
                    <a:cubicBezTo>
                      <a:pt x="274" y="331"/>
                      <a:pt x="270" y="332"/>
                      <a:pt x="268" y="334"/>
                    </a:cubicBezTo>
                    <a:cubicBezTo>
                      <a:pt x="266" y="337"/>
                      <a:pt x="264" y="337"/>
                      <a:pt x="263" y="334"/>
                    </a:cubicBezTo>
                    <a:cubicBezTo>
                      <a:pt x="263" y="330"/>
                      <a:pt x="260" y="332"/>
                      <a:pt x="259" y="330"/>
                    </a:cubicBezTo>
                    <a:cubicBezTo>
                      <a:pt x="259" y="329"/>
                      <a:pt x="258" y="329"/>
                      <a:pt x="257" y="328"/>
                    </a:cubicBezTo>
                    <a:close/>
                    <a:moveTo>
                      <a:pt x="276" y="288"/>
                    </a:moveTo>
                    <a:cubicBezTo>
                      <a:pt x="272" y="289"/>
                      <a:pt x="270" y="292"/>
                      <a:pt x="268" y="295"/>
                    </a:cubicBezTo>
                    <a:cubicBezTo>
                      <a:pt x="267" y="295"/>
                      <a:pt x="267" y="296"/>
                      <a:pt x="266" y="296"/>
                    </a:cubicBezTo>
                    <a:cubicBezTo>
                      <a:pt x="266" y="296"/>
                      <a:pt x="265" y="296"/>
                      <a:pt x="265" y="296"/>
                    </a:cubicBezTo>
                    <a:cubicBezTo>
                      <a:pt x="264" y="294"/>
                      <a:pt x="263" y="293"/>
                      <a:pt x="261" y="292"/>
                    </a:cubicBezTo>
                    <a:cubicBezTo>
                      <a:pt x="259" y="290"/>
                      <a:pt x="256" y="289"/>
                      <a:pt x="256" y="287"/>
                    </a:cubicBezTo>
                    <a:cubicBezTo>
                      <a:pt x="255" y="284"/>
                      <a:pt x="259" y="284"/>
                      <a:pt x="261" y="282"/>
                    </a:cubicBezTo>
                    <a:cubicBezTo>
                      <a:pt x="262" y="281"/>
                      <a:pt x="262" y="280"/>
                      <a:pt x="263" y="279"/>
                    </a:cubicBezTo>
                    <a:cubicBezTo>
                      <a:pt x="266" y="275"/>
                      <a:pt x="267" y="275"/>
                      <a:pt x="268" y="279"/>
                    </a:cubicBezTo>
                    <a:cubicBezTo>
                      <a:pt x="270" y="283"/>
                      <a:pt x="273" y="284"/>
                      <a:pt x="276" y="285"/>
                    </a:cubicBezTo>
                    <a:cubicBezTo>
                      <a:pt x="280" y="286"/>
                      <a:pt x="277" y="288"/>
                      <a:pt x="276" y="288"/>
                    </a:cubicBezTo>
                    <a:close/>
                    <a:moveTo>
                      <a:pt x="279" y="166"/>
                    </a:moveTo>
                    <a:cubicBezTo>
                      <a:pt x="273" y="167"/>
                      <a:pt x="270" y="171"/>
                      <a:pt x="267" y="176"/>
                    </a:cubicBezTo>
                    <a:cubicBezTo>
                      <a:pt x="266" y="178"/>
                      <a:pt x="265" y="177"/>
                      <a:pt x="264" y="176"/>
                    </a:cubicBezTo>
                    <a:cubicBezTo>
                      <a:pt x="262" y="171"/>
                      <a:pt x="258" y="167"/>
                      <a:pt x="253" y="166"/>
                    </a:cubicBezTo>
                    <a:cubicBezTo>
                      <a:pt x="252" y="166"/>
                      <a:pt x="252" y="165"/>
                      <a:pt x="252" y="165"/>
                    </a:cubicBezTo>
                    <a:cubicBezTo>
                      <a:pt x="252" y="165"/>
                      <a:pt x="253" y="164"/>
                      <a:pt x="253" y="164"/>
                    </a:cubicBezTo>
                    <a:cubicBezTo>
                      <a:pt x="257" y="163"/>
                      <a:pt x="260" y="161"/>
                      <a:pt x="262" y="158"/>
                    </a:cubicBezTo>
                    <a:cubicBezTo>
                      <a:pt x="264" y="156"/>
                      <a:pt x="265" y="153"/>
                      <a:pt x="266" y="151"/>
                    </a:cubicBezTo>
                    <a:cubicBezTo>
                      <a:pt x="268" y="154"/>
                      <a:pt x="269" y="157"/>
                      <a:pt x="271" y="159"/>
                    </a:cubicBezTo>
                    <a:cubicBezTo>
                      <a:pt x="273" y="161"/>
                      <a:pt x="276" y="162"/>
                      <a:pt x="279" y="164"/>
                    </a:cubicBezTo>
                    <a:cubicBezTo>
                      <a:pt x="279" y="164"/>
                      <a:pt x="280" y="165"/>
                      <a:pt x="280" y="165"/>
                    </a:cubicBezTo>
                    <a:cubicBezTo>
                      <a:pt x="280" y="165"/>
                      <a:pt x="279" y="166"/>
                      <a:pt x="279" y="166"/>
                    </a:cubicBezTo>
                    <a:close/>
                    <a:moveTo>
                      <a:pt x="280" y="126"/>
                    </a:moveTo>
                    <a:cubicBezTo>
                      <a:pt x="273" y="126"/>
                      <a:pt x="270" y="132"/>
                      <a:pt x="267" y="137"/>
                    </a:cubicBezTo>
                    <a:cubicBezTo>
                      <a:pt x="266" y="138"/>
                      <a:pt x="266" y="138"/>
                      <a:pt x="266" y="139"/>
                    </a:cubicBezTo>
                    <a:cubicBezTo>
                      <a:pt x="266" y="138"/>
                      <a:pt x="265" y="138"/>
                      <a:pt x="265" y="137"/>
                    </a:cubicBezTo>
                    <a:cubicBezTo>
                      <a:pt x="263" y="131"/>
                      <a:pt x="259" y="127"/>
                      <a:pt x="253" y="126"/>
                    </a:cubicBezTo>
                    <a:cubicBezTo>
                      <a:pt x="251" y="125"/>
                      <a:pt x="251" y="125"/>
                      <a:pt x="253" y="124"/>
                    </a:cubicBezTo>
                    <a:cubicBezTo>
                      <a:pt x="257" y="120"/>
                      <a:pt x="261" y="117"/>
                      <a:pt x="265" y="113"/>
                    </a:cubicBezTo>
                    <a:cubicBezTo>
                      <a:pt x="266" y="112"/>
                      <a:pt x="265" y="110"/>
                      <a:pt x="265" y="108"/>
                    </a:cubicBezTo>
                    <a:cubicBezTo>
                      <a:pt x="266" y="109"/>
                      <a:pt x="267" y="109"/>
                      <a:pt x="267" y="110"/>
                    </a:cubicBezTo>
                    <a:cubicBezTo>
                      <a:pt x="269" y="117"/>
                      <a:pt x="274" y="121"/>
                      <a:pt x="281" y="124"/>
                    </a:cubicBezTo>
                    <a:cubicBezTo>
                      <a:pt x="281" y="124"/>
                      <a:pt x="282" y="124"/>
                      <a:pt x="282" y="125"/>
                    </a:cubicBezTo>
                    <a:cubicBezTo>
                      <a:pt x="282" y="125"/>
                      <a:pt x="281" y="126"/>
                      <a:pt x="280" y="126"/>
                    </a:cubicBezTo>
                    <a:close/>
                    <a:moveTo>
                      <a:pt x="306" y="443"/>
                    </a:moveTo>
                    <a:cubicBezTo>
                      <a:pt x="308" y="445"/>
                      <a:pt x="312" y="447"/>
                      <a:pt x="312" y="449"/>
                    </a:cubicBezTo>
                    <a:cubicBezTo>
                      <a:pt x="312" y="452"/>
                      <a:pt x="308" y="455"/>
                      <a:pt x="306" y="455"/>
                    </a:cubicBezTo>
                    <a:cubicBezTo>
                      <a:pt x="304" y="455"/>
                      <a:pt x="301" y="452"/>
                      <a:pt x="300" y="450"/>
                    </a:cubicBezTo>
                    <a:cubicBezTo>
                      <a:pt x="302" y="447"/>
                      <a:pt x="304" y="445"/>
                      <a:pt x="306" y="443"/>
                    </a:cubicBezTo>
                    <a:close/>
                    <a:moveTo>
                      <a:pt x="300" y="409"/>
                    </a:moveTo>
                    <a:cubicBezTo>
                      <a:pt x="300" y="408"/>
                      <a:pt x="301" y="408"/>
                      <a:pt x="301" y="407"/>
                    </a:cubicBezTo>
                    <a:cubicBezTo>
                      <a:pt x="302" y="405"/>
                      <a:pt x="304" y="404"/>
                      <a:pt x="305" y="402"/>
                    </a:cubicBezTo>
                    <a:cubicBezTo>
                      <a:pt x="306" y="399"/>
                      <a:pt x="307" y="401"/>
                      <a:pt x="308" y="402"/>
                    </a:cubicBezTo>
                    <a:cubicBezTo>
                      <a:pt x="310" y="403"/>
                      <a:pt x="309" y="407"/>
                      <a:pt x="312" y="406"/>
                    </a:cubicBezTo>
                    <a:cubicBezTo>
                      <a:pt x="312" y="406"/>
                      <a:pt x="313" y="408"/>
                      <a:pt x="313" y="409"/>
                    </a:cubicBezTo>
                    <a:cubicBezTo>
                      <a:pt x="312" y="410"/>
                      <a:pt x="311" y="411"/>
                      <a:pt x="310" y="412"/>
                    </a:cubicBezTo>
                    <a:cubicBezTo>
                      <a:pt x="309" y="413"/>
                      <a:pt x="306" y="416"/>
                      <a:pt x="306" y="415"/>
                    </a:cubicBezTo>
                    <a:cubicBezTo>
                      <a:pt x="304" y="414"/>
                      <a:pt x="302" y="411"/>
                      <a:pt x="300" y="409"/>
                    </a:cubicBezTo>
                    <a:cubicBezTo>
                      <a:pt x="300" y="409"/>
                      <a:pt x="300" y="409"/>
                      <a:pt x="300" y="409"/>
                    </a:cubicBezTo>
                    <a:close/>
                    <a:moveTo>
                      <a:pt x="306" y="736"/>
                    </a:moveTo>
                    <a:cubicBezTo>
                      <a:pt x="305" y="735"/>
                      <a:pt x="305" y="734"/>
                      <a:pt x="305" y="733"/>
                    </a:cubicBezTo>
                    <a:cubicBezTo>
                      <a:pt x="305" y="733"/>
                      <a:pt x="306" y="733"/>
                      <a:pt x="306" y="733"/>
                    </a:cubicBezTo>
                    <a:cubicBezTo>
                      <a:pt x="307" y="734"/>
                      <a:pt x="307" y="734"/>
                      <a:pt x="307" y="735"/>
                    </a:cubicBezTo>
                    <a:cubicBezTo>
                      <a:pt x="307" y="735"/>
                      <a:pt x="306" y="736"/>
                      <a:pt x="306" y="736"/>
                    </a:cubicBezTo>
                    <a:close/>
                    <a:moveTo>
                      <a:pt x="309" y="695"/>
                    </a:moveTo>
                    <a:cubicBezTo>
                      <a:pt x="308" y="696"/>
                      <a:pt x="306" y="697"/>
                      <a:pt x="306" y="697"/>
                    </a:cubicBezTo>
                    <a:cubicBezTo>
                      <a:pt x="304" y="696"/>
                      <a:pt x="303" y="695"/>
                      <a:pt x="301" y="693"/>
                    </a:cubicBezTo>
                    <a:cubicBezTo>
                      <a:pt x="302" y="693"/>
                      <a:pt x="303" y="692"/>
                      <a:pt x="303" y="692"/>
                    </a:cubicBezTo>
                    <a:cubicBezTo>
                      <a:pt x="304" y="693"/>
                      <a:pt x="305" y="689"/>
                      <a:pt x="308" y="692"/>
                    </a:cubicBezTo>
                    <a:cubicBezTo>
                      <a:pt x="310" y="693"/>
                      <a:pt x="311" y="693"/>
                      <a:pt x="309" y="695"/>
                    </a:cubicBezTo>
                    <a:close/>
                    <a:moveTo>
                      <a:pt x="301" y="532"/>
                    </a:moveTo>
                    <a:cubicBezTo>
                      <a:pt x="303" y="530"/>
                      <a:pt x="305" y="527"/>
                      <a:pt x="306" y="528"/>
                    </a:cubicBezTo>
                    <a:cubicBezTo>
                      <a:pt x="308" y="528"/>
                      <a:pt x="309" y="530"/>
                      <a:pt x="311" y="532"/>
                    </a:cubicBezTo>
                    <a:cubicBezTo>
                      <a:pt x="309" y="534"/>
                      <a:pt x="307" y="536"/>
                      <a:pt x="306" y="536"/>
                    </a:cubicBezTo>
                    <a:cubicBezTo>
                      <a:pt x="304" y="536"/>
                      <a:pt x="303" y="533"/>
                      <a:pt x="301" y="532"/>
                    </a:cubicBezTo>
                    <a:close/>
                    <a:moveTo>
                      <a:pt x="306" y="650"/>
                    </a:moveTo>
                    <a:cubicBezTo>
                      <a:pt x="307" y="650"/>
                      <a:pt x="308" y="651"/>
                      <a:pt x="309" y="651"/>
                    </a:cubicBezTo>
                    <a:cubicBezTo>
                      <a:pt x="308" y="653"/>
                      <a:pt x="307" y="654"/>
                      <a:pt x="306" y="656"/>
                    </a:cubicBezTo>
                    <a:cubicBezTo>
                      <a:pt x="305" y="654"/>
                      <a:pt x="304" y="653"/>
                      <a:pt x="303" y="652"/>
                    </a:cubicBezTo>
                    <a:cubicBezTo>
                      <a:pt x="303" y="650"/>
                      <a:pt x="305" y="650"/>
                      <a:pt x="306" y="650"/>
                    </a:cubicBezTo>
                    <a:close/>
                    <a:moveTo>
                      <a:pt x="305" y="615"/>
                    </a:moveTo>
                    <a:cubicBezTo>
                      <a:pt x="304" y="615"/>
                      <a:pt x="302" y="613"/>
                      <a:pt x="302" y="612"/>
                    </a:cubicBezTo>
                    <a:cubicBezTo>
                      <a:pt x="303" y="610"/>
                      <a:pt x="304" y="609"/>
                      <a:pt x="305" y="607"/>
                    </a:cubicBezTo>
                    <a:cubicBezTo>
                      <a:pt x="308" y="610"/>
                      <a:pt x="309" y="611"/>
                      <a:pt x="311" y="613"/>
                    </a:cubicBezTo>
                    <a:cubicBezTo>
                      <a:pt x="311" y="613"/>
                      <a:pt x="307" y="616"/>
                      <a:pt x="305" y="615"/>
                    </a:cubicBezTo>
                    <a:close/>
                    <a:moveTo>
                      <a:pt x="307" y="576"/>
                    </a:moveTo>
                    <a:cubicBezTo>
                      <a:pt x="305" y="576"/>
                      <a:pt x="303" y="573"/>
                      <a:pt x="302" y="572"/>
                    </a:cubicBezTo>
                    <a:cubicBezTo>
                      <a:pt x="303" y="570"/>
                      <a:pt x="305" y="569"/>
                      <a:pt x="306" y="567"/>
                    </a:cubicBezTo>
                    <a:cubicBezTo>
                      <a:pt x="308" y="569"/>
                      <a:pt x="309" y="570"/>
                      <a:pt x="311" y="573"/>
                    </a:cubicBezTo>
                    <a:cubicBezTo>
                      <a:pt x="310" y="574"/>
                      <a:pt x="308" y="576"/>
                      <a:pt x="307" y="576"/>
                    </a:cubicBezTo>
                    <a:close/>
                    <a:moveTo>
                      <a:pt x="313" y="491"/>
                    </a:moveTo>
                    <a:cubicBezTo>
                      <a:pt x="311" y="493"/>
                      <a:pt x="308" y="494"/>
                      <a:pt x="306" y="496"/>
                    </a:cubicBezTo>
                    <a:cubicBezTo>
                      <a:pt x="304" y="494"/>
                      <a:pt x="302" y="493"/>
                      <a:pt x="300" y="492"/>
                    </a:cubicBezTo>
                    <a:cubicBezTo>
                      <a:pt x="299" y="491"/>
                      <a:pt x="300" y="489"/>
                      <a:pt x="301" y="488"/>
                    </a:cubicBezTo>
                    <a:cubicBezTo>
                      <a:pt x="302" y="487"/>
                      <a:pt x="303" y="486"/>
                      <a:pt x="305" y="484"/>
                    </a:cubicBezTo>
                    <a:cubicBezTo>
                      <a:pt x="305" y="484"/>
                      <a:pt x="306" y="482"/>
                      <a:pt x="307" y="484"/>
                    </a:cubicBezTo>
                    <a:cubicBezTo>
                      <a:pt x="309" y="486"/>
                      <a:pt x="311" y="488"/>
                      <a:pt x="313" y="489"/>
                    </a:cubicBezTo>
                    <a:cubicBezTo>
                      <a:pt x="313" y="490"/>
                      <a:pt x="313" y="491"/>
                      <a:pt x="313" y="491"/>
                    </a:cubicBezTo>
                    <a:close/>
                    <a:moveTo>
                      <a:pt x="311" y="371"/>
                    </a:moveTo>
                    <a:cubicBezTo>
                      <a:pt x="311" y="372"/>
                      <a:pt x="310" y="371"/>
                      <a:pt x="310" y="372"/>
                    </a:cubicBezTo>
                    <a:cubicBezTo>
                      <a:pt x="306" y="375"/>
                      <a:pt x="306" y="375"/>
                      <a:pt x="303" y="372"/>
                    </a:cubicBezTo>
                    <a:cubicBezTo>
                      <a:pt x="302" y="371"/>
                      <a:pt x="300" y="370"/>
                      <a:pt x="299" y="370"/>
                    </a:cubicBezTo>
                    <a:cubicBezTo>
                      <a:pt x="298" y="369"/>
                      <a:pt x="298" y="369"/>
                      <a:pt x="298" y="368"/>
                    </a:cubicBezTo>
                    <a:cubicBezTo>
                      <a:pt x="298" y="368"/>
                      <a:pt x="299" y="368"/>
                      <a:pt x="299" y="367"/>
                    </a:cubicBezTo>
                    <a:cubicBezTo>
                      <a:pt x="301" y="365"/>
                      <a:pt x="303" y="364"/>
                      <a:pt x="304" y="362"/>
                    </a:cubicBezTo>
                    <a:cubicBezTo>
                      <a:pt x="306" y="360"/>
                      <a:pt x="306" y="360"/>
                      <a:pt x="308" y="361"/>
                    </a:cubicBezTo>
                    <a:cubicBezTo>
                      <a:pt x="309" y="363"/>
                      <a:pt x="310" y="364"/>
                      <a:pt x="312" y="366"/>
                    </a:cubicBezTo>
                    <a:cubicBezTo>
                      <a:pt x="315" y="369"/>
                      <a:pt x="315" y="369"/>
                      <a:pt x="311" y="371"/>
                    </a:cubicBezTo>
                    <a:close/>
                    <a:moveTo>
                      <a:pt x="314" y="329"/>
                    </a:moveTo>
                    <a:cubicBezTo>
                      <a:pt x="311" y="332"/>
                      <a:pt x="309" y="334"/>
                      <a:pt x="306" y="337"/>
                    </a:cubicBezTo>
                    <a:cubicBezTo>
                      <a:pt x="304" y="335"/>
                      <a:pt x="302" y="332"/>
                      <a:pt x="300" y="330"/>
                    </a:cubicBezTo>
                    <a:cubicBezTo>
                      <a:pt x="299" y="330"/>
                      <a:pt x="298" y="329"/>
                      <a:pt x="298" y="328"/>
                    </a:cubicBezTo>
                    <a:cubicBezTo>
                      <a:pt x="298" y="328"/>
                      <a:pt x="298" y="328"/>
                      <a:pt x="298" y="328"/>
                    </a:cubicBezTo>
                    <a:cubicBezTo>
                      <a:pt x="301" y="324"/>
                      <a:pt x="305" y="323"/>
                      <a:pt x="306" y="318"/>
                    </a:cubicBezTo>
                    <a:cubicBezTo>
                      <a:pt x="306" y="318"/>
                      <a:pt x="307" y="318"/>
                      <a:pt x="307" y="319"/>
                    </a:cubicBezTo>
                    <a:cubicBezTo>
                      <a:pt x="307" y="323"/>
                      <a:pt x="312" y="324"/>
                      <a:pt x="314" y="327"/>
                    </a:cubicBezTo>
                    <a:cubicBezTo>
                      <a:pt x="314" y="328"/>
                      <a:pt x="314" y="329"/>
                      <a:pt x="314" y="329"/>
                    </a:cubicBezTo>
                    <a:close/>
                    <a:moveTo>
                      <a:pt x="316" y="289"/>
                    </a:moveTo>
                    <a:cubicBezTo>
                      <a:pt x="311" y="290"/>
                      <a:pt x="308" y="294"/>
                      <a:pt x="306" y="298"/>
                    </a:cubicBezTo>
                    <a:cubicBezTo>
                      <a:pt x="306" y="298"/>
                      <a:pt x="306" y="298"/>
                      <a:pt x="306" y="298"/>
                    </a:cubicBezTo>
                    <a:cubicBezTo>
                      <a:pt x="304" y="293"/>
                      <a:pt x="300" y="290"/>
                      <a:pt x="295" y="287"/>
                    </a:cubicBezTo>
                    <a:cubicBezTo>
                      <a:pt x="295" y="287"/>
                      <a:pt x="294" y="286"/>
                      <a:pt x="294" y="286"/>
                    </a:cubicBezTo>
                    <a:cubicBezTo>
                      <a:pt x="294" y="286"/>
                      <a:pt x="295" y="285"/>
                      <a:pt x="295" y="285"/>
                    </a:cubicBezTo>
                    <a:cubicBezTo>
                      <a:pt x="298" y="284"/>
                      <a:pt x="301" y="282"/>
                      <a:pt x="303" y="281"/>
                    </a:cubicBezTo>
                    <a:cubicBezTo>
                      <a:pt x="304" y="279"/>
                      <a:pt x="305" y="277"/>
                      <a:pt x="306" y="276"/>
                    </a:cubicBezTo>
                    <a:cubicBezTo>
                      <a:pt x="308" y="277"/>
                      <a:pt x="309" y="278"/>
                      <a:pt x="310" y="280"/>
                    </a:cubicBezTo>
                    <a:cubicBezTo>
                      <a:pt x="312" y="281"/>
                      <a:pt x="313" y="283"/>
                      <a:pt x="315" y="284"/>
                    </a:cubicBezTo>
                    <a:cubicBezTo>
                      <a:pt x="318" y="287"/>
                      <a:pt x="318" y="288"/>
                      <a:pt x="316" y="289"/>
                    </a:cubicBezTo>
                    <a:close/>
                    <a:moveTo>
                      <a:pt x="296" y="204"/>
                    </a:moveTo>
                    <a:cubicBezTo>
                      <a:pt x="301" y="201"/>
                      <a:pt x="304" y="198"/>
                      <a:pt x="305" y="193"/>
                    </a:cubicBezTo>
                    <a:cubicBezTo>
                      <a:pt x="305" y="192"/>
                      <a:pt x="306" y="192"/>
                      <a:pt x="306" y="191"/>
                    </a:cubicBezTo>
                    <a:cubicBezTo>
                      <a:pt x="306" y="191"/>
                      <a:pt x="307" y="192"/>
                      <a:pt x="307" y="192"/>
                    </a:cubicBezTo>
                    <a:cubicBezTo>
                      <a:pt x="309" y="198"/>
                      <a:pt x="312" y="201"/>
                      <a:pt x="317" y="204"/>
                    </a:cubicBezTo>
                    <a:cubicBezTo>
                      <a:pt x="319" y="204"/>
                      <a:pt x="319" y="205"/>
                      <a:pt x="316" y="207"/>
                    </a:cubicBezTo>
                    <a:cubicBezTo>
                      <a:pt x="309" y="211"/>
                      <a:pt x="303" y="211"/>
                      <a:pt x="296" y="207"/>
                    </a:cubicBezTo>
                    <a:cubicBezTo>
                      <a:pt x="294" y="205"/>
                      <a:pt x="293" y="205"/>
                      <a:pt x="296" y="204"/>
                    </a:cubicBezTo>
                    <a:close/>
                    <a:moveTo>
                      <a:pt x="317" y="247"/>
                    </a:moveTo>
                    <a:cubicBezTo>
                      <a:pt x="313" y="250"/>
                      <a:pt x="310" y="253"/>
                      <a:pt x="307" y="256"/>
                    </a:cubicBezTo>
                    <a:cubicBezTo>
                      <a:pt x="307" y="256"/>
                      <a:pt x="306" y="256"/>
                      <a:pt x="306" y="256"/>
                    </a:cubicBezTo>
                    <a:cubicBezTo>
                      <a:pt x="306" y="256"/>
                      <a:pt x="305" y="255"/>
                      <a:pt x="304" y="254"/>
                    </a:cubicBezTo>
                    <a:cubicBezTo>
                      <a:pt x="303" y="251"/>
                      <a:pt x="301" y="249"/>
                      <a:pt x="298" y="248"/>
                    </a:cubicBezTo>
                    <a:cubicBezTo>
                      <a:pt x="295" y="247"/>
                      <a:pt x="296" y="245"/>
                      <a:pt x="298" y="244"/>
                    </a:cubicBezTo>
                    <a:cubicBezTo>
                      <a:pt x="300" y="241"/>
                      <a:pt x="304" y="239"/>
                      <a:pt x="305" y="234"/>
                    </a:cubicBezTo>
                    <a:cubicBezTo>
                      <a:pt x="306" y="233"/>
                      <a:pt x="307" y="233"/>
                      <a:pt x="307" y="235"/>
                    </a:cubicBezTo>
                    <a:cubicBezTo>
                      <a:pt x="308" y="236"/>
                      <a:pt x="308" y="237"/>
                      <a:pt x="309" y="238"/>
                    </a:cubicBezTo>
                    <a:cubicBezTo>
                      <a:pt x="312" y="241"/>
                      <a:pt x="314" y="244"/>
                      <a:pt x="318" y="245"/>
                    </a:cubicBezTo>
                    <a:cubicBezTo>
                      <a:pt x="318" y="246"/>
                      <a:pt x="317" y="246"/>
                      <a:pt x="317" y="247"/>
                    </a:cubicBezTo>
                    <a:close/>
                    <a:moveTo>
                      <a:pt x="314" y="168"/>
                    </a:moveTo>
                    <a:cubicBezTo>
                      <a:pt x="311" y="171"/>
                      <a:pt x="309" y="174"/>
                      <a:pt x="307" y="177"/>
                    </a:cubicBezTo>
                    <a:cubicBezTo>
                      <a:pt x="307" y="177"/>
                      <a:pt x="307" y="178"/>
                      <a:pt x="306" y="179"/>
                    </a:cubicBezTo>
                    <a:cubicBezTo>
                      <a:pt x="306" y="179"/>
                      <a:pt x="305" y="178"/>
                      <a:pt x="305" y="177"/>
                    </a:cubicBezTo>
                    <a:cubicBezTo>
                      <a:pt x="303" y="172"/>
                      <a:pt x="299" y="168"/>
                      <a:pt x="293" y="166"/>
                    </a:cubicBezTo>
                    <a:cubicBezTo>
                      <a:pt x="293" y="166"/>
                      <a:pt x="292" y="165"/>
                      <a:pt x="292" y="165"/>
                    </a:cubicBezTo>
                    <a:cubicBezTo>
                      <a:pt x="292" y="165"/>
                      <a:pt x="293" y="164"/>
                      <a:pt x="293" y="164"/>
                    </a:cubicBezTo>
                    <a:cubicBezTo>
                      <a:pt x="299" y="162"/>
                      <a:pt x="303" y="158"/>
                      <a:pt x="305" y="152"/>
                    </a:cubicBezTo>
                    <a:cubicBezTo>
                      <a:pt x="306" y="150"/>
                      <a:pt x="306" y="151"/>
                      <a:pt x="307" y="152"/>
                    </a:cubicBezTo>
                    <a:cubicBezTo>
                      <a:pt x="309" y="155"/>
                      <a:pt x="310" y="159"/>
                      <a:pt x="314" y="161"/>
                    </a:cubicBezTo>
                    <a:cubicBezTo>
                      <a:pt x="316" y="162"/>
                      <a:pt x="318" y="164"/>
                      <a:pt x="320" y="165"/>
                    </a:cubicBezTo>
                    <a:cubicBezTo>
                      <a:pt x="318" y="166"/>
                      <a:pt x="315" y="167"/>
                      <a:pt x="314" y="168"/>
                    </a:cubicBezTo>
                    <a:close/>
                    <a:moveTo>
                      <a:pt x="318" y="126"/>
                    </a:moveTo>
                    <a:cubicBezTo>
                      <a:pt x="314" y="129"/>
                      <a:pt x="309" y="132"/>
                      <a:pt x="307" y="138"/>
                    </a:cubicBezTo>
                    <a:cubicBezTo>
                      <a:pt x="307" y="140"/>
                      <a:pt x="306" y="139"/>
                      <a:pt x="305" y="138"/>
                    </a:cubicBezTo>
                    <a:cubicBezTo>
                      <a:pt x="302" y="132"/>
                      <a:pt x="298" y="126"/>
                      <a:pt x="291" y="126"/>
                    </a:cubicBezTo>
                    <a:cubicBezTo>
                      <a:pt x="291" y="126"/>
                      <a:pt x="290" y="125"/>
                      <a:pt x="290" y="124"/>
                    </a:cubicBezTo>
                    <a:cubicBezTo>
                      <a:pt x="291" y="124"/>
                      <a:pt x="291" y="124"/>
                      <a:pt x="292" y="124"/>
                    </a:cubicBezTo>
                    <a:cubicBezTo>
                      <a:pt x="298" y="121"/>
                      <a:pt x="303" y="117"/>
                      <a:pt x="305" y="110"/>
                    </a:cubicBezTo>
                    <a:cubicBezTo>
                      <a:pt x="305" y="109"/>
                      <a:pt x="306" y="109"/>
                      <a:pt x="306" y="108"/>
                    </a:cubicBezTo>
                    <a:cubicBezTo>
                      <a:pt x="306" y="109"/>
                      <a:pt x="307" y="109"/>
                      <a:pt x="307" y="110"/>
                    </a:cubicBezTo>
                    <a:cubicBezTo>
                      <a:pt x="309" y="115"/>
                      <a:pt x="312" y="120"/>
                      <a:pt x="318" y="122"/>
                    </a:cubicBezTo>
                    <a:cubicBezTo>
                      <a:pt x="319" y="122"/>
                      <a:pt x="321" y="124"/>
                      <a:pt x="322" y="124"/>
                    </a:cubicBezTo>
                    <a:cubicBezTo>
                      <a:pt x="321" y="125"/>
                      <a:pt x="319" y="125"/>
                      <a:pt x="318" y="126"/>
                    </a:cubicBezTo>
                    <a:close/>
                    <a:moveTo>
                      <a:pt x="333" y="164"/>
                    </a:moveTo>
                    <a:cubicBezTo>
                      <a:pt x="340" y="162"/>
                      <a:pt x="344" y="156"/>
                      <a:pt x="346" y="149"/>
                    </a:cubicBezTo>
                    <a:cubicBezTo>
                      <a:pt x="347" y="148"/>
                      <a:pt x="348" y="148"/>
                      <a:pt x="348" y="147"/>
                    </a:cubicBezTo>
                    <a:cubicBezTo>
                      <a:pt x="349" y="148"/>
                      <a:pt x="349" y="148"/>
                      <a:pt x="349" y="149"/>
                    </a:cubicBezTo>
                    <a:cubicBezTo>
                      <a:pt x="349" y="152"/>
                      <a:pt x="350" y="155"/>
                      <a:pt x="352" y="157"/>
                    </a:cubicBezTo>
                    <a:cubicBezTo>
                      <a:pt x="355" y="158"/>
                      <a:pt x="356" y="161"/>
                      <a:pt x="359" y="163"/>
                    </a:cubicBezTo>
                    <a:cubicBezTo>
                      <a:pt x="361" y="165"/>
                      <a:pt x="361" y="166"/>
                      <a:pt x="359" y="167"/>
                    </a:cubicBezTo>
                    <a:cubicBezTo>
                      <a:pt x="353" y="170"/>
                      <a:pt x="350" y="174"/>
                      <a:pt x="349" y="180"/>
                    </a:cubicBezTo>
                    <a:cubicBezTo>
                      <a:pt x="349" y="180"/>
                      <a:pt x="349" y="181"/>
                      <a:pt x="349" y="181"/>
                    </a:cubicBezTo>
                    <a:cubicBezTo>
                      <a:pt x="348" y="181"/>
                      <a:pt x="347" y="181"/>
                      <a:pt x="347" y="180"/>
                    </a:cubicBezTo>
                    <a:cubicBezTo>
                      <a:pt x="347" y="179"/>
                      <a:pt x="346" y="178"/>
                      <a:pt x="346" y="177"/>
                    </a:cubicBezTo>
                    <a:cubicBezTo>
                      <a:pt x="343" y="172"/>
                      <a:pt x="340" y="168"/>
                      <a:pt x="334" y="166"/>
                    </a:cubicBezTo>
                    <a:cubicBezTo>
                      <a:pt x="334" y="166"/>
                      <a:pt x="333" y="165"/>
                      <a:pt x="332" y="165"/>
                    </a:cubicBezTo>
                    <a:cubicBezTo>
                      <a:pt x="333" y="165"/>
                      <a:pt x="333" y="164"/>
                      <a:pt x="333" y="164"/>
                    </a:cubicBezTo>
                    <a:close/>
                    <a:moveTo>
                      <a:pt x="359" y="207"/>
                    </a:moveTo>
                    <a:cubicBezTo>
                      <a:pt x="355" y="209"/>
                      <a:pt x="350" y="212"/>
                      <a:pt x="349" y="218"/>
                    </a:cubicBezTo>
                    <a:cubicBezTo>
                      <a:pt x="349" y="219"/>
                      <a:pt x="349" y="219"/>
                      <a:pt x="348" y="220"/>
                    </a:cubicBezTo>
                    <a:cubicBezTo>
                      <a:pt x="348" y="219"/>
                      <a:pt x="347" y="219"/>
                      <a:pt x="347" y="218"/>
                    </a:cubicBezTo>
                    <a:cubicBezTo>
                      <a:pt x="344" y="214"/>
                      <a:pt x="341" y="208"/>
                      <a:pt x="335" y="206"/>
                    </a:cubicBezTo>
                    <a:cubicBezTo>
                      <a:pt x="335" y="206"/>
                      <a:pt x="335" y="205"/>
                      <a:pt x="335" y="204"/>
                    </a:cubicBezTo>
                    <a:cubicBezTo>
                      <a:pt x="341" y="202"/>
                      <a:pt x="344" y="197"/>
                      <a:pt x="347" y="191"/>
                    </a:cubicBezTo>
                    <a:cubicBezTo>
                      <a:pt x="347" y="190"/>
                      <a:pt x="348" y="190"/>
                      <a:pt x="348" y="189"/>
                    </a:cubicBezTo>
                    <a:cubicBezTo>
                      <a:pt x="349" y="190"/>
                      <a:pt x="349" y="190"/>
                      <a:pt x="349" y="191"/>
                    </a:cubicBezTo>
                    <a:cubicBezTo>
                      <a:pt x="350" y="197"/>
                      <a:pt x="354" y="201"/>
                      <a:pt x="359" y="204"/>
                    </a:cubicBezTo>
                    <a:cubicBezTo>
                      <a:pt x="360" y="204"/>
                      <a:pt x="361" y="205"/>
                      <a:pt x="359" y="207"/>
                    </a:cubicBezTo>
                    <a:close/>
                    <a:moveTo>
                      <a:pt x="347" y="775"/>
                    </a:moveTo>
                    <a:cubicBezTo>
                      <a:pt x="346" y="774"/>
                      <a:pt x="346" y="774"/>
                      <a:pt x="346" y="774"/>
                    </a:cubicBezTo>
                    <a:cubicBezTo>
                      <a:pt x="346" y="773"/>
                      <a:pt x="347" y="773"/>
                      <a:pt x="348" y="773"/>
                    </a:cubicBezTo>
                    <a:cubicBezTo>
                      <a:pt x="348" y="773"/>
                      <a:pt x="349" y="773"/>
                      <a:pt x="349" y="774"/>
                    </a:cubicBezTo>
                    <a:cubicBezTo>
                      <a:pt x="349" y="774"/>
                      <a:pt x="348" y="774"/>
                      <a:pt x="347" y="775"/>
                    </a:cubicBezTo>
                    <a:close/>
                    <a:moveTo>
                      <a:pt x="349" y="736"/>
                    </a:moveTo>
                    <a:cubicBezTo>
                      <a:pt x="349" y="737"/>
                      <a:pt x="349" y="738"/>
                      <a:pt x="347" y="741"/>
                    </a:cubicBezTo>
                    <a:cubicBezTo>
                      <a:pt x="346" y="737"/>
                      <a:pt x="346" y="736"/>
                      <a:pt x="346" y="735"/>
                    </a:cubicBezTo>
                    <a:cubicBezTo>
                      <a:pt x="346" y="734"/>
                      <a:pt x="347" y="733"/>
                      <a:pt x="347" y="733"/>
                    </a:cubicBezTo>
                    <a:cubicBezTo>
                      <a:pt x="350" y="732"/>
                      <a:pt x="349" y="734"/>
                      <a:pt x="349" y="736"/>
                    </a:cubicBezTo>
                    <a:close/>
                    <a:moveTo>
                      <a:pt x="349" y="697"/>
                    </a:moveTo>
                    <a:cubicBezTo>
                      <a:pt x="349" y="698"/>
                      <a:pt x="348" y="698"/>
                      <a:pt x="348" y="698"/>
                    </a:cubicBezTo>
                    <a:cubicBezTo>
                      <a:pt x="346" y="696"/>
                      <a:pt x="344" y="695"/>
                      <a:pt x="341" y="693"/>
                    </a:cubicBezTo>
                    <a:cubicBezTo>
                      <a:pt x="345" y="692"/>
                      <a:pt x="345" y="691"/>
                      <a:pt x="347" y="688"/>
                    </a:cubicBezTo>
                    <a:cubicBezTo>
                      <a:pt x="347" y="687"/>
                      <a:pt x="349" y="688"/>
                      <a:pt x="349" y="691"/>
                    </a:cubicBezTo>
                    <a:cubicBezTo>
                      <a:pt x="349" y="691"/>
                      <a:pt x="351" y="692"/>
                      <a:pt x="351" y="692"/>
                    </a:cubicBezTo>
                    <a:cubicBezTo>
                      <a:pt x="352" y="693"/>
                      <a:pt x="352" y="693"/>
                      <a:pt x="353" y="693"/>
                    </a:cubicBezTo>
                    <a:cubicBezTo>
                      <a:pt x="351" y="695"/>
                      <a:pt x="350" y="696"/>
                      <a:pt x="349" y="697"/>
                    </a:cubicBezTo>
                    <a:close/>
                    <a:moveTo>
                      <a:pt x="350" y="615"/>
                    </a:moveTo>
                    <a:cubicBezTo>
                      <a:pt x="349" y="616"/>
                      <a:pt x="347" y="617"/>
                      <a:pt x="347" y="617"/>
                    </a:cubicBezTo>
                    <a:cubicBezTo>
                      <a:pt x="345" y="616"/>
                      <a:pt x="343" y="614"/>
                      <a:pt x="342" y="612"/>
                    </a:cubicBezTo>
                    <a:cubicBezTo>
                      <a:pt x="344" y="611"/>
                      <a:pt x="346" y="608"/>
                      <a:pt x="348" y="608"/>
                    </a:cubicBezTo>
                    <a:cubicBezTo>
                      <a:pt x="349" y="608"/>
                      <a:pt x="351" y="610"/>
                      <a:pt x="353" y="612"/>
                    </a:cubicBezTo>
                    <a:cubicBezTo>
                      <a:pt x="353" y="612"/>
                      <a:pt x="351" y="614"/>
                      <a:pt x="350" y="615"/>
                    </a:cubicBezTo>
                    <a:close/>
                    <a:moveTo>
                      <a:pt x="351" y="651"/>
                    </a:moveTo>
                    <a:cubicBezTo>
                      <a:pt x="351" y="653"/>
                      <a:pt x="349" y="655"/>
                      <a:pt x="348" y="659"/>
                    </a:cubicBezTo>
                    <a:cubicBezTo>
                      <a:pt x="346" y="656"/>
                      <a:pt x="344" y="654"/>
                      <a:pt x="344" y="652"/>
                    </a:cubicBezTo>
                    <a:cubicBezTo>
                      <a:pt x="344" y="651"/>
                      <a:pt x="346" y="648"/>
                      <a:pt x="347" y="648"/>
                    </a:cubicBezTo>
                    <a:cubicBezTo>
                      <a:pt x="348" y="648"/>
                      <a:pt x="351" y="650"/>
                      <a:pt x="351" y="651"/>
                    </a:cubicBezTo>
                    <a:close/>
                    <a:moveTo>
                      <a:pt x="347" y="577"/>
                    </a:moveTo>
                    <a:cubicBezTo>
                      <a:pt x="345" y="577"/>
                      <a:pt x="343" y="574"/>
                      <a:pt x="341" y="572"/>
                    </a:cubicBezTo>
                    <a:cubicBezTo>
                      <a:pt x="343" y="570"/>
                      <a:pt x="345" y="567"/>
                      <a:pt x="347" y="568"/>
                    </a:cubicBezTo>
                    <a:cubicBezTo>
                      <a:pt x="349" y="568"/>
                      <a:pt x="351" y="571"/>
                      <a:pt x="353" y="572"/>
                    </a:cubicBezTo>
                    <a:cubicBezTo>
                      <a:pt x="351" y="574"/>
                      <a:pt x="349" y="577"/>
                      <a:pt x="347" y="577"/>
                    </a:cubicBezTo>
                    <a:close/>
                    <a:moveTo>
                      <a:pt x="347" y="537"/>
                    </a:moveTo>
                    <a:cubicBezTo>
                      <a:pt x="345" y="535"/>
                      <a:pt x="343" y="533"/>
                      <a:pt x="342" y="532"/>
                    </a:cubicBezTo>
                    <a:cubicBezTo>
                      <a:pt x="344" y="529"/>
                      <a:pt x="346" y="527"/>
                      <a:pt x="348" y="525"/>
                    </a:cubicBezTo>
                    <a:cubicBezTo>
                      <a:pt x="350" y="527"/>
                      <a:pt x="352" y="529"/>
                      <a:pt x="353" y="531"/>
                    </a:cubicBezTo>
                    <a:cubicBezTo>
                      <a:pt x="354" y="532"/>
                      <a:pt x="348" y="537"/>
                      <a:pt x="347" y="537"/>
                    </a:cubicBezTo>
                    <a:close/>
                    <a:moveTo>
                      <a:pt x="354" y="493"/>
                    </a:moveTo>
                    <a:cubicBezTo>
                      <a:pt x="352" y="494"/>
                      <a:pt x="351" y="496"/>
                      <a:pt x="349" y="497"/>
                    </a:cubicBezTo>
                    <a:cubicBezTo>
                      <a:pt x="348" y="499"/>
                      <a:pt x="346" y="499"/>
                      <a:pt x="346" y="497"/>
                    </a:cubicBezTo>
                    <a:cubicBezTo>
                      <a:pt x="345" y="494"/>
                      <a:pt x="344" y="492"/>
                      <a:pt x="341" y="492"/>
                    </a:cubicBezTo>
                    <a:cubicBezTo>
                      <a:pt x="340" y="492"/>
                      <a:pt x="340" y="491"/>
                      <a:pt x="340" y="491"/>
                    </a:cubicBezTo>
                    <a:cubicBezTo>
                      <a:pt x="340" y="490"/>
                      <a:pt x="340" y="490"/>
                      <a:pt x="340" y="489"/>
                    </a:cubicBezTo>
                    <a:cubicBezTo>
                      <a:pt x="342" y="487"/>
                      <a:pt x="344" y="485"/>
                      <a:pt x="346" y="483"/>
                    </a:cubicBezTo>
                    <a:cubicBezTo>
                      <a:pt x="347" y="483"/>
                      <a:pt x="348" y="483"/>
                      <a:pt x="348" y="483"/>
                    </a:cubicBezTo>
                    <a:cubicBezTo>
                      <a:pt x="350" y="485"/>
                      <a:pt x="353" y="488"/>
                      <a:pt x="355" y="490"/>
                    </a:cubicBezTo>
                    <a:cubicBezTo>
                      <a:pt x="355" y="491"/>
                      <a:pt x="355" y="492"/>
                      <a:pt x="354" y="493"/>
                    </a:cubicBezTo>
                    <a:close/>
                    <a:moveTo>
                      <a:pt x="340" y="449"/>
                    </a:moveTo>
                    <a:cubicBezTo>
                      <a:pt x="340" y="449"/>
                      <a:pt x="341" y="448"/>
                      <a:pt x="341" y="448"/>
                    </a:cubicBezTo>
                    <a:cubicBezTo>
                      <a:pt x="343" y="446"/>
                      <a:pt x="345" y="443"/>
                      <a:pt x="347" y="441"/>
                    </a:cubicBezTo>
                    <a:cubicBezTo>
                      <a:pt x="349" y="443"/>
                      <a:pt x="351" y="445"/>
                      <a:pt x="354" y="448"/>
                    </a:cubicBezTo>
                    <a:cubicBezTo>
                      <a:pt x="355" y="449"/>
                      <a:pt x="355" y="449"/>
                      <a:pt x="354" y="451"/>
                    </a:cubicBezTo>
                    <a:cubicBezTo>
                      <a:pt x="352" y="452"/>
                      <a:pt x="351" y="453"/>
                      <a:pt x="350" y="455"/>
                    </a:cubicBezTo>
                    <a:cubicBezTo>
                      <a:pt x="348" y="456"/>
                      <a:pt x="347" y="457"/>
                      <a:pt x="345" y="455"/>
                    </a:cubicBezTo>
                    <a:cubicBezTo>
                      <a:pt x="344" y="453"/>
                      <a:pt x="343" y="452"/>
                      <a:pt x="341" y="451"/>
                    </a:cubicBezTo>
                    <a:cubicBezTo>
                      <a:pt x="341" y="450"/>
                      <a:pt x="340" y="450"/>
                      <a:pt x="340" y="449"/>
                    </a:cubicBezTo>
                    <a:close/>
                    <a:moveTo>
                      <a:pt x="356" y="410"/>
                    </a:moveTo>
                    <a:cubicBezTo>
                      <a:pt x="355" y="410"/>
                      <a:pt x="353" y="411"/>
                      <a:pt x="353" y="411"/>
                    </a:cubicBezTo>
                    <a:cubicBezTo>
                      <a:pt x="351" y="413"/>
                      <a:pt x="349" y="415"/>
                      <a:pt x="348" y="418"/>
                    </a:cubicBezTo>
                    <a:cubicBezTo>
                      <a:pt x="345" y="415"/>
                      <a:pt x="342" y="412"/>
                      <a:pt x="340" y="409"/>
                    </a:cubicBezTo>
                    <a:cubicBezTo>
                      <a:pt x="340" y="409"/>
                      <a:pt x="340" y="407"/>
                      <a:pt x="340" y="407"/>
                    </a:cubicBezTo>
                    <a:cubicBezTo>
                      <a:pt x="343" y="406"/>
                      <a:pt x="344" y="402"/>
                      <a:pt x="346" y="401"/>
                    </a:cubicBezTo>
                    <a:cubicBezTo>
                      <a:pt x="347" y="400"/>
                      <a:pt x="348" y="400"/>
                      <a:pt x="349" y="401"/>
                    </a:cubicBezTo>
                    <a:cubicBezTo>
                      <a:pt x="351" y="403"/>
                      <a:pt x="353" y="407"/>
                      <a:pt x="356" y="408"/>
                    </a:cubicBezTo>
                    <a:cubicBezTo>
                      <a:pt x="356" y="408"/>
                      <a:pt x="357" y="408"/>
                      <a:pt x="357" y="409"/>
                    </a:cubicBezTo>
                    <a:cubicBezTo>
                      <a:pt x="357" y="409"/>
                      <a:pt x="356" y="410"/>
                      <a:pt x="356" y="410"/>
                    </a:cubicBezTo>
                    <a:close/>
                    <a:moveTo>
                      <a:pt x="342" y="364"/>
                    </a:moveTo>
                    <a:cubicBezTo>
                      <a:pt x="343" y="363"/>
                      <a:pt x="345" y="362"/>
                      <a:pt x="346" y="360"/>
                    </a:cubicBezTo>
                    <a:cubicBezTo>
                      <a:pt x="349" y="356"/>
                      <a:pt x="349" y="360"/>
                      <a:pt x="350" y="361"/>
                    </a:cubicBezTo>
                    <a:cubicBezTo>
                      <a:pt x="351" y="363"/>
                      <a:pt x="353" y="365"/>
                      <a:pt x="355" y="366"/>
                    </a:cubicBezTo>
                    <a:cubicBezTo>
                      <a:pt x="357" y="369"/>
                      <a:pt x="357" y="370"/>
                      <a:pt x="354" y="371"/>
                    </a:cubicBezTo>
                    <a:cubicBezTo>
                      <a:pt x="351" y="372"/>
                      <a:pt x="352" y="375"/>
                      <a:pt x="350" y="375"/>
                    </a:cubicBezTo>
                    <a:cubicBezTo>
                      <a:pt x="349" y="376"/>
                      <a:pt x="348" y="377"/>
                      <a:pt x="347" y="378"/>
                    </a:cubicBezTo>
                    <a:cubicBezTo>
                      <a:pt x="346" y="377"/>
                      <a:pt x="345" y="376"/>
                      <a:pt x="345" y="376"/>
                    </a:cubicBezTo>
                    <a:cubicBezTo>
                      <a:pt x="344" y="374"/>
                      <a:pt x="344" y="373"/>
                      <a:pt x="343" y="372"/>
                    </a:cubicBezTo>
                    <a:cubicBezTo>
                      <a:pt x="339" y="368"/>
                      <a:pt x="339" y="368"/>
                      <a:pt x="342" y="364"/>
                    </a:cubicBezTo>
                    <a:close/>
                    <a:moveTo>
                      <a:pt x="355" y="330"/>
                    </a:moveTo>
                    <a:cubicBezTo>
                      <a:pt x="353" y="332"/>
                      <a:pt x="351" y="334"/>
                      <a:pt x="350" y="337"/>
                    </a:cubicBezTo>
                    <a:cubicBezTo>
                      <a:pt x="349" y="338"/>
                      <a:pt x="349" y="340"/>
                      <a:pt x="347" y="337"/>
                    </a:cubicBezTo>
                    <a:cubicBezTo>
                      <a:pt x="345" y="335"/>
                      <a:pt x="342" y="332"/>
                      <a:pt x="340" y="330"/>
                    </a:cubicBezTo>
                    <a:cubicBezTo>
                      <a:pt x="339" y="330"/>
                      <a:pt x="339" y="329"/>
                      <a:pt x="338" y="329"/>
                    </a:cubicBezTo>
                    <a:cubicBezTo>
                      <a:pt x="338" y="328"/>
                      <a:pt x="339" y="328"/>
                      <a:pt x="339" y="327"/>
                    </a:cubicBezTo>
                    <a:cubicBezTo>
                      <a:pt x="340" y="326"/>
                      <a:pt x="341" y="324"/>
                      <a:pt x="343" y="323"/>
                    </a:cubicBezTo>
                    <a:cubicBezTo>
                      <a:pt x="346" y="322"/>
                      <a:pt x="344" y="317"/>
                      <a:pt x="348" y="318"/>
                    </a:cubicBezTo>
                    <a:cubicBezTo>
                      <a:pt x="350" y="319"/>
                      <a:pt x="351" y="322"/>
                      <a:pt x="352" y="323"/>
                    </a:cubicBezTo>
                    <a:cubicBezTo>
                      <a:pt x="353" y="324"/>
                      <a:pt x="354" y="325"/>
                      <a:pt x="354" y="325"/>
                    </a:cubicBezTo>
                    <a:cubicBezTo>
                      <a:pt x="359" y="326"/>
                      <a:pt x="357" y="328"/>
                      <a:pt x="355" y="330"/>
                    </a:cubicBezTo>
                    <a:close/>
                    <a:moveTo>
                      <a:pt x="360" y="287"/>
                    </a:moveTo>
                    <a:cubicBezTo>
                      <a:pt x="359" y="288"/>
                      <a:pt x="358" y="289"/>
                      <a:pt x="357" y="289"/>
                    </a:cubicBezTo>
                    <a:cubicBezTo>
                      <a:pt x="354" y="291"/>
                      <a:pt x="352" y="294"/>
                      <a:pt x="350" y="297"/>
                    </a:cubicBezTo>
                    <a:cubicBezTo>
                      <a:pt x="348" y="299"/>
                      <a:pt x="347" y="300"/>
                      <a:pt x="345" y="296"/>
                    </a:cubicBezTo>
                    <a:cubicBezTo>
                      <a:pt x="344" y="292"/>
                      <a:pt x="340" y="289"/>
                      <a:pt x="336" y="287"/>
                    </a:cubicBezTo>
                    <a:cubicBezTo>
                      <a:pt x="335" y="287"/>
                      <a:pt x="333" y="286"/>
                      <a:pt x="335" y="285"/>
                    </a:cubicBezTo>
                    <a:cubicBezTo>
                      <a:pt x="340" y="283"/>
                      <a:pt x="344" y="279"/>
                      <a:pt x="346" y="274"/>
                    </a:cubicBezTo>
                    <a:cubicBezTo>
                      <a:pt x="346" y="274"/>
                      <a:pt x="347" y="274"/>
                      <a:pt x="347" y="274"/>
                    </a:cubicBezTo>
                    <a:cubicBezTo>
                      <a:pt x="348" y="274"/>
                      <a:pt x="349" y="274"/>
                      <a:pt x="349" y="274"/>
                    </a:cubicBezTo>
                    <a:cubicBezTo>
                      <a:pt x="351" y="279"/>
                      <a:pt x="355" y="283"/>
                      <a:pt x="360" y="285"/>
                    </a:cubicBezTo>
                    <a:cubicBezTo>
                      <a:pt x="360" y="285"/>
                      <a:pt x="360" y="286"/>
                      <a:pt x="360" y="287"/>
                    </a:cubicBezTo>
                    <a:close/>
                    <a:moveTo>
                      <a:pt x="360" y="247"/>
                    </a:moveTo>
                    <a:cubicBezTo>
                      <a:pt x="355" y="249"/>
                      <a:pt x="351" y="252"/>
                      <a:pt x="349" y="257"/>
                    </a:cubicBezTo>
                    <a:cubicBezTo>
                      <a:pt x="349" y="258"/>
                      <a:pt x="346" y="258"/>
                      <a:pt x="346" y="257"/>
                    </a:cubicBezTo>
                    <a:cubicBezTo>
                      <a:pt x="344" y="252"/>
                      <a:pt x="340" y="249"/>
                      <a:pt x="335" y="247"/>
                    </a:cubicBezTo>
                    <a:cubicBezTo>
                      <a:pt x="335" y="246"/>
                      <a:pt x="335" y="246"/>
                      <a:pt x="334" y="246"/>
                    </a:cubicBezTo>
                    <a:cubicBezTo>
                      <a:pt x="335" y="245"/>
                      <a:pt x="335" y="245"/>
                      <a:pt x="336" y="245"/>
                    </a:cubicBezTo>
                    <a:cubicBezTo>
                      <a:pt x="341" y="242"/>
                      <a:pt x="344" y="238"/>
                      <a:pt x="347" y="233"/>
                    </a:cubicBezTo>
                    <a:cubicBezTo>
                      <a:pt x="347" y="232"/>
                      <a:pt x="349" y="230"/>
                      <a:pt x="349" y="232"/>
                    </a:cubicBezTo>
                    <a:cubicBezTo>
                      <a:pt x="350" y="239"/>
                      <a:pt x="355" y="242"/>
                      <a:pt x="359" y="245"/>
                    </a:cubicBezTo>
                    <a:cubicBezTo>
                      <a:pt x="360" y="246"/>
                      <a:pt x="362" y="246"/>
                      <a:pt x="360" y="247"/>
                    </a:cubicBezTo>
                    <a:close/>
                    <a:moveTo>
                      <a:pt x="389" y="536"/>
                    </a:moveTo>
                    <a:cubicBezTo>
                      <a:pt x="387" y="535"/>
                      <a:pt x="385" y="533"/>
                      <a:pt x="383" y="531"/>
                    </a:cubicBezTo>
                    <a:cubicBezTo>
                      <a:pt x="385" y="529"/>
                      <a:pt x="387" y="527"/>
                      <a:pt x="388" y="526"/>
                    </a:cubicBezTo>
                    <a:cubicBezTo>
                      <a:pt x="390" y="527"/>
                      <a:pt x="393" y="529"/>
                      <a:pt x="393" y="531"/>
                    </a:cubicBezTo>
                    <a:cubicBezTo>
                      <a:pt x="393" y="533"/>
                      <a:pt x="390" y="535"/>
                      <a:pt x="389" y="536"/>
                    </a:cubicBezTo>
                    <a:close/>
                    <a:moveTo>
                      <a:pt x="393" y="573"/>
                    </a:moveTo>
                    <a:cubicBezTo>
                      <a:pt x="393" y="574"/>
                      <a:pt x="391" y="576"/>
                      <a:pt x="389" y="578"/>
                    </a:cubicBezTo>
                    <a:cubicBezTo>
                      <a:pt x="387" y="575"/>
                      <a:pt x="384" y="573"/>
                      <a:pt x="384" y="572"/>
                    </a:cubicBezTo>
                    <a:cubicBezTo>
                      <a:pt x="384" y="570"/>
                      <a:pt x="387" y="569"/>
                      <a:pt x="389" y="567"/>
                    </a:cubicBezTo>
                    <a:cubicBezTo>
                      <a:pt x="390" y="569"/>
                      <a:pt x="393" y="571"/>
                      <a:pt x="393" y="573"/>
                    </a:cubicBezTo>
                    <a:close/>
                    <a:moveTo>
                      <a:pt x="389" y="608"/>
                    </a:moveTo>
                    <a:cubicBezTo>
                      <a:pt x="390" y="609"/>
                      <a:pt x="392" y="611"/>
                      <a:pt x="393" y="613"/>
                    </a:cubicBezTo>
                    <a:cubicBezTo>
                      <a:pt x="392" y="614"/>
                      <a:pt x="390" y="615"/>
                      <a:pt x="388" y="616"/>
                    </a:cubicBezTo>
                    <a:cubicBezTo>
                      <a:pt x="387" y="615"/>
                      <a:pt x="385" y="614"/>
                      <a:pt x="384" y="612"/>
                    </a:cubicBezTo>
                    <a:cubicBezTo>
                      <a:pt x="386" y="611"/>
                      <a:pt x="387" y="609"/>
                      <a:pt x="389" y="608"/>
                    </a:cubicBezTo>
                    <a:close/>
                    <a:moveTo>
                      <a:pt x="391" y="652"/>
                    </a:moveTo>
                    <a:cubicBezTo>
                      <a:pt x="391" y="653"/>
                      <a:pt x="390" y="654"/>
                      <a:pt x="389" y="655"/>
                    </a:cubicBezTo>
                    <a:cubicBezTo>
                      <a:pt x="388" y="654"/>
                      <a:pt x="387" y="653"/>
                      <a:pt x="384" y="651"/>
                    </a:cubicBezTo>
                    <a:cubicBezTo>
                      <a:pt x="386" y="651"/>
                      <a:pt x="387" y="650"/>
                      <a:pt x="388" y="650"/>
                    </a:cubicBezTo>
                    <a:cubicBezTo>
                      <a:pt x="390" y="650"/>
                      <a:pt x="392" y="649"/>
                      <a:pt x="391" y="652"/>
                    </a:cubicBezTo>
                    <a:close/>
                    <a:moveTo>
                      <a:pt x="389" y="736"/>
                    </a:moveTo>
                    <a:cubicBezTo>
                      <a:pt x="388" y="736"/>
                      <a:pt x="388" y="735"/>
                      <a:pt x="388" y="735"/>
                    </a:cubicBezTo>
                    <a:cubicBezTo>
                      <a:pt x="388" y="734"/>
                      <a:pt x="388" y="733"/>
                      <a:pt x="389" y="732"/>
                    </a:cubicBezTo>
                    <a:cubicBezTo>
                      <a:pt x="389" y="733"/>
                      <a:pt x="390" y="733"/>
                      <a:pt x="390" y="734"/>
                    </a:cubicBezTo>
                    <a:cubicBezTo>
                      <a:pt x="390" y="735"/>
                      <a:pt x="389" y="735"/>
                      <a:pt x="389" y="736"/>
                    </a:cubicBezTo>
                    <a:close/>
                    <a:moveTo>
                      <a:pt x="392" y="695"/>
                    </a:moveTo>
                    <a:cubicBezTo>
                      <a:pt x="391" y="696"/>
                      <a:pt x="389" y="698"/>
                      <a:pt x="388" y="697"/>
                    </a:cubicBezTo>
                    <a:cubicBezTo>
                      <a:pt x="387" y="696"/>
                      <a:pt x="386" y="695"/>
                      <a:pt x="384" y="693"/>
                    </a:cubicBezTo>
                    <a:cubicBezTo>
                      <a:pt x="384" y="693"/>
                      <a:pt x="384" y="693"/>
                      <a:pt x="384" y="693"/>
                    </a:cubicBezTo>
                    <a:cubicBezTo>
                      <a:pt x="384" y="692"/>
                      <a:pt x="389" y="691"/>
                      <a:pt x="390" y="692"/>
                    </a:cubicBezTo>
                    <a:cubicBezTo>
                      <a:pt x="392" y="692"/>
                      <a:pt x="395" y="692"/>
                      <a:pt x="392" y="695"/>
                    </a:cubicBezTo>
                    <a:close/>
                    <a:moveTo>
                      <a:pt x="389" y="499"/>
                    </a:moveTo>
                    <a:cubicBezTo>
                      <a:pt x="386" y="496"/>
                      <a:pt x="384" y="494"/>
                      <a:pt x="382" y="491"/>
                    </a:cubicBezTo>
                    <a:cubicBezTo>
                      <a:pt x="381" y="490"/>
                      <a:pt x="388" y="482"/>
                      <a:pt x="389" y="483"/>
                    </a:cubicBezTo>
                    <a:cubicBezTo>
                      <a:pt x="391" y="485"/>
                      <a:pt x="393" y="488"/>
                      <a:pt x="395" y="490"/>
                    </a:cubicBezTo>
                    <a:cubicBezTo>
                      <a:pt x="393" y="493"/>
                      <a:pt x="391" y="496"/>
                      <a:pt x="389" y="499"/>
                    </a:cubicBezTo>
                    <a:close/>
                    <a:moveTo>
                      <a:pt x="384" y="447"/>
                    </a:moveTo>
                    <a:cubicBezTo>
                      <a:pt x="386" y="446"/>
                      <a:pt x="387" y="444"/>
                      <a:pt x="388" y="443"/>
                    </a:cubicBezTo>
                    <a:cubicBezTo>
                      <a:pt x="389" y="443"/>
                      <a:pt x="389" y="443"/>
                      <a:pt x="390" y="444"/>
                    </a:cubicBezTo>
                    <a:cubicBezTo>
                      <a:pt x="391" y="445"/>
                      <a:pt x="392" y="446"/>
                      <a:pt x="394" y="448"/>
                    </a:cubicBezTo>
                    <a:cubicBezTo>
                      <a:pt x="396" y="449"/>
                      <a:pt x="395" y="450"/>
                      <a:pt x="394" y="451"/>
                    </a:cubicBezTo>
                    <a:cubicBezTo>
                      <a:pt x="393" y="452"/>
                      <a:pt x="391" y="453"/>
                      <a:pt x="390" y="454"/>
                    </a:cubicBezTo>
                    <a:cubicBezTo>
                      <a:pt x="389" y="456"/>
                      <a:pt x="388" y="456"/>
                      <a:pt x="387" y="454"/>
                    </a:cubicBezTo>
                    <a:cubicBezTo>
                      <a:pt x="386" y="453"/>
                      <a:pt x="385" y="452"/>
                      <a:pt x="384" y="452"/>
                    </a:cubicBezTo>
                    <a:cubicBezTo>
                      <a:pt x="382" y="450"/>
                      <a:pt x="382" y="448"/>
                      <a:pt x="384" y="447"/>
                    </a:cubicBezTo>
                    <a:close/>
                    <a:moveTo>
                      <a:pt x="394" y="410"/>
                    </a:moveTo>
                    <a:cubicBezTo>
                      <a:pt x="392" y="411"/>
                      <a:pt x="391" y="414"/>
                      <a:pt x="389" y="415"/>
                    </a:cubicBezTo>
                    <a:cubicBezTo>
                      <a:pt x="389" y="415"/>
                      <a:pt x="388" y="415"/>
                      <a:pt x="388" y="415"/>
                    </a:cubicBezTo>
                    <a:cubicBezTo>
                      <a:pt x="385" y="413"/>
                      <a:pt x="385" y="410"/>
                      <a:pt x="381" y="410"/>
                    </a:cubicBezTo>
                    <a:cubicBezTo>
                      <a:pt x="381" y="409"/>
                      <a:pt x="381" y="408"/>
                      <a:pt x="381" y="408"/>
                    </a:cubicBezTo>
                    <a:cubicBezTo>
                      <a:pt x="384" y="406"/>
                      <a:pt x="386" y="404"/>
                      <a:pt x="388" y="401"/>
                    </a:cubicBezTo>
                    <a:cubicBezTo>
                      <a:pt x="388" y="401"/>
                      <a:pt x="389" y="401"/>
                      <a:pt x="390" y="401"/>
                    </a:cubicBezTo>
                    <a:cubicBezTo>
                      <a:pt x="392" y="403"/>
                      <a:pt x="394" y="405"/>
                      <a:pt x="396" y="407"/>
                    </a:cubicBezTo>
                    <a:cubicBezTo>
                      <a:pt x="399" y="410"/>
                      <a:pt x="396" y="409"/>
                      <a:pt x="394" y="410"/>
                    </a:cubicBezTo>
                    <a:close/>
                    <a:moveTo>
                      <a:pt x="389" y="376"/>
                    </a:moveTo>
                    <a:cubicBezTo>
                      <a:pt x="389" y="377"/>
                      <a:pt x="388" y="376"/>
                      <a:pt x="388" y="376"/>
                    </a:cubicBezTo>
                    <a:cubicBezTo>
                      <a:pt x="385" y="374"/>
                      <a:pt x="385" y="371"/>
                      <a:pt x="382" y="370"/>
                    </a:cubicBezTo>
                    <a:cubicBezTo>
                      <a:pt x="381" y="370"/>
                      <a:pt x="381" y="369"/>
                      <a:pt x="380" y="369"/>
                    </a:cubicBezTo>
                    <a:cubicBezTo>
                      <a:pt x="381" y="368"/>
                      <a:pt x="381" y="368"/>
                      <a:pt x="381" y="367"/>
                    </a:cubicBezTo>
                    <a:cubicBezTo>
                      <a:pt x="383" y="365"/>
                      <a:pt x="385" y="364"/>
                      <a:pt x="387" y="361"/>
                    </a:cubicBezTo>
                    <a:cubicBezTo>
                      <a:pt x="389" y="360"/>
                      <a:pt x="389" y="361"/>
                      <a:pt x="391" y="362"/>
                    </a:cubicBezTo>
                    <a:cubicBezTo>
                      <a:pt x="393" y="364"/>
                      <a:pt x="395" y="366"/>
                      <a:pt x="397" y="368"/>
                    </a:cubicBezTo>
                    <a:cubicBezTo>
                      <a:pt x="395" y="371"/>
                      <a:pt x="392" y="374"/>
                      <a:pt x="389" y="376"/>
                    </a:cubicBezTo>
                    <a:close/>
                    <a:moveTo>
                      <a:pt x="398" y="329"/>
                    </a:moveTo>
                    <a:cubicBezTo>
                      <a:pt x="397" y="330"/>
                      <a:pt x="396" y="330"/>
                      <a:pt x="395" y="331"/>
                    </a:cubicBezTo>
                    <a:cubicBezTo>
                      <a:pt x="393" y="333"/>
                      <a:pt x="391" y="335"/>
                      <a:pt x="389" y="337"/>
                    </a:cubicBezTo>
                    <a:cubicBezTo>
                      <a:pt x="386" y="334"/>
                      <a:pt x="383" y="331"/>
                      <a:pt x="380" y="328"/>
                    </a:cubicBezTo>
                    <a:cubicBezTo>
                      <a:pt x="380" y="328"/>
                      <a:pt x="380" y="328"/>
                      <a:pt x="380" y="327"/>
                    </a:cubicBezTo>
                    <a:cubicBezTo>
                      <a:pt x="380" y="326"/>
                      <a:pt x="381" y="326"/>
                      <a:pt x="382" y="325"/>
                    </a:cubicBezTo>
                    <a:cubicBezTo>
                      <a:pt x="383" y="324"/>
                      <a:pt x="385" y="323"/>
                      <a:pt x="386" y="321"/>
                    </a:cubicBezTo>
                    <a:cubicBezTo>
                      <a:pt x="389" y="317"/>
                      <a:pt x="390" y="317"/>
                      <a:pt x="391" y="321"/>
                    </a:cubicBezTo>
                    <a:cubicBezTo>
                      <a:pt x="393" y="325"/>
                      <a:pt x="396" y="325"/>
                      <a:pt x="398" y="327"/>
                    </a:cubicBezTo>
                    <a:cubicBezTo>
                      <a:pt x="399" y="328"/>
                      <a:pt x="400" y="328"/>
                      <a:pt x="398" y="329"/>
                    </a:cubicBezTo>
                    <a:close/>
                    <a:moveTo>
                      <a:pt x="401" y="288"/>
                    </a:moveTo>
                    <a:cubicBezTo>
                      <a:pt x="395" y="290"/>
                      <a:pt x="392" y="292"/>
                      <a:pt x="390" y="297"/>
                    </a:cubicBezTo>
                    <a:cubicBezTo>
                      <a:pt x="390" y="298"/>
                      <a:pt x="389" y="298"/>
                      <a:pt x="389" y="298"/>
                    </a:cubicBezTo>
                    <a:cubicBezTo>
                      <a:pt x="388" y="298"/>
                      <a:pt x="387" y="298"/>
                      <a:pt x="387" y="297"/>
                    </a:cubicBezTo>
                    <a:cubicBezTo>
                      <a:pt x="386" y="292"/>
                      <a:pt x="381" y="291"/>
                      <a:pt x="378" y="288"/>
                    </a:cubicBezTo>
                    <a:cubicBezTo>
                      <a:pt x="376" y="286"/>
                      <a:pt x="376" y="285"/>
                      <a:pt x="379" y="285"/>
                    </a:cubicBezTo>
                    <a:cubicBezTo>
                      <a:pt x="379" y="285"/>
                      <a:pt x="380" y="285"/>
                      <a:pt x="380" y="284"/>
                    </a:cubicBezTo>
                    <a:cubicBezTo>
                      <a:pt x="389" y="277"/>
                      <a:pt x="389" y="277"/>
                      <a:pt x="397" y="284"/>
                    </a:cubicBezTo>
                    <a:cubicBezTo>
                      <a:pt x="398" y="285"/>
                      <a:pt x="400" y="285"/>
                      <a:pt x="400" y="285"/>
                    </a:cubicBezTo>
                    <a:cubicBezTo>
                      <a:pt x="401" y="286"/>
                      <a:pt x="401" y="288"/>
                      <a:pt x="401" y="288"/>
                    </a:cubicBezTo>
                    <a:close/>
                    <a:moveTo>
                      <a:pt x="376" y="246"/>
                    </a:moveTo>
                    <a:cubicBezTo>
                      <a:pt x="377" y="245"/>
                      <a:pt x="377" y="245"/>
                      <a:pt x="378" y="245"/>
                    </a:cubicBezTo>
                    <a:cubicBezTo>
                      <a:pt x="379" y="244"/>
                      <a:pt x="381" y="243"/>
                      <a:pt x="382" y="241"/>
                    </a:cubicBezTo>
                    <a:cubicBezTo>
                      <a:pt x="385" y="239"/>
                      <a:pt x="388" y="237"/>
                      <a:pt x="388" y="234"/>
                    </a:cubicBezTo>
                    <a:cubicBezTo>
                      <a:pt x="390" y="236"/>
                      <a:pt x="392" y="238"/>
                      <a:pt x="394" y="241"/>
                    </a:cubicBezTo>
                    <a:cubicBezTo>
                      <a:pt x="395" y="242"/>
                      <a:pt x="396" y="242"/>
                      <a:pt x="397" y="243"/>
                    </a:cubicBezTo>
                    <a:cubicBezTo>
                      <a:pt x="401" y="245"/>
                      <a:pt x="401" y="245"/>
                      <a:pt x="397" y="248"/>
                    </a:cubicBezTo>
                    <a:cubicBezTo>
                      <a:pt x="395" y="250"/>
                      <a:pt x="392" y="253"/>
                      <a:pt x="390" y="256"/>
                    </a:cubicBezTo>
                    <a:cubicBezTo>
                      <a:pt x="389" y="256"/>
                      <a:pt x="389" y="257"/>
                      <a:pt x="389" y="258"/>
                    </a:cubicBezTo>
                    <a:cubicBezTo>
                      <a:pt x="388" y="257"/>
                      <a:pt x="388" y="256"/>
                      <a:pt x="388" y="256"/>
                    </a:cubicBezTo>
                    <a:cubicBezTo>
                      <a:pt x="385" y="252"/>
                      <a:pt x="382" y="248"/>
                      <a:pt x="378" y="247"/>
                    </a:cubicBezTo>
                    <a:cubicBezTo>
                      <a:pt x="377" y="246"/>
                      <a:pt x="377" y="246"/>
                      <a:pt x="376" y="246"/>
                    </a:cubicBezTo>
                    <a:close/>
                    <a:moveTo>
                      <a:pt x="401" y="206"/>
                    </a:moveTo>
                    <a:cubicBezTo>
                      <a:pt x="399" y="208"/>
                      <a:pt x="396" y="209"/>
                      <a:pt x="394" y="211"/>
                    </a:cubicBezTo>
                    <a:cubicBezTo>
                      <a:pt x="392" y="213"/>
                      <a:pt x="390" y="215"/>
                      <a:pt x="388" y="218"/>
                    </a:cubicBezTo>
                    <a:cubicBezTo>
                      <a:pt x="388" y="214"/>
                      <a:pt x="385" y="212"/>
                      <a:pt x="383" y="210"/>
                    </a:cubicBezTo>
                    <a:cubicBezTo>
                      <a:pt x="381" y="209"/>
                      <a:pt x="379" y="207"/>
                      <a:pt x="376" y="206"/>
                    </a:cubicBezTo>
                    <a:cubicBezTo>
                      <a:pt x="379" y="204"/>
                      <a:pt x="381" y="203"/>
                      <a:pt x="383" y="201"/>
                    </a:cubicBezTo>
                    <a:cubicBezTo>
                      <a:pt x="385" y="198"/>
                      <a:pt x="386" y="195"/>
                      <a:pt x="388" y="193"/>
                    </a:cubicBezTo>
                    <a:cubicBezTo>
                      <a:pt x="388" y="192"/>
                      <a:pt x="388" y="191"/>
                      <a:pt x="389" y="191"/>
                    </a:cubicBezTo>
                    <a:cubicBezTo>
                      <a:pt x="389" y="191"/>
                      <a:pt x="389" y="192"/>
                      <a:pt x="390" y="192"/>
                    </a:cubicBezTo>
                    <a:cubicBezTo>
                      <a:pt x="392" y="198"/>
                      <a:pt x="396" y="202"/>
                      <a:pt x="402" y="204"/>
                    </a:cubicBezTo>
                    <a:cubicBezTo>
                      <a:pt x="404" y="205"/>
                      <a:pt x="403" y="206"/>
                      <a:pt x="401" y="206"/>
                    </a:cubicBezTo>
                    <a:close/>
                    <a:moveTo>
                      <a:pt x="400" y="166"/>
                    </a:moveTo>
                    <a:cubicBezTo>
                      <a:pt x="396" y="170"/>
                      <a:pt x="391" y="172"/>
                      <a:pt x="390" y="178"/>
                    </a:cubicBezTo>
                    <a:cubicBezTo>
                      <a:pt x="389" y="178"/>
                      <a:pt x="389" y="179"/>
                      <a:pt x="389" y="179"/>
                    </a:cubicBezTo>
                    <a:cubicBezTo>
                      <a:pt x="388" y="179"/>
                      <a:pt x="388" y="178"/>
                      <a:pt x="388" y="178"/>
                    </a:cubicBezTo>
                    <a:cubicBezTo>
                      <a:pt x="387" y="174"/>
                      <a:pt x="385" y="171"/>
                      <a:pt x="382" y="169"/>
                    </a:cubicBezTo>
                    <a:cubicBezTo>
                      <a:pt x="377" y="165"/>
                      <a:pt x="377" y="165"/>
                      <a:pt x="382" y="159"/>
                    </a:cubicBezTo>
                    <a:cubicBezTo>
                      <a:pt x="384" y="157"/>
                      <a:pt x="388" y="155"/>
                      <a:pt x="388" y="150"/>
                    </a:cubicBezTo>
                    <a:cubicBezTo>
                      <a:pt x="388" y="150"/>
                      <a:pt x="388" y="149"/>
                      <a:pt x="389" y="149"/>
                    </a:cubicBezTo>
                    <a:cubicBezTo>
                      <a:pt x="389" y="149"/>
                      <a:pt x="389" y="150"/>
                      <a:pt x="390" y="150"/>
                    </a:cubicBezTo>
                    <a:cubicBezTo>
                      <a:pt x="392" y="155"/>
                      <a:pt x="394" y="160"/>
                      <a:pt x="400" y="162"/>
                    </a:cubicBezTo>
                    <a:cubicBezTo>
                      <a:pt x="402" y="163"/>
                      <a:pt x="403" y="164"/>
                      <a:pt x="405" y="165"/>
                    </a:cubicBezTo>
                    <a:cubicBezTo>
                      <a:pt x="403" y="165"/>
                      <a:pt x="401" y="165"/>
                      <a:pt x="400" y="166"/>
                    </a:cubicBezTo>
                    <a:close/>
                    <a:moveTo>
                      <a:pt x="429" y="736"/>
                    </a:moveTo>
                    <a:cubicBezTo>
                      <a:pt x="429" y="735"/>
                      <a:pt x="428" y="735"/>
                      <a:pt x="428" y="734"/>
                    </a:cubicBezTo>
                    <a:cubicBezTo>
                      <a:pt x="428" y="733"/>
                      <a:pt x="429" y="733"/>
                      <a:pt x="429" y="732"/>
                    </a:cubicBezTo>
                    <a:cubicBezTo>
                      <a:pt x="429" y="733"/>
                      <a:pt x="430" y="734"/>
                      <a:pt x="430" y="735"/>
                    </a:cubicBezTo>
                    <a:cubicBezTo>
                      <a:pt x="430" y="735"/>
                      <a:pt x="429" y="736"/>
                      <a:pt x="429" y="736"/>
                    </a:cubicBezTo>
                    <a:close/>
                    <a:moveTo>
                      <a:pt x="429" y="697"/>
                    </a:moveTo>
                    <a:cubicBezTo>
                      <a:pt x="429" y="697"/>
                      <a:pt x="428" y="696"/>
                      <a:pt x="427" y="696"/>
                    </a:cubicBezTo>
                    <a:cubicBezTo>
                      <a:pt x="426" y="695"/>
                      <a:pt x="425" y="694"/>
                      <a:pt x="424" y="693"/>
                    </a:cubicBezTo>
                    <a:cubicBezTo>
                      <a:pt x="426" y="692"/>
                      <a:pt x="428" y="691"/>
                      <a:pt x="430" y="691"/>
                    </a:cubicBezTo>
                    <a:cubicBezTo>
                      <a:pt x="431" y="691"/>
                      <a:pt x="432" y="692"/>
                      <a:pt x="433" y="693"/>
                    </a:cubicBezTo>
                    <a:cubicBezTo>
                      <a:pt x="432" y="694"/>
                      <a:pt x="431" y="696"/>
                      <a:pt x="429" y="697"/>
                    </a:cubicBezTo>
                    <a:close/>
                    <a:moveTo>
                      <a:pt x="429" y="617"/>
                    </a:moveTo>
                    <a:cubicBezTo>
                      <a:pt x="427" y="616"/>
                      <a:pt x="425" y="614"/>
                      <a:pt x="425" y="613"/>
                    </a:cubicBezTo>
                    <a:cubicBezTo>
                      <a:pt x="425" y="611"/>
                      <a:pt x="428" y="609"/>
                      <a:pt x="429" y="608"/>
                    </a:cubicBezTo>
                    <a:cubicBezTo>
                      <a:pt x="431" y="609"/>
                      <a:pt x="434" y="611"/>
                      <a:pt x="433" y="612"/>
                    </a:cubicBezTo>
                    <a:cubicBezTo>
                      <a:pt x="433" y="614"/>
                      <a:pt x="431" y="616"/>
                      <a:pt x="429" y="617"/>
                    </a:cubicBezTo>
                    <a:close/>
                    <a:moveTo>
                      <a:pt x="432" y="652"/>
                    </a:moveTo>
                    <a:cubicBezTo>
                      <a:pt x="432" y="653"/>
                      <a:pt x="430" y="654"/>
                      <a:pt x="429" y="656"/>
                    </a:cubicBezTo>
                    <a:cubicBezTo>
                      <a:pt x="428" y="654"/>
                      <a:pt x="426" y="653"/>
                      <a:pt x="426" y="652"/>
                    </a:cubicBezTo>
                    <a:cubicBezTo>
                      <a:pt x="427" y="651"/>
                      <a:pt x="428" y="650"/>
                      <a:pt x="429" y="648"/>
                    </a:cubicBezTo>
                    <a:cubicBezTo>
                      <a:pt x="430" y="649"/>
                      <a:pt x="432" y="651"/>
                      <a:pt x="432" y="652"/>
                    </a:cubicBezTo>
                    <a:close/>
                    <a:moveTo>
                      <a:pt x="429" y="576"/>
                    </a:moveTo>
                    <a:cubicBezTo>
                      <a:pt x="428" y="577"/>
                      <a:pt x="426" y="574"/>
                      <a:pt x="423" y="571"/>
                    </a:cubicBezTo>
                    <a:cubicBezTo>
                      <a:pt x="425" y="570"/>
                      <a:pt x="427" y="568"/>
                      <a:pt x="429" y="568"/>
                    </a:cubicBezTo>
                    <a:cubicBezTo>
                      <a:pt x="430" y="568"/>
                      <a:pt x="432" y="571"/>
                      <a:pt x="434" y="572"/>
                    </a:cubicBezTo>
                    <a:cubicBezTo>
                      <a:pt x="432" y="574"/>
                      <a:pt x="431" y="576"/>
                      <a:pt x="429" y="576"/>
                    </a:cubicBezTo>
                    <a:close/>
                    <a:moveTo>
                      <a:pt x="429" y="536"/>
                    </a:moveTo>
                    <a:cubicBezTo>
                      <a:pt x="427" y="536"/>
                      <a:pt x="426" y="533"/>
                      <a:pt x="423" y="531"/>
                    </a:cubicBezTo>
                    <a:cubicBezTo>
                      <a:pt x="425" y="529"/>
                      <a:pt x="427" y="527"/>
                      <a:pt x="429" y="525"/>
                    </a:cubicBezTo>
                    <a:cubicBezTo>
                      <a:pt x="431" y="528"/>
                      <a:pt x="433" y="530"/>
                      <a:pt x="436" y="532"/>
                    </a:cubicBezTo>
                    <a:cubicBezTo>
                      <a:pt x="433" y="534"/>
                      <a:pt x="431" y="536"/>
                      <a:pt x="429" y="536"/>
                    </a:cubicBezTo>
                    <a:close/>
                    <a:moveTo>
                      <a:pt x="430" y="498"/>
                    </a:moveTo>
                    <a:cubicBezTo>
                      <a:pt x="429" y="498"/>
                      <a:pt x="428" y="497"/>
                      <a:pt x="428" y="497"/>
                    </a:cubicBezTo>
                    <a:cubicBezTo>
                      <a:pt x="426" y="495"/>
                      <a:pt x="425" y="494"/>
                      <a:pt x="423" y="492"/>
                    </a:cubicBezTo>
                    <a:cubicBezTo>
                      <a:pt x="422" y="491"/>
                      <a:pt x="422" y="490"/>
                      <a:pt x="423" y="488"/>
                    </a:cubicBezTo>
                    <a:cubicBezTo>
                      <a:pt x="425" y="487"/>
                      <a:pt x="426" y="486"/>
                      <a:pt x="427" y="484"/>
                    </a:cubicBezTo>
                    <a:cubicBezTo>
                      <a:pt x="428" y="484"/>
                      <a:pt x="429" y="482"/>
                      <a:pt x="430" y="484"/>
                    </a:cubicBezTo>
                    <a:cubicBezTo>
                      <a:pt x="432" y="486"/>
                      <a:pt x="433" y="487"/>
                      <a:pt x="435" y="489"/>
                    </a:cubicBezTo>
                    <a:cubicBezTo>
                      <a:pt x="435" y="489"/>
                      <a:pt x="436" y="490"/>
                      <a:pt x="436" y="490"/>
                    </a:cubicBezTo>
                    <a:cubicBezTo>
                      <a:pt x="434" y="493"/>
                      <a:pt x="432" y="496"/>
                      <a:pt x="430" y="498"/>
                    </a:cubicBezTo>
                    <a:close/>
                    <a:moveTo>
                      <a:pt x="422" y="450"/>
                    </a:moveTo>
                    <a:cubicBezTo>
                      <a:pt x="425" y="447"/>
                      <a:pt x="427" y="445"/>
                      <a:pt x="429" y="443"/>
                    </a:cubicBezTo>
                    <a:cubicBezTo>
                      <a:pt x="429" y="443"/>
                      <a:pt x="430" y="443"/>
                      <a:pt x="430" y="443"/>
                    </a:cubicBezTo>
                    <a:cubicBezTo>
                      <a:pt x="431" y="445"/>
                      <a:pt x="433" y="446"/>
                      <a:pt x="434" y="447"/>
                    </a:cubicBezTo>
                    <a:cubicBezTo>
                      <a:pt x="435" y="449"/>
                      <a:pt x="436" y="450"/>
                      <a:pt x="434" y="451"/>
                    </a:cubicBezTo>
                    <a:cubicBezTo>
                      <a:pt x="433" y="452"/>
                      <a:pt x="432" y="453"/>
                      <a:pt x="431" y="454"/>
                    </a:cubicBezTo>
                    <a:cubicBezTo>
                      <a:pt x="430" y="456"/>
                      <a:pt x="429" y="456"/>
                      <a:pt x="427" y="454"/>
                    </a:cubicBezTo>
                    <a:cubicBezTo>
                      <a:pt x="426" y="453"/>
                      <a:pt x="424" y="451"/>
                      <a:pt x="422" y="450"/>
                    </a:cubicBezTo>
                    <a:close/>
                    <a:moveTo>
                      <a:pt x="435" y="410"/>
                    </a:moveTo>
                    <a:cubicBezTo>
                      <a:pt x="433" y="411"/>
                      <a:pt x="432" y="413"/>
                      <a:pt x="430" y="415"/>
                    </a:cubicBezTo>
                    <a:cubicBezTo>
                      <a:pt x="430" y="415"/>
                      <a:pt x="429" y="415"/>
                      <a:pt x="429" y="415"/>
                    </a:cubicBezTo>
                    <a:cubicBezTo>
                      <a:pt x="427" y="414"/>
                      <a:pt x="425" y="411"/>
                      <a:pt x="423" y="410"/>
                    </a:cubicBezTo>
                    <a:cubicBezTo>
                      <a:pt x="419" y="409"/>
                      <a:pt x="421" y="408"/>
                      <a:pt x="423" y="407"/>
                    </a:cubicBezTo>
                    <a:cubicBezTo>
                      <a:pt x="424" y="405"/>
                      <a:pt x="426" y="404"/>
                      <a:pt x="427" y="402"/>
                    </a:cubicBezTo>
                    <a:cubicBezTo>
                      <a:pt x="429" y="401"/>
                      <a:pt x="429" y="400"/>
                      <a:pt x="431" y="402"/>
                    </a:cubicBezTo>
                    <a:cubicBezTo>
                      <a:pt x="432" y="404"/>
                      <a:pt x="434" y="406"/>
                      <a:pt x="436" y="407"/>
                    </a:cubicBezTo>
                    <a:cubicBezTo>
                      <a:pt x="439" y="410"/>
                      <a:pt x="437" y="409"/>
                      <a:pt x="435" y="410"/>
                    </a:cubicBezTo>
                    <a:close/>
                    <a:moveTo>
                      <a:pt x="420" y="369"/>
                    </a:moveTo>
                    <a:cubicBezTo>
                      <a:pt x="421" y="368"/>
                      <a:pt x="422" y="367"/>
                      <a:pt x="423" y="366"/>
                    </a:cubicBezTo>
                    <a:cubicBezTo>
                      <a:pt x="425" y="363"/>
                      <a:pt x="427" y="361"/>
                      <a:pt x="429" y="358"/>
                    </a:cubicBezTo>
                    <a:cubicBezTo>
                      <a:pt x="430" y="362"/>
                      <a:pt x="433" y="363"/>
                      <a:pt x="435" y="366"/>
                    </a:cubicBezTo>
                    <a:cubicBezTo>
                      <a:pt x="438" y="369"/>
                      <a:pt x="438" y="369"/>
                      <a:pt x="434" y="372"/>
                    </a:cubicBezTo>
                    <a:cubicBezTo>
                      <a:pt x="433" y="374"/>
                      <a:pt x="431" y="375"/>
                      <a:pt x="429" y="377"/>
                    </a:cubicBezTo>
                    <a:cubicBezTo>
                      <a:pt x="427" y="375"/>
                      <a:pt x="425" y="374"/>
                      <a:pt x="424" y="372"/>
                    </a:cubicBezTo>
                    <a:cubicBezTo>
                      <a:pt x="422" y="371"/>
                      <a:pt x="421" y="370"/>
                      <a:pt x="420" y="369"/>
                    </a:cubicBezTo>
                    <a:close/>
                    <a:moveTo>
                      <a:pt x="438" y="329"/>
                    </a:moveTo>
                    <a:cubicBezTo>
                      <a:pt x="435" y="331"/>
                      <a:pt x="432" y="334"/>
                      <a:pt x="430" y="337"/>
                    </a:cubicBezTo>
                    <a:cubicBezTo>
                      <a:pt x="430" y="338"/>
                      <a:pt x="429" y="338"/>
                      <a:pt x="429" y="339"/>
                    </a:cubicBezTo>
                    <a:cubicBezTo>
                      <a:pt x="429" y="338"/>
                      <a:pt x="428" y="338"/>
                      <a:pt x="428" y="337"/>
                    </a:cubicBezTo>
                    <a:cubicBezTo>
                      <a:pt x="426" y="335"/>
                      <a:pt x="425" y="333"/>
                      <a:pt x="423" y="331"/>
                    </a:cubicBezTo>
                    <a:cubicBezTo>
                      <a:pt x="422" y="330"/>
                      <a:pt x="420" y="329"/>
                      <a:pt x="419" y="328"/>
                    </a:cubicBezTo>
                    <a:cubicBezTo>
                      <a:pt x="420" y="327"/>
                      <a:pt x="422" y="326"/>
                      <a:pt x="423" y="325"/>
                    </a:cubicBezTo>
                    <a:cubicBezTo>
                      <a:pt x="424" y="325"/>
                      <a:pt x="425" y="324"/>
                      <a:pt x="425" y="323"/>
                    </a:cubicBezTo>
                    <a:cubicBezTo>
                      <a:pt x="427" y="322"/>
                      <a:pt x="428" y="320"/>
                      <a:pt x="429" y="318"/>
                    </a:cubicBezTo>
                    <a:cubicBezTo>
                      <a:pt x="431" y="320"/>
                      <a:pt x="433" y="321"/>
                      <a:pt x="435" y="323"/>
                    </a:cubicBezTo>
                    <a:cubicBezTo>
                      <a:pt x="436" y="324"/>
                      <a:pt x="437" y="326"/>
                      <a:pt x="438" y="327"/>
                    </a:cubicBezTo>
                    <a:cubicBezTo>
                      <a:pt x="439" y="328"/>
                      <a:pt x="440" y="328"/>
                      <a:pt x="438" y="329"/>
                    </a:cubicBezTo>
                    <a:close/>
                    <a:moveTo>
                      <a:pt x="441" y="289"/>
                    </a:moveTo>
                    <a:cubicBezTo>
                      <a:pt x="436" y="289"/>
                      <a:pt x="435" y="293"/>
                      <a:pt x="432" y="296"/>
                    </a:cubicBezTo>
                    <a:cubicBezTo>
                      <a:pt x="429" y="299"/>
                      <a:pt x="427" y="299"/>
                      <a:pt x="426" y="295"/>
                    </a:cubicBezTo>
                    <a:cubicBezTo>
                      <a:pt x="425" y="291"/>
                      <a:pt x="421" y="291"/>
                      <a:pt x="418" y="289"/>
                    </a:cubicBezTo>
                    <a:cubicBezTo>
                      <a:pt x="416" y="287"/>
                      <a:pt x="416" y="286"/>
                      <a:pt x="418" y="285"/>
                    </a:cubicBezTo>
                    <a:cubicBezTo>
                      <a:pt x="422" y="283"/>
                      <a:pt x="426" y="280"/>
                      <a:pt x="428" y="275"/>
                    </a:cubicBezTo>
                    <a:cubicBezTo>
                      <a:pt x="429" y="273"/>
                      <a:pt x="429" y="273"/>
                      <a:pt x="430" y="275"/>
                    </a:cubicBezTo>
                    <a:cubicBezTo>
                      <a:pt x="432" y="280"/>
                      <a:pt x="436" y="283"/>
                      <a:pt x="440" y="285"/>
                    </a:cubicBezTo>
                    <a:cubicBezTo>
                      <a:pt x="441" y="285"/>
                      <a:pt x="441" y="286"/>
                      <a:pt x="442" y="287"/>
                    </a:cubicBezTo>
                    <a:cubicBezTo>
                      <a:pt x="441" y="288"/>
                      <a:pt x="441" y="289"/>
                      <a:pt x="441" y="289"/>
                    </a:cubicBezTo>
                    <a:close/>
                    <a:moveTo>
                      <a:pt x="417" y="246"/>
                    </a:moveTo>
                    <a:cubicBezTo>
                      <a:pt x="417" y="246"/>
                      <a:pt x="417" y="245"/>
                      <a:pt x="418" y="245"/>
                    </a:cubicBezTo>
                    <a:cubicBezTo>
                      <a:pt x="422" y="242"/>
                      <a:pt x="426" y="240"/>
                      <a:pt x="428" y="235"/>
                    </a:cubicBezTo>
                    <a:cubicBezTo>
                      <a:pt x="428" y="234"/>
                      <a:pt x="429" y="233"/>
                      <a:pt x="430" y="234"/>
                    </a:cubicBezTo>
                    <a:cubicBezTo>
                      <a:pt x="432" y="239"/>
                      <a:pt x="436" y="242"/>
                      <a:pt x="440" y="244"/>
                    </a:cubicBezTo>
                    <a:cubicBezTo>
                      <a:pt x="441" y="245"/>
                      <a:pt x="442" y="246"/>
                      <a:pt x="440" y="247"/>
                    </a:cubicBezTo>
                    <a:cubicBezTo>
                      <a:pt x="436" y="249"/>
                      <a:pt x="433" y="252"/>
                      <a:pt x="430" y="255"/>
                    </a:cubicBezTo>
                    <a:cubicBezTo>
                      <a:pt x="429" y="256"/>
                      <a:pt x="429" y="257"/>
                      <a:pt x="429" y="258"/>
                    </a:cubicBezTo>
                    <a:cubicBezTo>
                      <a:pt x="429" y="257"/>
                      <a:pt x="429" y="256"/>
                      <a:pt x="428" y="255"/>
                    </a:cubicBezTo>
                    <a:cubicBezTo>
                      <a:pt x="425" y="252"/>
                      <a:pt x="422" y="250"/>
                      <a:pt x="418" y="247"/>
                    </a:cubicBezTo>
                    <a:cubicBezTo>
                      <a:pt x="418" y="246"/>
                      <a:pt x="417" y="246"/>
                      <a:pt x="417" y="246"/>
                    </a:cubicBezTo>
                    <a:close/>
                    <a:moveTo>
                      <a:pt x="442" y="206"/>
                    </a:moveTo>
                    <a:cubicBezTo>
                      <a:pt x="436" y="208"/>
                      <a:pt x="433" y="211"/>
                      <a:pt x="430" y="216"/>
                    </a:cubicBezTo>
                    <a:cubicBezTo>
                      <a:pt x="430" y="218"/>
                      <a:pt x="428" y="218"/>
                      <a:pt x="428" y="217"/>
                    </a:cubicBezTo>
                    <a:cubicBezTo>
                      <a:pt x="425" y="211"/>
                      <a:pt x="422" y="208"/>
                      <a:pt x="416" y="206"/>
                    </a:cubicBezTo>
                    <a:cubicBezTo>
                      <a:pt x="415" y="206"/>
                      <a:pt x="415" y="206"/>
                      <a:pt x="415" y="205"/>
                    </a:cubicBezTo>
                    <a:cubicBezTo>
                      <a:pt x="415" y="205"/>
                      <a:pt x="416" y="205"/>
                      <a:pt x="416" y="204"/>
                    </a:cubicBezTo>
                    <a:cubicBezTo>
                      <a:pt x="428" y="197"/>
                      <a:pt x="430" y="197"/>
                      <a:pt x="442" y="204"/>
                    </a:cubicBezTo>
                    <a:cubicBezTo>
                      <a:pt x="443" y="205"/>
                      <a:pt x="444" y="206"/>
                      <a:pt x="442" y="206"/>
                    </a:cubicBezTo>
                    <a:close/>
                    <a:moveTo>
                      <a:pt x="441" y="166"/>
                    </a:moveTo>
                    <a:cubicBezTo>
                      <a:pt x="437" y="169"/>
                      <a:pt x="432" y="172"/>
                      <a:pt x="430" y="178"/>
                    </a:cubicBezTo>
                    <a:cubicBezTo>
                      <a:pt x="429" y="180"/>
                      <a:pt x="429" y="179"/>
                      <a:pt x="428" y="178"/>
                    </a:cubicBezTo>
                    <a:cubicBezTo>
                      <a:pt x="425" y="172"/>
                      <a:pt x="421" y="167"/>
                      <a:pt x="414" y="166"/>
                    </a:cubicBezTo>
                    <a:cubicBezTo>
                      <a:pt x="414" y="166"/>
                      <a:pt x="413" y="166"/>
                      <a:pt x="413" y="165"/>
                    </a:cubicBezTo>
                    <a:cubicBezTo>
                      <a:pt x="413" y="165"/>
                      <a:pt x="413" y="164"/>
                      <a:pt x="414" y="164"/>
                    </a:cubicBezTo>
                    <a:cubicBezTo>
                      <a:pt x="421" y="162"/>
                      <a:pt x="426" y="157"/>
                      <a:pt x="428" y="150"/>
                    </a:cubicBezTo>
                    <a:cubicBezTo>
                      <a:pt x="428" y="150"/>
                      <a:pt x="429" y="149"/>
                      <a:pt x="429" y="149"/>
                    </a:cubicBezTo>
                    <a:cubicBezTo>
                      <a:pt x="430" y="150"/>
                      <a:pt x="430" y="151"/>
                      <a:pt x="430" y="151"/>
                    </a:cubicBezTo>
                    <a:cubicBezTo>
                      <a:pt x="433" y="157"/>
                      <a:pt x="436" y="161"/>
                      <a:pt x="442" y="163"/>
                    </a:cubicBezTo>
                    <a:cubicBezTo>
                      <a:pt x="443" y="164"/>
                      <a:pt x="444" y="164"/>
                      <a:pt x="445" y="165"/>
                    </a:cubicBezTo>
                    <a:cubicBezTo>
                      <a:pt x="444" y="165"/>
                      <a:pt x="442" y="165"/>
                      <a:pt x="441" y="166"/>
                    </a:cubicBezTo>
                    <a:close/>
                    <a:moveTo>
                      <a:pt x="469" y="736"/>
                    </a:moveTo>
                    <a:cubicBezTo>
                      <a:pt x="469" y="736"/>
                      <a:pt x="469" y="735"/>
                      <a:pt x="468" y="735"/>
                    </a:cubicBezTo>
                    <a:cubicBezTo>
                      <a:pt x="469" y="734"/>
                      <a:pt x="469" y="733"/>
                      <a:pt x="469" y="732"/>
                    </a:cubicBezTo>
                    <a:cubicBezTo>
                      <a:pt x="470" y="733"/>
                      <a:pt x="470" y="733"/>
                      <a:pt x="470" y="734"/>
                    </a:cubicBezTo>
                    <a:cubicBezTo>
                      <a:pt x="470" y="735"/>
                      <a:pt x="470" y="735"/>
                      <a:pt x="469" y="736"/>
                    </a:cubicBezTo>
                    <a:close/>
                    <a:moveTo>
                      <a:pt x="469" y="697"/>
                    </a:moveTo>
                    <a:cubicBezTo>
                      <a:pt x="468" y="697"/>
                      <a:pt x="466" y="695"/>
                      <a:pt x="465" y="693"/>
                    </a:cubicBezTo>
                    <a:cubicBezTo>
                      <a:pt x="466" y="692"/>
                      <a:pt x="468" y="692"/>
                      <a:pt x="469" y="691"/>
                    </a:cubicBezTo>
                    <a:cubicBezTo>
                      <a:pt x="471" y="691"/>
                      <a:pt x="472" y="692"/>
                      <a:pt x="474" y="693"/>
                    </a:cubicBezTo>
                    <a:cubicBezTo>
                      <a:pt x="472" y="695"/>
                      <a:pt x="471" y="698"/>
                      <a:pt x="469" y="697"/>
                    </a:cubicBezTo>
                    <a:close/>
                    <a:moveTo>
                      <a:pt x="469" y="608"/>
                    </a:moveTo>
                    <a:cubicBezTo>
                      <a:pt x="471" y="609"/>
                      <a:pt x="473" y="611"/>
                      <a:pt x="473" y="613"/>
                    </a:cubicBezTo>
                    <a:cubicBezTo>
                      <a:pt x="474" y="614"/>
                      <a:pt x="471" y="616"/>
                      <a:pt x="470" y="618"/>
                    </a:cubicBezTo>
                    <a:cubicBezTo>
                      <a:pt x="468" y="615"/>
                      <a:pt x="465" y="614"/>
                      <a:pt x="465" y="612"/>
                    </a:cubicBezTo>
                    <a:cubicBezTo>
                      <a:pt x="465" y="611"/>
                      <a:pt x="468" y="609"/>
                      <a:pt x="469" y="608"/>
                    </a:cubicBezTo>
                    <a:close/>
                    <a:moveTo>
                      <a:pt x="465" y="572"/>
                    </a:moveTo>
                    <a:cubicBezTo>
                      <a:pt x="465" y="571"/>
                      <a:pt x="468" y="569"/>
                      <a:pt x="470" y="568"/>
                    </a:cubicBezTo>
                    <a:cubicBezTo>
                      <a:pt x="471" y="569"/>
                      <a:pt x="474" y="571"/>
                      <a:pt x="474" y="572"/>
                    </a:cubicBezTo>
                    <a:cubicBezTo>
                      <a:pt x="474" y="574"/>
                      <a:pt x="471" y="575"/>
                      <a:pt x="469" y="577"/>
                    </a:cubicBezTo>
                    <a:cubicBezTo>
                      <a:pt x="468" y="576"/>
                      <a:pt x="465" y="574"/>
                      <a:pt x="465" y="572"/>
                    </a:cubicBezTo>
                    <a:close/>
                    <a:moveTo>
                      <a:pt x="472" y="652"/>
                    </a:moveTo>
                    <a:cubicBezTo>
                      <a:pt x="472" y="653"/>
                      <a:pt x="470" y="654"/>
                      <a:pt x="470" y="655"/>
                    </a:cubicBezTo>
                    <a:cubicBezTo>
                      <a:pt x="468" y="654"/>
                      <a:pt x="467" y="654"/>
                      <a:pt x="466" y="652"/>
                    </a:cubicBezTo>
                    <a:cubicBezTo>
                      <a:pt x="467" y="651"/>
                      <a:pt x="468" y="650"/>
                      <a:pt x="469" y="648"/>
                    </a:cubicBezTo>
                    <a:cubicBezTo>
                      <a:pt x="470" y="650"/>
                      <a:pt x="472" y="651"/>
                      <a:pt x="472" y="652"/>
                    </a:cubicBezTo>
                    <a:close/>
                    <a:moveTo>
                      <a:pt x="475" y="533"/>
                    </a:moveTo>
                    <a:cubicBezTo>
                      <a:pt x="473" y="534"/>
                      <a:pt x="471" y="536"/>
                      <a:pt x="470" y="536"/>
                    </a:cubicBezTo>
                    <a:cubicBezTo>
                      <a:pt x="468" y="536"/>
                      <a:pt x="466" y="534"/>
                      <a:pt x="464" y="533"/>
                    </a:cubicBezTo>
                    <a:cubicBezTo>
                      <a:pt x="464" y="532"/>
                      <a:pt x="463" y="532"/>
                      <a:pt x="463" y="532"/>
                    </a:cubicBezTo>
                    <a:cubicBezTo>
                      <a:pt x="463" y="532"/>
                      <a:pt x="463" y="531"/>
                      <a:pt x="464" y="531"/>
                    </a:cubicBezTo>
                    <a:cubicBezTo>
                      <a:pt x="465" y="529"/>
                      <a:pt x="467" y="528"/>
                      <a:pt x="468" y="527"/>
                    </a:cubicBezTo>
                    <a:cubicBezTo>
                      <a:pt x="469" y="526"/>
                      <a:pt x="469" y="525"/>
                      <a:pt x="471" y="526"/>
                    </a:cubicBezTo>
                    <a:cubicBezTo>
                      <a:pt x="472" y="528"/>
                      <a:pt x="474" y="529"/>
                      <a:pt x="475" y="531"/>
                    </a:cubicBezTo>
                    <a:cubicBezTo>
                      <a:pt x="475" y="531"/>
                      <a:pt x="475" y="532"/>
                      <a:pt x="475" y="533"/>
                    </a:cubicBezTo>
                    <a:close/>
                    <a:moveTo>
                      <a:pt x="477" y="490"/>
                    </a:moveTo>
                    <a:cubicBezTo>
                      <a:pt x="476" y="492"/>
                      <a:pt x="475" y="493"/>
                      <a:pt x="474" y="494"/>
                    </a:cubicBezTo>
                    <a:cubicBezTo>
                      <a:pt x="469" y="498"/>
                      <a:pt x="469" y="498"/>
                      <a:pt x="465" y="494"/>
                    </a:cubicBezTo>
                    <a:cubicBezTo>
                      <a:pt x="462" y="490"/>
                      <a:pt x="462" y="491"/>
                      <a:pt x="465" y="487"/>
                    </a:cubicBezTo>
                    <a:cubicBezTo>
                      <a:pt x="467" y="485"/>
                      <a:pt x="468" y="484"/>
                      <a:pt x="469" y="482"/>
                    </a:cubicBezTo>
                    <a:cubicBezTo>
                      <a:pt x="470" y="483"/>
                      <a:pt x="470" y="484"/>
                      <a:pt x="471" y="484"/>
                    </a:cubicBezTo>
                    <a:cubicBezTo>
                      <a:pt x="473" y="486"/>
                      <a:pt x="475" y="487"/>
                      <a:pt x="477" y="489"/>
                    </a:cubicBezTo>
                    <a:cubicBezTo>
                      <a:pt x="477" y="489"/>
                      <a:pt x="477" y="490"/>
                      <a:pt x="477" y="490"/>
                    </a:cubicBezTo>
                    <a:close/>
                    <a:moveTo>
                      <a:pt x="463" y="450"/>
                    </a:moveTo>
                    <a:cubicBezTo>
                      <a:pt x="463" y="449"/>
                      <a:pt x="464" y="448"/>
                      <a:pt x="464" y="448"/>
                    </a:cubicBezTo>
                    <a:cubicBezTo>
                      <a:pt x="466" y="446"/>
                      <a:pt x="468" y="444"/>
                      <a:pt x="468" y="443"/>
                    </a:cubicBezTo>
                    <a:cubicBezTo>
                      <a:pt x="469" y="439"/>
                      <a:pt x="470" y="441"/>
                      <a:pt x="471" y="442"/>
                    </a:cubicBezTo>
                    <a:cubicBezTo>
                      <a:pt x="472" y="444"/>
                      <a:pt x="472" y="447"/>
                      <a:pt x="476" y="447"/>
                    </a:cubicBezTo>
                    <a:cubicBezTo>
                      <a:pt x="476" y="447"/>
                      <a:pt x="476" y="448"/>
                      <a:pt x="476" y="448"/>
                    </a:cubicBezTo>
                    <a:cubicBezTo>
                      <a:pt x="474" y="451"/>
                      <a:pt x="472" y="453"/>
                      <a:pt x="470" y="455"/>
                    </a:cubicBezTo>
                    <a:cubicBezTo>
                      <a:pt x="470" y="456"/>
                      <a:pt x="469" y="456"/>
                      <a:pt x="469" y="456"/>
                    </a:cubicBezTo>
                    <a:cubicBezTo>
                      <a:pt x="467" y="454"/>
                      <a:pt x="465" y="452"/>
                      <a:pt x="463" y="450"/>
                    </a:cubicBezTo>
                    <a:close/>
                    <a:moveTo>
                      <a:pt x="473" y="412"/>
                    </a:moveTo>
                    <a:cubicBezTo>
                      <a:pt x="472" y="413"/>
                      <a:pt x="472" y="414"/>
                      <a:pt x="471" y="416"/>
                    </a:cubicBezTo>
                    <a:cubicBezTo>
                      <a:pt x="470" y="417"/>
                      <a:pt x="469" y="419"/>
                      <a:pt x="468" y="415"/>
                    </a:cubicBezTo>
                    <a:cubicBezTo>
                      <a:pt x="468" y="413"/>
                      <a:pt x="464" y="412"/>
                      <a:pt x="462" y="410"/>
                    </a:cubicBezTo>
                    <a:cubicBezTo>
                      <a:pt x="462" y="409"/>
                      <a:pt x="461" y="408"/>
                      <a:pt x="461" y="408"/>
                    </a:cubicBezTo>
                    <a:cubicBezTo>
                      <a:pt x="464" y="406"/>
                      <a:pt x="466" y="403"/>
                      <a:pt x="469" y="401"/>
                    </a:cubicBezTo>
                    <a:cubicBezTo>
                      <a:pt x="469" y="401"/>
                      <a:pt x="469" y="401"/>
                      <a:pt x="469" y="400"/>
                    </a:cubicBezTo>
                    <a:cubicBezTo>
                      <a:pt x="470" y="401"/>
                      <a:pt x="470" y="401"/>
                      <a:pt x="471" y="402"/>
                    </a:cubicBezTo>
                    <a:cubicBezTo>
                      <a:pt x="472" y="403"/>
                      <a:pt x="473" y="404"/>
                      <a:pt x="474" y="405"/>
                    </a:cubicBezTo>
                    <a:cubicBezTo>
                      <a:pt x="475" y="406"/>
                      <a:pt x="477" y="408"/>
                      <a:pt x="478" y="409"/>
                    </a:cubicBezTo>
                    <a:cubicBezTo>
                      <a:pt x="476" y="410"/>
                      <a:pt x="475" y="411"/>
                      <a:pt x="473" y="412"/>
                    </a:cubicBezTo>
                    <a:close/>
                    <a:moveTo>
                      <a:pt x="463" y="366"/>
                    </a:moveTo>
                    <a:cubicBezTo>
                      <a:pt x="465" y="364"/>
                      <a:pt x="468" y="363"/>
                      <a:pt x="468" y="359"/>
                    </a:cubicBezTo>
                    <a:cubicBezTo>
                      <a:pt x="468" y="359"/>
                      <a:pt x="469" y="359"/>
                      <a:pt x="470" y="358"/>
                    </a:cubicBezTo>
                    <a:cubicBezTo>
                      <a:pt x="470" y="359"/>
                      <a:pt x="470" y="359"/>
                      <a:pt x="470" y="360"/>
                    </a:cubicBezTo>
                    <a:cubicBezTo>
                      <a:pt x="472" y="362"/>
                      <a:pt x="473" y="364"/>
                      <a:pt x="475" y="366"/>
                    </a:cubicBezTo>
                    <a:cubicBezTo>
                      <a:pt x="478" y="369"/>
                      <a:pt x="478" y="369"/>
                      <a:pt x="475" y="372"/>
                    </a:cubicBezTo>
                    <a:cubicBezTo>
                      <a:pt x="473" y="373"/>
                      <a:pt x="471" y="377"/>
                      <a:pt x="470" y="377"/>
                    </a:cubicBezTo>
                    <a:cubicBezTo>
                      <a:pt x="467" y="376"/>
                      <a:pt x="466" y="373"/>
                      <a:pt x="463" y="371"/>
                    </a:cubicBezTo>
                    <a:cubicBezTo>
                      <a:pt x="460" y="369"/>
                      <a:pt x="461" y="368"/>
                      <a:pt x="463" y="366"/>
                    </a:cubicBezTo>
                    <a:close/>
                    <a:moveTo>
                      <a:pt x="478" y="329"/>
                    </a:moveTo>
                    <a:cubicBezTo>
                      <a:pt x="475" y="331"/>
                      <a:pt x="472" y="334"/>
                      <a:pt x="470" y="337"/>
                    </a:cubicBezTo>
                    <a:cubicBezTo>
                      <a:pt x="470" y="339"/>
                      <a:pt x="469" y="339"/>
                      <a:pt x="468" y="337"/>
                    </a:cubicBezTo>
                    <a:cubicBezTo>
                      <a:pt x="466" y="334"/>
                      <a:pt x="463" y="332"/>
                      <a:pt x="461" y="329"/>
                    </a:cubicBezTo>
                    <a:cubicBezTo>
                      <a:pt x="460" y="329"/>
                      <a:pt x="460" y="329"/>
                      <a:pt x="459" y="328"/>
                    </a:cubicBezTo>
                    <a:cubicBezTo>
                      <a:pt x="460" y="327"/>
                      <a:pt x="461" y="326"/>
                      <a:pt x="462" y="325"/>
                    </a:cubicBezTo>
                    <a:cubicBezTo>
                      <a:pt x="465" y="322"/>
                      <a:pt x="467" y="320"/>
                      <a:pt x="469" y="318"/>
                    </a:cubicBezTo>
                    <a:cubicBezTo>
                      <a:pt x="472" y="320"/>
                      <a:pt x="474" y="323"/>
                      <a:pt x="477" y="325"/>
                    </a:cubicBezTo>
                    <a:cubicBezTo>
                      <a:pt x="477" y="326"/>
                      <a:pt x="478" y="327"/>
                      <a:pt x="479" y="328"/>
                    </a:cubicBezTo>
                    <a:cubicBezTo>
                      <a:pt x="479" y="328"/>
                      <a:pt x="479" y="329"/>
                      <a:pt x="478" y="329"/>
                    </a:cubicBezTo>
                    <a:close/>
                    <a:moveTo>
                      <a:pt x="483" y="287"/>
                    </a:moveTo>
                    <a:cubicBezTo>
                      <a:pt x="478" y="290"/>
                      <a:pt x="474" y="294"/>
                      <a:pt x="470" y="298"/>
                    </a:cubicBezTo>
                    <a:cubicBezTo>
                      <a:pt x="470" y="298"/>
                      <a:pt x="469" y="298"/>
                      <a:pt x="468" y="297"/>
                    </a:cubicBezTo>
                    <a:cubicBezTo>
                      <a:pt x="465" y="295"/>
                      <a:pt x="463" y="291"/>
                      <a:pt x="459" y="289"/>
                    </a:cubicBezTo>
                    <a:cubicBezTo>
                      <a:pt x="455" y="287"/>
                      <a:pt x="455" y="287"/>
                      <a:pt x="459" y="285"/>
                    </a:cubicBezTo>
                    <a:cubicBezTo>
                      <a:pt x="463" y="283"/>
                      <a:pt x="467" y="280"/>
                      <a:pt x="468" y="275"/>
                    </a:cubicBezTo>
                    <a:cubicBezTo>
                      <a:pt x="469" y="274"/>
                      <a:pt x="469" y="274"/>
                      <a:pt x="470" y="274"/>
                    </a:cubicBezTo>
                    <a:cubicBezTo>
                      <a:pt x="470" y="274"/>
                      <a:pt x="470" y="275"/>
                      <a:pt x="470" y="275"/>
                    </a:cubicBezTo>
                    <a:cubicBezTo>
                      <a:pt x="474" y="280"/>
                      <a:pt x="476" y="285"/>
                      <a:pt x="483" y="285"/>
                    </a:cubicBezTo>
                    <a:cubicBezTo>
                      <a:pt x="483" y="285"/>
                      <a:pt x="483" y="287"/>
                      <a:pt x="483" y="287"/>
                    </a:cubicBezTo>
                    <a:close/>
                    <a:moveTo>
                      <a:pt x="457" y="246"/>
                    </a:moveTo>
                    <a:cubicBezTo>
                      <a:pt x="457" y="245"/>
                      <a:pt x="458" y="245"/>
                      <a:pt x="458" y="244"/>
                    </a:cubicBezTo>
                    <a:cubicBezTo>
                      <a:pt x="463" y="242"/>
                      <a:pt x="467" y="238"/>
                      <a:pt x="468" y="233"/>
                    </a:cubicBezTo>
                    <a:cubicBezTo>
                      <a:pt x="469" y="232"/>
                      <a:pt x="469" y="232"/>
                      <a:pt x="469" y="231"/>
                    </a:cubicBezTo>
                    <a:cubicBezTo>
                      <a:pt x="470" y="232"/>
                      <a:pt x="470" y="232"/>
                      <a:pt x="470" y="233"/>
                    </a:cubicBezTo>
                    <a:cubicBezTo>
                      <a:pt x="472" y="238"/>
                      <a:pt x="475" y="242"/>
                      <a:pt x="480" y="244"/>
                    </a:cubicBezTo>
                    <a:cubicBezTo>
                      <a:pt x="481" y="244"/>
                      <a:pt x="483" y="245"/>
                      <a:pt x="480" y="247"/>
                    </a:cubicBezTo>
                    <a:cubicBezTo>
                      <a:pt x="476" y="250"/>
                      <a:pt x="473" y="254"/>
                      <a:pt x="469" y="258"/>
                    </a:cubicBezTo>
                    <a:cubicBezTo>
                      <a:pt x="467" y="253"/>
                      <a:pt x="463" y="249"/>
                      <a:pt x="458" y="247"/>
                    </a:cubicBezTo>
                    <a:cubicBezTo>
                      <a:pt x="458" y="246"/>
                      <a:pt x="457" y="246"/>
                      <a:pt x="457" y="246"/>
                    </a:cubicBezTo>
                    <a:close/>
                    <a:moveTo>
                      <a:pt x="481" y="206"/>
                    </a:moveTo>
                    <a:cubicBezTo>
                      <a:pt x="475" y="208"/>
                      <a:pt x="472" y="214"/>
                      <a:pt x="469" y="219"/>
                    </a:cubicBezTo>
                    <a:cubicBezTo>
                      <a:pt x="467" y="213"/>
                      <a:pt x="464" y="209"/>
                      <a:pt x="458" y="206"/>
                    </a:cubicBezTo>
                    <a:cubicBezTo>
                      <a:pt x="457" y="206"/>
                      <a:pt x="456" y="206"/>
                      <a:pt x="455" y="206"/>
                    </a:cubicBezTo>
                    <a:cubicBezTo>
                      <a:pt x="456" y="205"/>
                      <a:pt x="457" y="205"/>
                      <a:pt x="457" y="204"/>
                    </a:cubicBezTo>
                    <a:cubicBezTo>
                      <a:pt x="462" y="201"/>
                      <a:pt x="468" y="198"/>
                      <a:pt x="468" y="191"/>
                    </a:cubicBezTo>
                    <a:cubicBezTo>
                      <a:pt x="468" y="190"/>
                      <a:pt x="469" y="190"/>
                      <a:pt x="469" y="189"/>
                    </a:cubicBezTo>
                    <a:cubicBezTo>
                      <a:pt x="470" y="190"/>
                      <a:pt x="470" y="190"/>
                      <a:pt x="470" y="190"/>
                    </a:cubicBezTo>
                    <a:cubicBezTo>
                      <a:pt x="471" y="198"/>
                      <a:pt x="477" y="200"/>
                      <a:pt x="482" y="204"/>
                    </a:cubicBezTo>
                    <a:cubicBezTo>
                      <a:pt x="482" y="205"/>
                      <a:pt x="483" y="205"/>
                      <a:pt x="484" y="206"/>
                    </a:cubicBezTo>
                    <a:cubicBezTo>
                      <a:pt x="483" y="206"/>
                      <a:pt x="482" y="206"/>
                      <a:pt x="481" y="206"/>
                    </a:cubicBezTo>
                    <a:close/>
                    <a:moveTo>
                      <a:pt x="484" y="166"/>
                    </a:moveTo>
                    <a:cubicBezTo>
                      <a:pt x="478" y="168"/>
                      <a:pt x="472" y="174"/>
                      <a:pt x="470" y="179"/>
                    </a:cubicBezTo>
                    <a:cubicBezTo>
                      <a:pt x="470" y="180"/>
                      <a:pt x="470" y="181"/>
                      <a:pt x="469" y="181"/>
                    </a:cubicBezTo>
                    <a:cubicBezTo>
                      <a:pt x="469" y="180"/>
                      <a:pt x="469" y="180"/>
                      <a:pt x="468" y="179"/>
                    </a:cubicBezTo>
                    <a:cubicBezTo>
                      <a:pt x="466" y="172"/>
                      <a:pt x="462" y="167"/>
                      <a:pt x="455" y="166"/>
                    </a:cubicBezTo>
                    <a:cubicBezTo>
                      <a:pt x="454" y="166"/>
                      <a:pt x="454" y="166"/>
                      <a:pt x="453" y="165"/>
                    </a:cubicBezTo>
                    <a:cubicBezTo>
                      <a:pt x="454" y="165"/>
                      <a:pt x="454" y="164"/>
                      <a:pt x="455" y="164"/>
                    </a:cubicBezTo>
                    <a:cubicBezTo>
                      <a:pt x="461" y="162"/>
                      <a:pt x="465" y="158"/>
                      <a:pt x="468" y="152"/>
                    </a:cubicBezTo>
                    <a:cubicBezTo>
                      <a:pt x="469" y="151"/>
                      <a:pt x="468" y="149"/>
                      <a:pt x="468" y="148"/>
                    </a:cubicBezTo>
                    <a:cubicBezTo>
                      <a:pt x="469" y="148"/>
                      <a:pt x="469" y="147"/>
                      <a:pt x="469" y="147"/>
                    </a:cubicBezTo>
                    <a:cubicBezTo>
                      <a:pt x="470" y="147"/>
                      <a:pt x="470" y="148"/>
                      <a:pt x="470" y="148"/>
                    </a:cubicBezTo>
                    <a:cubicBezTo>
                      <a:pt x="471" y="157"/>
                      <a:pt x="477" y="161"/>
                      <a:pt x="484" y="164"/>
                    </a:cubicBezTo>
                    <a:cubicBezTo>
                      <a:pt x="484" y="164"/>
                      <a:pt x="485" y="165"/>
                      <a:pt x="485" y="165"/>
                    </a:cubicBezTo>
                    <a:cubicBezTo>
                      <a:pt x="485" y="165"/>
                      <a:pt x="484" y="166"/>
                      <a:pt x="484" y="166"/>
                    </a:cubicBezTo>
                    <a:close/>
                    <a:moveTo>
                      <a:pt x="511" y="607"/>
                    </a:moveTo>
                    <a:cubicBezTo>
                      <a:pt x="512" y="609"/>
                      <a:pt x="514" y="611"/>
                      <a:pt x="514" y="612"/>
                    </a:cubicBezTo>
                    <a:cubicBezTo>
                      <a:pt x="513" y="614"/>
                      <a:pt x="511" y="615"/>
                      <a:pt x="510" y="617"/>
                    </a:cubicBezTo>
                    <a:cubicBezTo>
                      <a:pt x="508" y="616"/>
                      <a:pt x="506" y="614"/>
                      <a:pt x="505" y="612"/>
                    </a:cubicBezTo>
                    <a:cubicBezTo>
                      <a:pt x="507" y="611"/>
                      <a:pt x="508" y="610"/>
                      <a:pt x="511" y="607"/>
                    </a:cubicBezTo>
                    <a:close/>
                    <a:moveTo>
                      <a:pt x="505" y="573"/>
                    </a:moveTo>
                    <a:cubicBezTo>
                      <a:pt x="507" y="570"/>
                      <a:pt x="508" y="568"/>
                      <a:pt x="510" y="565"/>
                    </a:cubicBezTo>
                    <a:cubicBezTo>
                      <a:pt x="511" y="567"/>
                      <a:pt x="514" y="569"/>
                      <a:pt x="514" y="571"/>
                    </a:cubicBezTo>
                    <a:cubicBezTo>
                      <a:pt x="514" y="573"/>
                      <a:pt x="511" y="575"/>
                      <a:pt x="509" y="576"/>
                    </a:cubicBezTo>
                    <a:cubicBezTo>
                      <a:pt x="509" y="577"/>
                      <a:pt x="506" y="574"/>
                      <a:pt x="505" y="573"/>
                    </a:cubicBezTo>
                    <a:close/>
                    <a:moveTo>
                      <a:pt x="512" y="652"/>
                    </a:moveTo>
                    <a:cubicBezTo>
                      <a:pt x="512" y="653"/>
                      <a:pt x="511" y="654"/>
                      <a:pt x="510" y="656"/>
                    </a:cubicBezTo>
                    <a:cubicBezTo>
                      <a:pt x="509" y="655"/>
                      <a:pt x="507" y="653"/>
                      <a:pt x="507" y="652"/>
                    </a:cubicBezTo>
                    <a:cubicBezTo>
                      <a:pt x="507" y="651"/>
                      <a:pt x="509" y="649"/>
                      <a:pt x="510" y="648"/>
                    </a:cubicBezTo>
                    <a:cubicBezTo>
                      <a:pt x="511" y="649"/>
                      <a:pt x="512" y="651"/>
                      <a:pt x="512" y="652"/>
                    </a:cubicBezTo>
                    <a:close/>
                    <a:moveTo>
                      <a:pt x="510" y="736"/>
                    </a:moveTo>
                    <a:cubicBezTo>
                      <a:pt x="509" y="736"/>
                      <a:pt x="509" y="735"/>
                      <a:pt x="508" y="735"/>
                    </a:cubicBezTo>
                    <a:cubicBezTo>
                      <a:pt x="509" y="734"/>
                      <a:pt x="509" y="733"/>
                      <a:pt x="509" y="733"/>
                    </a:cubicBezTo>
                    <a:cubicBezTo>
                      <a:pt x="510" y="733"/>
                      <a:pt x="510" y="734"/>
                      <a:pt x="511" y="734"/>
                    </a:cubicBezTo>
                    <a:cubicBezTo>
                      <a:pt x="511" y="735"/>
                      <a:pt x="510" y="735"/>
                      <a:pt x="510" y="736"/>
                    </a:cubicBezTo>
                    <a:close/>
                    <a:moveTo>
                      <a:pt x="510" y="697"/>
                    </a:moveTo>
                    <a:cubicBezTo>
                      <a:pt x="509" y="698"/>
                      <a:pt x="508" y="696"/>
                      <a:pt x="507" y="695"/>
                    </a:cubicBezTo>
                    <a:cubicBezTo>
                      <a:pt x="506" y="694"/>
                      <a:pt x="506" y="693"/>
                      <a:pt x="506" y="692"/>
                    </a:cubicBezTo>
                    <a:cubicBezTo>
                      <a:pt x="507" y="692"/>
                      <a:pt x="509" y="691"/>
                      <a:pt x="510" y="691"/>
                    </a:cubicBezTo>
                    <a:cubicBezTo>
                      <a:pt x="512" y="691"/>
                      <a:pt x="513" y="692"/>
                      <a:pt x="516" y="694"/>
                    </a:cubicBezTo>
                    <a:cubicBezTo>
                      <a:pt x="513" y="695"/>
                      <a:pt x="512" y="697"/>
                      <a:pt x="510" y="697"/>
                    </a:cubicBezTo>
                    <a:close/>
                    <a:moveTo>
                      <a:pt x="515" y="534"/>
                    </a:moveTo>
                    <a:cubicBezTo>
                      <a:pt x="513" y="535"/>
                      <a:pt x="512" y="536"/>
                      <a:pt x="511" y="537"/>
                    </a:cubicBezTo>
                    <a:cubicBezTo>
                      <a:pt x="510" y="538"/>
                      <a:pt x="509" y="539"/>
                      <a:pt x="509" y="536"/>
                    </a:cubicBezTo>
                    <a:cubicBezTo>
                      <a:pt x="508" y="535"/>
                      <a:pt x="506" y="534"/>
                      <a:pt x="505" y="533"/>
                    </a:cubicBezTo>
                    <a:cubicBezTo>
                      <a:pt x="504" y="532"/>
                      <a:pt x="504" y="532"/>
                      <a:pt x="503" y="532"/>
                    </a:cubicBezTo>
                    <a:cubicBezTo>
                      <a:pt x="503" y="532"/>
                      <a:pt x="504" y="531"/>
                      <a:pt x="504" y="531"/>
                    </a:cubicBezTo>
                    <a:cubicBezTo>
                      <a:pt x="505" y="529"/>
                      <a:pt x="507" y="528"/>
                      <a:pt x="508" y="527"/>
                    </a:cubicBezTo>
                    <a:cubicBezTo>
                      <a:pt x="509" y="525"/>
                      <a:pt x="510" y="525"/>
                      <a:pt x="511" y="527"/>
                    </a:cubicBezTo>
                    <a:cubicBezTo>
                      <a:pt x="512" y="528"/>
                      <a:pt x="514" y="529"/>
                      <a:pt x="515" y="530"/>
                    </a:cubicBezTo>
                    <a:cubicBezTo>
                      <a:pt x="517" y="532"/>
                      <a:pt x="516" y="532"/>
                      <a:pt x="515" y="534"/>
                    </a:cubicBezTo>
                    <a:close/>
                    <a:moveTo>
                      <a:pt x="517" y="491"/>
                    </a:moveTo>
                    <a:cubicBezTo>
                      <a:pt x="516" y="492"/>
                      <a:pt x="514" y="494"/>
                      <a:pt x="513" y="495"/>
                    </a:cubicBezTo>
                    <a:cubicBezTo>
                      <a:pt x="510" y="498"/>
                      <a:pt x="510" y="498"/>
                      <a:pt x="506" y="495"/>
                    </a:cubicBezTo>
                    <a:cubicBezTo>
                      <a:pt x="505" y="493"/>
                      <a:pt x="503" y="491"/>
                      <a:pt x="501" y="489"/>
                    </a:cubicBezTo>
                    <a:cubicBezTo>
                      <a:pt x="504" y="487"/>
                      <a:pt x="506" y="485"/>
                      <a:pt x="509" y="483"/>
                    </a:cubicBezTo>
                    <a:cubicBezTo>
                      <a:pt x="509" y="483"/>
                      <a:pt x="510" y="483"/>
                      <a:pt x="510" y="483"/>
                    </a:cubicBezTo>
                    <a:cubicBezTo>
                      <a:pt x="510" y="483"/>
                      <a:pt x="511" y="484"/>
                      <a:pt x="511" y="484"/>
                    </a:cubicBezTo>
                    <a:cubicBezTo>
                      <a:pt x="513" y="486"/>
                      <a:pt x="514" y="488"/>
                      <a:pt x="516" y="488"/>
                    </a:cubicBezTo>
                    <a:cubicBezTo>
                      <a:pt x="518" y="489"/>
                      <a:pt x="519" y="489"/>
                      <a:pt x="517" y="491"/>
                    </a:cubicBezTo>
                    <a:close/>
                    <a:moveTo>
                      <a:pt x="504" y="323"/>
                    </a:moveTo>
                    <a:cubicBezTo>
                      <a:pt x="506" y="321"/>
                      <a:pt x="509" y="320"/>
                      <a:pt x="509" y="317"/>
                    </a:cubicBezTo>
                    <a:cubicBezTo>
                      <a:pt x="509" y="317"/>
                      <a:pt x="509" y="316"/>
                      <a:pt x="509" y="316"/>
                    </a:cubicBezTo>
                    <a:cubicBezTo>
                      <a:pt x="510" y="316"/>
                      <a:pt x="511" y="317"/>
                      <a:pt x="511" y="317"/>
                    </a:cubicBezTo>
                    <a:cubicBezTo>
                      <a:pt x="511" y="321"/>
                      <a:pt x="514" y="322"/>
                      <a:pt x="516" y="324"/>
                    </a:cubicBezTo>
                    <a:cubicBezTo>
                      <a:pt x="517" y="326"/>
                      <a:pt x="518" y="327"/>
                      <a:pt x="520" y="329"/>
                    </a:cubicBezTo>
                    <a:cubicBezTo>
                      <a:pt x="518" y="330"/>
                      <a:pt x="516" y="330"/>
                      <a:pt x="515" y="332"/>
                    </a:cubicBezTo>
                    <a:cubicBezTo>
                      <a:pt x="513" y="333"/>
                      <a:pt x="512" y="336"/>
                      <a:pt x="511" y="337"/>
                    </a:cubicBezTo>
                    <a:cubicBezTo>
                      <a:pt x="510" y="339"/>
                      <a:pt x="510" y="339"/>
                      <a:pt x="509" y="337"/>
                    </a:cubicBezTo>
                    <a:cubicBezTo>
                      <a:pt x="508" y="335"/>
                      <a:pt x="506" y="333"/>
                      <a:pt x="504" y="332"/>
                    </a:cubicBezTo>
                    <a:cubicBezTo>
                      <a:pt x="500" y="327"/>
                      <a:pt x="500" y="328"/>
                      <a:pt x="504" y="323"/>
                    </a:cubicBezTo>
                    <a:close/>
                    <a:moveTo>
                      <a:pt x="515" y="451"/>
                    </a:moveTo>
                    <a:cubicBezTo>
                      <a:pt x="515" y="451"/>
                      <a:pt x="515" y="451"/>
                      <a:pt x="514" y="451"/>
                    </a:cubicBezTo>
                    <a:cubicBezTo>
                      <a:pt x="513" y="453"/>
                      <a:pt x="510" y="456"/>
                      <a:pt x="510" y="456"/>
                    </a:cubicBezTo>
                    <a:cubicBezTo>
                      <a:pt x="507" y="454"/>
                      <a:pt x="505" y="451"/>
                      <a:pt x="503" y="449"/>
                    </a:cubicBezTo>
                    <a:cubicBezTo>
                      <a:pt x="503" y="449"/>
                      <a:pt x="503" y="449"/>
                      <a:pt x="503" y="448"/>
                    </a:cubicBezTo>
                    <a:cubicBezTo>
                      <a:pt x="503" y="447"/>
                      <a:pt x="504" y="447"/>
                      <a:pt x="504" y="446"/>
                    </a:cubicBezTo>
                    <a:cubicBezTo>
                      <a:pt x="505" y="446"/>
                      <a:pt x="506" y="445"/>
                      <a:pt x="507" y="444"/>
                    </a:cubicBezTo>
                    <a:cubicBezTo>
                      <a:pt x="510" y="440"/>
                      <a:pt x="510" y="440"/>
                      <a:pt x="512" y="444"/>
                    </a:cubicBezTo>
                    <a:cubicBezTo>
                      <a:pt x="513" y="446"/>
                      <a:pt x="514" y="446"/>
                      <a:pt x="515" y="447"/>
                    </a:cubicBezTo>
                    <a:cubicBezTo>
                      <a:pt x="517" y="448"/>
                      <a:pt x="521" y="450"/>
                      <a:pt x="515" y="451"/>
                    </a:cubicBezTo>
                    <a:close/>
                    <a:moveTo>
                      <a:pt x="506" y="404"/>
                    </a:moveTo>
                    <a:cubicBezTo>
                      <a:pt x="510" y="400"/>
                      <a:pt x="510" y="400"/>
                      <a:pt x="513" y="404"/>
                    </a:cubicBezTo>
                    <a:cubicBezTo>
                      <a:pt x="514" y="405"/>
                      <a:pt x="515" y="406"/>
                      <a:pt x="517" y="407"/>
                    </a:cubicBezTo>
                    <a:cubicBezTo>
                      <a:pt x="517" y="407"/>
                      <a:pt x="517" y="408"/>
                      <a:pt x="517" y="408"/>
                    </a:cubicBezTo>
                    <a:cubicBezTo>
                      <a:pt x="519" y="409"/>
                      <a:pt x="518" y="410"/>
                      <a:pt x="517" y="410"/>
                    </a:cubicBezTo>
                    <a:cubicBezTo>
                      <a:pt x="514" y="411"/>
                      <a:pt x="513" y="415"/>
                      <a:pt x="511" y="416"/>
                    </a:cubicBezTo>
                    <a:cubicBezTo>
                      <a:pt x="510" y="417"/>
                      <a:pt x="510" y="417"/>
                      <a:pt x="509" y="417"/>
                    </a:cubicBezTo>
                    <a:cubicBezTo>
                      <a:pt x="509" y="417"/>
                      <a:pt x="508" y="417"/>
                      <a:pt x="508" y="416"/>
                    </a:cubicBezTo>
                    <a:cubicBezTo>
                      <a:pt x="507" y="415"/>
                      <a:pt x="507" y="413"/>
                      <a:pt x="506" y="412"/>
                    </a:cubicBezTo>
                    <a:cubicBezTo>
                      <a:pt x="502" y="408"/>
                      <a:pt x="502" y="408"/>
                      <a:pt x="506" y="404"/>
                    </a:cubicBezTo>
                    <a:close/>
                    <a:moveTo>
                      <a:pt x="519" y="370"/>
                    </a:moveTo>
                    <a:cubicBezTo>
                      <a:pt x="517" y="370"/>
                      <a:pt x="516" y="371"/>
                      <a:pt x="516" y="371"/>
                    </a:cubicBezTo>
                    <a:cubicBezTo>
                      <a:pt x="513" y="373"/>
                      <a:pt x="511" y="375"/>
                      <a:pt x="509" y="377"/>
                    </a:cubicBezTo>
                    <a:cubicBezTo>
                      <a:pt x="507" y="374"/>
                      <a:pt x="504" y="372"/>
                      <a:pt x="502" y="369"/>
                    </a:cubicBezTo>
                    <a:cubicBezTo>
                      <a:pt x="502" y="369"/>
                      <a:pt x="501" y="369"/>
                      <a:pt x="501" y="369"/>
                    </a:cubicBezTo>
                    <a:cubicBezTo>
                      <a:pt x="502" y="368"/>
                      <a:pt x="502" y="368"/>
                      <a:pt x="502" y="367"/>
                    </a:cubicBezTo>
                    <a:cubicBezTo>
                      <a:pt x="504" y="366"/>
                      <a:pt x="505" y="365"/>
                      <a:pt x="506" y="363"/>
                    </a:cubicBezTo>
                    <a:cubicBezTo>
                      <a:pt x="509" y="360"/>
                      <a:pt x="510" y="360"/>
                      <a:pt x="513" y="363"/>
                    </a:cubicBezTo>
                    <a:cubicBezTo>
                      <a:pt x="515" y="365"/>
                      <a:pt x="517" y="366"/>
                      <a:pt x="519" y="367"/>
                    </a:cubicBezTo>
                    <a:cubicBezTo>
                      <a:pt x="520" y="368"/>
                      <a:pt x="521" y="369"/>
                      <a:pt x="519" y="370"/>
                    </a:cubicBezTo>
                    <a:close/>
                    <a:moveTo>
                      <a:pt x="515" y="293"/>
                    </a:moveTo>
                    <a:cubicBezTo>
                      <a:pt x="513" y="295"/>
                      <a:pt x="512" y="296"/>
                      <a:pt x="511" y="298"/>
                    </a:cubicBezTo>
                    <a:cubicBezTo>
                      <a:pt x="510" y="299"/>
                      <a:pt x="510" y="300"/>
                      <a:pt x="510" y="300"/>
                    </a:cubicBezTo>
                    <a:cubicBezTo>
                      <a:pt x="509" y="300"/>
                      <a:pt x="509" y="299"/>
                      <a:pt x="509" y="298"/>
                    </a:cubicBezTo>
                    <a:cubicBezTo>
                      <a:pt x="505" y="294"/>
                      <a:pt x="502" y="290"/>
                      <a:pt x="497" y="288"/>
                    </a:cubicBezTo>
                    <a:cubicBezTo>
                      <a:pt x="496" y="287"/>
                      <a:pt x="494" y="286"/>
                      <a:pt x="496" y="285"/>
                    </a:cubicBezTo>
                    <a:cubicBezTo>
                      <a:pt x="504" y="282"/>
                      <a:pt x="504" y="282"/>
                      <a:pt x="509" y="275"/>
                    </a:cubicBezTo>
                    <a:cubicBezTo>
                      <a:pt x="509" y="275"/>
                      <a:pt x="509" y="274"/>
                      <a:pt x="510" y="274"/>
                    </a:cubicBezTo>
                    <a:cubicBezTo>
                      <a:pt x="510" y="274"/>
                      <a:pt x="511" y="274"/>
                      <a:pt x="511" y="275"/>
                    </a:cubicBezTo>
                    <a:cubicBezTo>
                      <a:pt x="512" y="277"/>
                      <a:pt x="513" y="279"/>
                      <a:pt x="515" y="281"/>
                    </a:cubicBezTo>
                    <a:cubicBezTo>
                      <a:pt x="518" y="283"/>
                      <a:pt x="521" y="285"/>
                      <a:pt x="524" y="286"/>
                    </a:cubicBezTo>
                    <a:cubicBezTo>
                      <a:pt x="521" y="289"/>
                      <a:pt x="518" y="291"/>
                      <a:pt x="515" y="293"/>
                    </a:cubicBezTo>
                    <a:close/>
                    <a:moveTo>
                      <a:pt x="517" y="249"/>
                    </a:moveTo>
                    <a:cubicBezTo>
                      <a:pt x="515" y="251"/>
                      <a:pt x="513" y="254"/>
                      <a:pt x="511" y="257"/>
                    </a:cubicBezTo>
                    <a:cubicBezTo>
                      <a:pt x="510" y="257"/>
                      <a:pt x="510" y="259"/>
                      <a:pt x="509" y="257"/>
                    </a:cubicBezTo>
                    <a:cubicBezTo>
                      <a:pt x="507" y="252"/>
                      <a:pt x="503" y="249"/>
                      <a:pt x="499" y="247"/>
                    </a:cubicBezTo>
                    <a:cubicBezTo>
                      <a:pt x="498" y="246"/>
                      <a:pt x="498" y="246"/>
                      <a:pt x="497" y="246"/>
                    </a:cubicBezTo>
                    <a:cubicBezTo>
                      <a:pt x="498" y="245"/>
                      <a:pt x="499" y="244"/>
                      <a:pt x="499" y="244"/>
                    </a:cubicBezTo>
                    <a:cubicBezTo>
                      <a:pt x="503" y="242"/>
                      <a:pt x="505" y="241"/>
                      <a:pt x="507" y="237"/>
                    </a:cubicBezTo>
                    <a:cubicBezTo>
                      <a:pt x="508" y="235"/>
                      <a:pt x="509" y="233"/>
                      <a:pt x="510" y="232"/>
                    </a:cubicBezTo>
                    <a:cubicBezTo>
                      <a:pt x="511" y="233"/>
                      <a:pt x="512" y="235"/>
                      <a:pt x="513" y="237"/>
                    </a:cubicBezTo>
                    <a:cubicBezTo>
                      <a:pt x="515" y="238"/>
                      <a:pt x="514" y="241"/>
                      <a:pt x="517" y="241"/>
                    </a:cubicBezTo>
                    <a:cubicBezTo>
                      <a:pt x="519" y="241"/>
                      <a:pt x="522" y="244"/>
                      <a:pt x="524" y="245"/>
                    </a:cubicBezTo>
                    <a:cubicBezTo>
                      <a:pt x="522" y="247"/>
                      <a:pt x="519" y="247"/>
                      <a:pt x="517" y="249"/>
                    </a:cubicBezTo>
                    <a:close/>
                    <a:moveTo>
                      <a:pt x="525" y="206"/>
                    </a:moveTo>
                    <a:cubicBezTo>
                      <a:pt x="517" y="207"/>
                      <a:pt x="514" y="213"/>
                      <a:pt x="511" y="217"/>
                    </a:cubicBezTo>
                    <a:cubicBezTo>
                      <a:pt x="510" y="218"/>
                      <a:pt x="510" y="219"/>
                      <a:pt x="510" y="220"/>
                    </a:cubicBezTo>
                    <a:cubicBezTo>
                      <a:pt x="509" y="219"/>
                      <a:pt x="509" y="218"/>
                      <a:pt x="509" y="217"/>
                    </a:cubicBezTo>
                    <a:cubicBezTo>
                      <a:pt x="507" y="212"/>
                      <a:pt x="503" y="208"/>
                      <a:pt x="497" y="206"/>
                    </a:cubicBezTo>
                    <a:cubicBezTo>
                      <a:pt x="497" y="206"/>
                      <a:pt x="496" y="206"/>
                      <a:pt x="496" y="206"/>
                    </a:cubicBezTo>
                    <a:cubicBezTo>
                      <a:pt x="496" y="205"/>
                      <a:pt x="496" y="205"/>
                      <a:pt x="496" y="204"/>
                    </a:cubicBezTo>
                    <a:cubicBezTo>
                      <a:pt x="501" y="203"/>
                      <a:pt x="503" y="199"/>
                      <a:pt x="506" y="196"/>
                    </a:cubicBezTo>
                    <a:cubicBezTo>
                      <a:pt x="508" y="195"/>
                      <a:pt x="508" y="193"/>
                      <a:pt x="509" y="191"/>
                    </a:cubicBezTo>
                    <a:cubicBezTo>
                      <a:pt x="509" y="191"/>
                      <a:pt x="509" y="190"/>
                      <a:pt x="510" y="189"/>
                    </a:cubicBezTo>
                    <a:cubicBezTo>
                      <a:pt x="510" y="190"/>
                      <a:pt x="510" y="190"/>
                      <a:pt x="511" y="191"/>
                    </a:cubicBezTo>
                    <a:cubicBezTo>
                      <a:pt x="513" y="197"/>
                      <a:pt x="518" y="202"/>
                      <a:pt x="524" y="204"/>
                    </a:cubicBezTo>
                    <a:cubicBezTo>
                      <a:pt x="525" y="205"/>
                      <a:pt x="525" y="205"/>
                      <a:pt x="526" y="205"/>
                    </a:cubicBezTo>
                    <a:cubicBezTo>
                      <a:pt x="525" y="206"/>
                      <a:pt x="525" y="206"/>
                      <a:pt x="525" y="206"/>
                    </a:cubicBezTo>
                    <a:close/>
                    <a:moveTo>
                      <a:pt x="537" y="245"/>
                    </a:moveTo>
                    <a:cubicBezTo>
                      <a:pt x="543" y="241"/>
                      <a:pt x="549" y="238"/>
                      <a:pt x="549" y="230"/>
                    </a:cubicBezTo>
                    <a:cubicBezTo>
                      <a:pt x="549" y="230"/>
                      <a:pt x="551" y="230"/>
                      <a:pt x="551" y="229"/>
                    </a:cubicBezTo>
                    <a:cubicBezTo>
                      <a:pt x="552" y="229"/>
                      <a:pt x="553" y="230"/>
                      <a:pt x="553" y="230"/>
                    </a:cubicBezTo>
                    <a:cubicBezTo>
                      <a:pt x="553" y="238"/>
                      <a:pt x="559" y="241"/>
                      <a:pt x="565" y="245"/>
                    </a:cubicBezTo>
                    <a:cubicBezTo>
                      <a:pt x="566" y="245"/>
                      <a:pt x="567" y="246"/>
                      <a:pt x="565" y="247"/>
                    </a:cubicBezTo>
                    <a:cubicBezTo>
                      <a:pt x="558" y="248"/>
                      <a:pt x="554" y="253"/>
                      <a:pt x="552" y="259"/>
                    </a:cubicBezTo>
                    <a:cubicBezTo>
                      <a:pt x="552" y="260"/>
                      <a:pt x="550" y="260"/>
                      <a:pt x="549" y="259"/>
                    </a:cubicBezTo>
                    <a:cubicBezTo>
                      <a:pt x="549" y="259"/>
                      <a:pt x="549" y="258"/>
                      <a:pt x="549" y="258"/>
                    </a:cubicBezTo>
                    <a:cubicBezTo>
                      <a:pt x="547" y="252"/>
                      <a:pt x="543" y="248"/>
                      <a:pt x="538" y="247"/>
                    </a:cubicBezTo>
                    <a:cubicBezTo>
                      <a:pt x="537" y="246"/>
                      <a:pt x="536" y="246"/>
                      <a:pt x="535" y="246"/>
                    </a:cubicBezTo>
                    <a:cubicBezTo>
                      <a:pt x="536" y="245"/>
                      <a:pt x="537" y="245"/>
                      <a:pt x="537" y="245"/>
                    </a:cubicBezTo>
                    <a:close/>
                    <a:moveTo>
                      <a:pt x="555" y="414"/>
                    </a:moveTo>
                    <a:cubicBezTo>
                      <a:pt x="551" y="418"/>
                      <a:pt x="551" y="418"/>
                      <a:pt x="547" y="413"/>
                    </a:cubicBezTo>
                    <a:cubicBezTo>
                      <a:pt x="546" y="412"/>
                      <a:pt x="544" y="411"/>
                      <a:pt x="543" y="410"/>
                    </a:cubicBezTo>
                    <a:cubicBezTo>
                      <a:pt x="542" y="410"/>
                      <a:pt x="542" y="409"/>
                      <a:pt x="541" y="409"/>
                    </a:cubicBezTo>
                    <a:cubicBezTo>
                      <a:pt x="542" y="408"/>
                      <a:pt x="542" y="408"/>
                      <a:pt x="543" y="408"/>
                    </a:cubicBezTo>
                    <a:cubicBezTo>
                      <a:pt x="545" y="405"/>
                      <a:pt x="547" y="403"/>
                      <a:pt x="549" y="401"/>
                    </a:cubicBezTo>
                    <a:cubicBezTo>
                      <a:pt x="551" y="398"/>
                      <a:pt x="551" y="398"/>
                      <a:pt x="553" y="401"/>
                    </a:cubicBezTo>
                    <a:cubicBezTo>
                      <a:pt x="554" y="402"/>
                      <a:pt x="554" y="403"/>
                      <a:pt x="555" y="404"/>
                    </a:cubicBezTo>
                    <a:cubicBezTo>
                      <a:pt x="557" y="405"/>
                      <a:pt x="560" y="407"/>
                      <a:pt x="560" y="409"/>
                    </a:cubicBezTo>
                    <a:cubicBezTo>
                      <a:pt x="560" y="411"/>
                      <a:pt x="557" y="412"/>
                      <a:pt x="555" y="414"/>
                    </a:cubicBezTo>
                    <a:close/>
                    <a:moveTo>
                      <a:pt x="559" y="450"/>
                    </a:moveTo>
                    <a:cubicBezTo>
                      <a:pt x="557" y="451"/>
                      <a:pt x="545" y="451"/>
                      <a:pt x="544" y="450"/>
                    </a:cubicBezTo>
                    <a:cubicBezTo>
                      <a:pt x="541" y="450"/>
                      <a:pt x="541" y="449"/>
                      <a:pt x="543" y="448"/>
                    </a:cubicBezTo>
                    <a:cubicBezTo>
                      <a:pt x="545" y="446"/>
                      <a:pt x="548" y="446"/>
                      <a:pt x="548" y="442"/>
                    </a:cubicBezTo>
                    <a:cubicBezTo>
                      <a:pt x="548" y="442"/>
                      <a:pt x="550" y="441"/>
                      <a:pt x="551" y="440"/>
                    </a:cubicBezTo>
                    <a:cubicBezTo>
                      <a:pt x="552" y="441"/>
                      <a:pt x="552" y="441"/>
                      <a:pt x="553" y="441"/>
                    </a:cubicBezTo>
                    <a:cubicBezTo>
                      <a:pt x="555" y="444"/>
                      <a:pt x="557" y="446"/>
                      <a:pt x="559" y="448"/>
                    </a:cubicBezTo>
                    <a:cubicBezTo>
                      <a:pt x="561" y="449"/>
                      <a:pt x="560" y="450"/>
                      <a:pt x="559" y="450"/>
                    </a:cubicBezTo>
                    <a:close/>
                    <a:moveTo>
                      <a:pt x="550" y="617"/>
                    </a:moveTo>
                    <a:cubicBezTo>
                      <a:pt x="549" y="617"/>
                      <a:pt x="547" y="614"/>
                      <a:pt x="545" y="612"/>
                    </a:cubicBezTo>
                    <a:cubicBezTo>
                      <a:pt x="547" y="611"/>
                      <a:pt x="549" y="609"/>
                      <a:pt x="551" y="607"/>
                    </a:cubicBezTo>
                    <a:cubicBezTo>
                      <a:pt x="553" y="609"/>
                      <a:pt x="555" y="611"/>
                      <a:pt x="557" y="612"/>
                    </a:cubicBezTo>
                    <a:cubicBezTo>
                      <a:pt x="555" y="614"/>
                      <a:pt x="553" y="617"/>
                      <a:pt x="550" y="617"/>
                    </a:cubicBezTo>
                    <a:close/>
                    <a:moveTo>
                      <a:pt x="551" y="657"/>
                    </a:moveTo>
                    <a:cubicBezTo>
                      <a:pt x="549" y="656"/>
                      <a:pt x="548" y="654"/>
                      <a:pt x="546" y="651"/>
                    </a:cubicBezTo>
                    <a:cubicBezTo>
                      <a:pt x="548" y="650"/>
                      <a:pt x="549" y="648"/>
                      <a:pt x="551" y="648"/>
                    </a:cubicBezTo>
                    <a:cubicBezTo>
                      <a:pt x="552" y="648"/>
                      <a:pt x="554" y="650"/>
                      <a:pt x="555" y="651"/>
                    </a:cubicBezTo>
                    <a:cubicBezTo>
                      <a:pt x="556" y="653"/>
                      <a:pt x="552" y="658"/>
                      <a:pt x="551" y="657"/>
                    </a:cubicBezTo>
                    <a:close/>
                    <a:moveTo>
                      <a:pt x="552" y="775"/>
                    </a:moveTo>
                    <a:cubicBezTo>
                      <a:pt x="551" y="775"/>
                      <a:pt x="550" y="774"/>
                      <a:pt x="549" y="774"/>
                    </a:cubicBezTo>
                    <a:cubicBezTo>
                      <a:pt x="550" y="774"/>
                      <a:pt x="550" y="773"/>
                      <a:pt x="550" y="773"/>
                    </a:cubicBezTo>
                    <a:cubicBezTo>
                      <a:pt x="551" y="773"/>
                      <a:pt x="552" y="773"/>
                      <a:pt x="553" y="773"/>
                    </a:cubicBezTo>
                    <a:cubicBezTo>
                      <a:pt x="552" y="774"/>
                      <a:pt x="552" y="775"/>
                      <a:pt x="552" y="775"/>
                    </a:cubicBezTo>
                    <a:close/>
                    <a:moveTo>
                      <a:pt x="553" y="736"/>
                    </a:moveTo>
                    <a:cubicBezTo>
                      <a:pt x="553" y="737"/>
                      <a:pt x="552" y="738"/>
                      <a:pt x="551" y="741"/>
                    </a:cubicBezTo>
                    <a:cubicBezTo>
                      <a:pt x="550" y="737"/>
                      <a:pt x="549" y="736"/>
                      <a:pt x="549" y="735"/>
                    </a:cubicBezTo>
                    <a:cubicBezTo>
                      <a:pt x="549" y="734"/>
                      <a:pt x="550" y="733"/>
                      <a:pt x="551" y="733"/>
                    </a:cubicBezTo>
                    <a:cubicBezTo>
                      <a:pt x="554" y="732"/>
                      <a:pt x="553" y="734"/>
                      <a:pt x="553" y="736"/>
                    </a:cubicBezTo>
                    <a:close/>
                    <a:moveTo>
                      <a:pt x="551" y="698"/>
                    </a:moveTo>
                    <a:cubicBezTo>
                      <a:pt x="549" y="697"/>
                      <a:pt x="547" y="694"/>
                      <a:pt x="545" y="693"/>
                    </a:cubicBezTo>
                    <a:cubicBezTo>
                      <a:pt x="546" y="693"/>
                      <a:pt x="546" y="692"/>
                      <a:pt x="546" y="692"/>
                    </a:cubicBezTo>
                    <a:cubicBezTo>
                      <a:pt x="550" y="693"/>
                      <a:pt x="548" y="689"/>
                      <a:pt x="550" y="688"/>
                    </a:cubicBezTo>
                    <a:cubicBezTo>
                      <a:pt x="550" y="688"/>
                      <a:pt x="551" y="688"/>
                      <a:pt x="551" y="688"/>
                    </a:cubicBezTo>
                    <a:cubicBezTo>
                      <a:pt x="552" y="688"/>
                      <a:pt x="553" y="689"/>
                      <a:pt x="553" y="689"/>
                    </a:cubicBezTo>
                    <a:cubicBezTo>
                      <a:pt x="552" y="692"/>
                      <a:pt x="555" y="692"/>
                      <a:pt x="557" y="693"/>
                    </a:cubicBezTo>
                    <a:cubicBezTo>
                      <a:pt x="555" y="695"/>
                      <a:pt x="553" y="698"/>
                      <a:pt x="551" y="698"/>
                    </a:cubicBezTo>
                    <a:close/>
                    <a:moveTo>
                      <a:pt x="551" y="577"/>
                    </a:moveTo>
                    <a:cubicBezTo>
                      <a:pt x="549" y="577"/>
                      <a:pt x="547" y="573"/>
                      <a:pt x="544" y="571"/>
                    </a:cubicBezTo>
                    <a:cubicBezTo>
                      <a:pt x="547" y="569"/>
                      <a:pt x="549" y="566"/>
                      <a:pt x="551" y="566"/>
                    </a:cubicBezTo>
                    <a:cubicBezTo>
                      <a:pt x="553" y="566"/>
                      <a:pt x="555" y="569"/>
                      <a:pt x="557" y="571"/>
                    </a:cubicBezTo>
                    <a:cubicBezTo>
                      <a:pt x="555" y="573"/>
                      <a:pt x="553" y="576"/>
                      <a:pt x="551" y="577"/>
                    </a:cubicBezTo>
                    <a:close/>
                    <a:moveTo>
                      <a:pt x="557" y="534"/>
                    </a:moveTo>
                    <a:cubicBezTo>
                      <a:pt x="555" y="535"/>
                      <a:pt x="554" y="537"/>
                      <a:pt x="552" y="539"/>
                    </a:cubicBezTo>
                    <a:cubicBezTo>
                      <a:pt x="550" y="538"/>
                      <a:pt x="550" y="538"/>
                      <a:pt x="549" y="537"/>
                    </a:cubicBezTo>
                    <a:cubicBezTo>
                      <a:pt x="548" y="536"/>
                      <a:pt x="546" y="535"/>
                      <a:pt x="545" y="533"/>
                    </a:cubicBezTo>
                    <a:cubicBezTo>
                      <a:pt x="543" y="532"/>
                      <a:pt x="544" y="531"/>
                      <a:pt x="545" y="530"/>
                    </a:cubicBezTo>
                    <a:cubicBezTo>
                      <a:pt x="546" y="529"/>
                      <a:pt x="547" y="528"/>
                      <a:pt x="548" y="527"/>
                    </a:cubicBezTo>
                    <a:cubicBezTo>
                      <a:pt x="550" y="524"/>
                      <a:pt x="552" y="525"/>
                      <a:pt x="554" y="527"/>
                    </a:cubicBezTo>
                    <a:cubicBezTo>
                      <a:pt x="555" y="528"/>
                      <a:pt x="556" y="529"/>
                      <a:pt x="557" y="530"/>
                    </a:cubicBezTo>
                    <a:cubicBezTo>
                      <a:pt x="559" y="531"/>
                      <a:pt x="558" y="532"/>
                      <a:pt x="557" y="534"/>
                    </a:cubicBezTo>
                    <a:close/>
                    <a:moveTo>
                      <a:pt x="559" y="491"/>
                    </a:moveTo>
                    <a:cubicBezTo>
                      <a:pt x="549" y="501"/>
                      <a:pt x="553" y="501"/>
                      <a:pt x="543" y="491"/>
                    </a:cubicBezTo>
                    <a:cubicBezTo>
                      <a:pt x="542" y="491"/>
                      <a:pt x="542" y="490"/>
                      <a:pt x="541" y="490"/>
                    </a:cubicBezTo>
                    <a:cubicBezTo>
                      <a:pt x="542" y="489"/>
                      <a:pt x="542" y="489"/>
                      <a:pt x="543" y="489"/>
                    </a:cubicBezTo>
                    <a:cubicBezTo>
                      <a:pt x="543" y="488"/>
                      <a:pt x="543" y="489"/>
                      <a:pt x="544" y="489"/>
                    </a:cubicBezTo>
                    <a:cubicBezTo>
                      <a:pt x="545" y="488"/>
                      <a:pt x="557" y="488"/>
                      <a:pt x="558" y="488"/>
                    </a:cubicBezTo>
                    <a:cubicBezTo>
                      <a:pt x="561" y="489"/>
                      <a:pt x="561" y="489"/>
                      <a:pt x="559" y="491"/>
                    </a:cubicBezTo>
                    <a:close/>
                    <a:moveTo>
                      <a:pt x="560" y="370"/>
                    </a:moveTo>
                    <a:cubicBezTo>
                      <a:pt x="556" y="371"/>
                      <a:pt x="554" y="377"/>
                      <a:pt x="550" y="379"/>
                    </a:cubicBezTo>
                    <a:cubicBezTo>
                      <a:pt x="548" y="376"/>
                      <a:pt x="545" y="373"/>
                      <a:pt x="542" y="370"/>
                    </a:cubicBezTo>
                    <a:cubicBezTo>
                      <a:pt x="542" y="369"/>
                      <a:pt x="540" y="369"/>
                      <a:pt x="539" y="369"/>
                    </a:cubicBezTo>
                    <a:cubicBezTo>
                      <a:pt x="540" y="368"/>
                      <a:pt x="540" y="368"/>
                      <a:pt x="541" y="367"/>
                    </a:cubicBezTo>
                    <a:cubicBezTo>
                      <a:pt x="546" y="366"/>
                      <a:pt x="547" y="361"/>
                      <a:pt x="551" y="357"/>
                    </a:cubicBezTo>
                    <a:cubicBezTo>
                      <a:pt x="552" y="356"/>
                      <a:pt x="552" y="355"/>
                      <a:pt x="553" y="358"/>
                    </a:cubicBezTo>
                    <a:cubicBezTo>
                      <a:pt x="554" y="362"/>
                      <a:pt x="556" y="365"/>
                      <a:pt x="561" y="367"/>
                    </a:cubicBezTo>
                    <a:cubicBezTo>
                      <a:pt x="563" y="368"/>
                      <a:pt x="563" y="369"/>
                      <a:pt x="560" y="370"/>
                    </a:cubicBezTo>
                    <a:close/>
                    <a:moveTo>
                      <a:pt x="558" y="332"/>
                    </a:moveTo>
                    <a:cubicBezTo>
                      <a:pt x="556" y="334"/>
                      <a:pt x="554" y="337"/>
                      <a:pt x="553" y="339"/>
                    </a:cubicBezTo>
                    <a:cubicBezTo>
                      <a:pt x="553" y="340"/>
                      <a:pt x="552" y="340"/>
                      <a:pt x="552" y="341"/>
                    </a:cubicBezTo>
                    <a:cubicBezTo>
                      <a:pt x="551" y="340"/>
                      <a:pt x="551" y="339"/>
                      <a:pt x="550" y="339"/>
                    </a:cubicBezTo>
                    <a:cubicBezTo>
                      <a:pt x="547" y="336"/>
                      <a:pt x="546" y="331"/>
                      <a:pt x="541" y="329"/>
                    </a:cubicBezTo>
                    <a:cubicBezTo>
                      <a:pt x="540" y="329"/>
                      <a:pt x="540" y="328"/>
                      <a:pt x="540" y="328"/>
                    </a:cubicBezTo>
                    <a:cubicBezTo>
                      <a:pt x="543" y="324"/>
                      <a:pt x="548" y="321"/>
                      <a:pt x="550" y="316"/>
                    </a:cubicBezTo>
                    <a:cubicBezTo>
                      <a:pt x="550" y="316"/>
                      <a:pt x="553" y="317"/>
                      <a:pt x="553" y="317"/>
                    </a:cubicBezTo>
                    <a:cubicBezTo>
                      <a:pt x="553" y="321"/>
                      <a:pt x="556" y="322"/>
                      <a:pt x="558" y="324"/>
                    </a:cubicBezTo>
                    <a:cubicBezTo>
                      <a:pt x="560" y="326"/>
                      <a:pt x="562" y="327"/>
                      <a:pt x="564" y="329"/>
                    </a:cubicBezTo>
                    <a:cubicBezTo>
                      <a:pt x="562" y="330"/>
                      <a:pt x="559" y="330"/>
                      <a:pt x="558" y="332"/>
                    </a:cubicBezTo>
                    <a:close/>
                    <a:moveTo>
                      <a:pt x="562" y="289"/>
                    </a:moveTo>
                    <a:cubicBezTo>
                      <a:pt x="557" y="292"/>
                      <a:pt x="544" y="292"/>
                      <a:pt x="540" y="289"/>
                    </a:cubicBezTo>
                    <a:cubicBezTo>
                      <a:pt x="539" y="288"/>
                      <a:pt x="538" y="288"/>
                      <a:pt x="537" y="287"/>
                    </a:cubicBezTo>
                    <a:cubicBezTo>
                      <a:pt x="536" y="287"/>
                      <a:pt x="536" y="286"/>
                      <a:pt x="536" y="286"/>
                    </a:cubicBezTo>
                    <a:cubicBezTo>
                      <a:pt x="536" y="286"/>
                      <a:pt x="537" y="285"/>
                      <a:pt x="537" y="285"/>
                    </a:cubicBezTo>
                    <a:cubicBezTo>
                      <a:pt x="543" y="283"/>
                      <a:pt x="547" y="279"/>
                      <a:pt x="549" y="274"/>
                    </a:cubicBezTo>
                    <a:cubicBezTo>
                      <a:pt x="549" y="273"/>
                      <a:pt x="550" y="272"/>
                      <a:pt x="550" y="272"/>
                    </a:cubicBezTo>
                    <a:cubicBezTo>
                      <a:pt x="551" y="272"/>
                      <a:pt x="552" y="273"/>
                      <a:pt x="553" y="274"/>
                    </a:cubicBezTo>
                    <a:cubicBezTo>
                      <a:pt x="555" y="278"/>
                      <a:pt x="556" y="282"/>
                      <a:pt x="562" y="283"/>
                    </a:cubicBezTo>
                    <a:cubicBezTo>
                      <a:pt x="563" y="284"/>
                      <a:pt x="565" y="285"/>
                      <a:pt x="566" y="286"/>
                    </a:cubicBezTo>
                    <a:cubicBezTo>
                      <a:pt x="565" y="287"/>
                      <a:pt x="563" y="288"/>
                      <a:pt x="562" y="289"/>
                    </a:cubicBezTo>
                    <a:close/>
                    <a:moveTo>
                      <a:pt x="580" y="328"/>
                    </a:moveTo>
                    <a:cubicBezTo>
                      <a:pt x="580" y="328"/>
                      <a:pt x="581" y="328"/>
                      <a:pt x="581" y="327"/>
                    </a:cubicBezTo>
                    <a:cubicBezTo>
                      <a:pt x="586" y="325"/>
                      <a:pt x="589" y="322"/>
                      <a:pt x="591" y="317"/>
                    </a:cubicBezTo>
                    <a:cubicBezTo>
                      <a:pt x="592" y="316"/>
                      <a:pt x="592" y="316"/>
                      <a:pt x="593" y="317"/>
                    </a:cubicBezTo>
                    <a:cubicBezTo>
                      <a:pt x="596" y="321"/>
                      <a:pt x="599" y="324"/>
                      <a:pt x="602" y="327"/>
                    </a:cubicBezTo>
                    <a:cubicBezTo>
                      <a:pt x="603" y="328"/>
                      <a:pt x="603" y="328"/>
                      <a:pt x="601" y="330"/>
                    </a:cubicBezTo>
                    <a:cubicBezTo>
                      <a:pt x="599" y="332"/>
                      <a:pt x="597" y="334"/>
                      <a:pt x="595" y="337"/>
                    </a:cubicBezTo>
                    <a:cubicBezTo>
                      <a:pt x="593" y="339"/>
                      <a:pt x="591" y="339"/>
                      <a:pt x="590" y="336"/>
                    </a:cubicBezTo>
                    <a:cubicBezTo>
                      <a:pt x="589" y="332"/>
                      <a:pt x="585" y="331"/>
                      <a:pt x="582" y="329"/>
                    </a:cubicBezTo>
                    <a:cubicBezTo>
                      <a:pt x="581" y="329"/>
                      <a:pt x="580" y="329"/>
                      <a:pt x="580" y="328"/>
                    </a:cubicBezTo>
                    <a:close/>
                    <a:moveTo>
                      <a:pt x="592" y="399"/>
                    </a:moveTo>
                    <a:cubicBezTo>
                      <a:pt x="592" y="399"/>
                      <a:pt x="592" y="399"/>
                      <a:pt x="592" y="398"/>
                    </a:cubicBezTo>
                    <a:cubicBezTo>
                      <a:pt x="593" y="399"/>
                      <a:pt x="593" y="400"/>
                      <a:pt x="593" y="400"/>
                    </a:cubicBezTo>
                    <a:cubicBezTo>
                      <a:pt x="595" y="402"/>
                      <a:pt x="596" y="404"/>
                      <a:pt x="598" y="406"/>
                    </a:cubicBezTo>
                    <a:cubicBezTo>
                      <a:pt x="601" y="409"/>
                      <a:pt x="601" y="409"/>
                      <a:pt x="598" y="412"/>
                    </a:cubicBezTo>
                    <a:cubicBezTo>
                      <a:pt x="596" y="414"/>
                      <a:pt x="594" y="415"/>
                      <a:pt x="592" y="417"/>
                    </a:cubicBezTo>
                    <a:cubicBezTo>
                      <a:pt x="589" y="415"/>
                      <a:pt x="587" y="412"/>
                      <a:pt x="584" y="410"/>
                    </a:cubicBezTo>
                    <a:cubicBezTo>
                      <a:pt x="584" y="409"/>
                      <a:pt x="584" y="409"/>
                      <a:pt x="584" y="408"/>
                    </a:cubicBezTo>
                    <a:cubicBezTo>
                      <a:pt x="587" y="405"/>
                      <a:pt x="591" y="403"/>
                      <a:pt x="592" y="399"/>
                    </a:cubicBezTo>
                    <a:close/>
                    <a:moveTo>
                      <a:pt x="587" y="446"/>
                    </a:moveTo>
                    <a:cubicBezTo>
                      <a:pt x="589" y="444"/>
                      <a:pt x="591" y="441"/>
                      <a:pt x="592" y="441"/>
                    </a:cubicBezTo>
                    <a:cubicBezTo>
                      <a:pt x="594" y="441"/>
                      <a:pt x="596" y="444"/>
                      <a:pt x="598" y="446"/>
                    </a:cubicBezTo>
                    <a:cubicBezTo>
                      <a:pt x="598" y="447"/>
                      <a:pt x="599" y="447"/>
                      <a:pt x="600" y="448"/>
                    </a:cubicBezTo>
                    <a:cubicBezTo>
                      <a:pt x="601" y="449"/>
                      <a:pt x="600" y="450"/>
                      <a:pt x="599" y="451"/>
                    </a:cubicBezTo>
                    <a:cubicBezTo>
                      <a:pt x="598" y="452"/>
                      <a:pt x="595" y="453"/>
                      <a:pt x="594" y="456"/>
                    </a:cubicBezTo>
                    <a:cubicBezTo>
                      <a:pt x="594" y="457"/>
                      <a:pt x="592" y="459"/>
                      <a:pt x="591" y="455"/>
                    </a:cubicBezTo>
                    <a:cubicBezTo>
                      <a:pt x="590" y="453"/>
                      <a:pt x="587" y="452"/>
                      <a:pt x="585" y="450"/>
                    </a:cubicBezTo>
                    <a:cubicBezTo>
                      <a:pt x="585" y="450"/>
                      <a:pt x="584" y="450"/>
                      <a:pt x="584" y="449"/>
                    </a:cubicBezTo>
                    <a:cubicBezTo>
                      <a:pt x="585" y="448"/>
                      <a:pt x="586" y="447"/>
                      <a:pt x="587" y="446"/>
                    </a:cubicBezTo>
                    <a:close/>
                    <a:moveTo>
                      <a:pt x="587" y="530"/>
                    </a:moveTo>
                    <a:cubicBezTo>
                      <a:pt x="589" y="528"/>
                      <a:pt x="590" y="527"/>
                      <a:pt x="592" y="525"/>
                    </a:cubicBezTo>
                    <a:cubicBezTo>
                      <a:pt x="593" y="526"/>
                      <a:pt x="593" y="526"/>
                      <a:pt x="593" y="526"/>
                    </a:cubicBezTo>
                    <a:cubicBezTo>
                      <a:pt x="595" y="528"/>
                      <a:pt x="596" y="529"/>
                      <a:pt x="597" y="530"/>
                    </a:cubicBezTo>
                    <a:cubicBezTo>
                      <a:pt x="599" y="532"/>
                      <a:pt x="598" y="533"/>
                      <a:pt x="597" y="534"/>
                    </a:cubicBezTo>
                    <a:cubicBezTo>
                      <a:pt x="596" y="535"/>
                      <a:pt x="595" y="536"/>
                      <a:pt x="594" y="537"/>
                    </a:cubicBezTo>
                    <a:cubicBezTo>
                      <a:pt x="592" y="539"/>
                      <a:pt x="591" y="538"/>
                      <a:pt x="590" y="537"/>
                    </a:cubicBezTo>
                    <a:cubicBezTo>
                      <a:pt x="589" y="536"/>
                      <a:pt x="588" y="534"/>
                      <a:pt x="587" y="533"/>
                    </a:cubicBezTo>
                    <a:cubicBezTo>
                      <a:pt x="585" y="532"/>
                      <a:pt x="586" y="531"/>
                      <a:pt x="587" y="530"/>
                    </a:cubicBezTo>
                    <a:close/>
                    <a:moveTo>
                      <a:pt x="593" y="736"/>
                    </a:moveTo>
                    <a:cubicBezTo>
                      <a:pt x="592" y="736"/>
                      <a:pt x="591" y="735"/>
                      <a:pt x="591" y="735"/>
                    </a:cubicBezTo>
                    <a:cubicBezTo>
                      <a:pt x="591" y="734"/>
                      <a:pt x="592" y="734"/>
                      <a:pt x="592" y="732"/>
                    </a:cubicBezTo>
                    <a:cubicBezTo>
                      <a:pt x="592" y="733"/>
                      <a:pt x="593" y="733"/>
                      <a:pt x="593" y="733"/>
                    </a:cubicBezTo>
                    <a:cubicBezTo>
                      <a:pt x="593" y="734"/>
                      <a:pt x="593" y="735"/>
                      <a:pt x="593" y="736"/>
                    </a:cubicBezTo>
                    <a:close/>
                    <a:moveTo>
                      <a:pt x="593" y="697"/>
                    </a:moveTo>
                    <a:cubicBezTo>
                      <a:pt x="593" y="697"/>
                      <a:pt x="591" y="696"/>
                      <a:pt x="590" y="696"/>
                    </a:cubicBezTo>
                    <a:cubicBezTo>
                      <a:pt x="589" y="695"/>
                      <a:pt x="588" y="694"/>
                      <a:pt x="587" y="693"/>
                    </a:cubicBezTo>
                    <a:cubicBezTo>
                      <a:pt x="589" y="692"/>
                      <a:pt x="591" y="691"/>
                      <a:pt x="593" y="691"/>
                    </a:cubicBezTo>
                    <a:cubicBezTo>
                      <a:pt x="594" y="691"/>
                      <a:pt x="595" y="692"/>
                      <a:pt x="597" y="693"/>
                    </a:cubicBezTo>
                    <a:cubicBezTo>
                      <a:pt x="595" y="694"/>
                      <a:pt x="594" y="696"/>
                      <a:pt x="593" y="697"/>
                    </a:cubicBezTo>
                    <a:close/>
                    <a:moveTo>
                      <a:pt x="592" y="655"/>
                    </a:moveTo>
                    <a:cubicBezTo>
                      <a:pt x="591" y="655"/>
                      <a:pt x="590" y="653"/>
                      <a:pt x="590" y="652"/>
                    </a:cubicBezTo>
                    <a:cubicBezTo>
                      <a:pt x="589" y="651"/>
                      <a:pt x="591" y="649"/>
                      <a:pt x="592" y="648"/>
                    </a:cubicBezTo>
                    <a:cubicBezTo>
                      <a:pt x="594" y="650"/>
                      <a:pt x="595" y="651"/>
                      <a:pt x="597" y="653"/>
                    </a:cubicBezTo>
                    <a:cubicBezTo>
                      <a:pt x="595" y="654"/>
                      <a:pt x="594" y="655"/>
                      <a:pt x="592" y="655"/>
                    </a:cubicBezTo>
                    <a:close/>
                    <a:moveTo>
                      <a:pt x="592" y="617"/>
                    </a:moveTo>
                    <a:cubicBezTo>
                      <a:pt x="591" y="617"/>
                      <a:pt x="589" y="614"/>
                      <a:pt x="587" y="613"/>
                    </a:cubicBezTo>
                    <a:cubicBezTo>
                      <a:pt x="589" y="611"/>
                      <a:pt x="591" y="608"/>
                      <a:pt x="592" y="608"/>
                    </a:cubicBezTo>
                    <a:cubicBezTo>
                      <a:pt x="594" y="608"/>
                      <a:pt x="595" y="611"/>
                      <a:pt x="597" y="612"/>
                    </a:cubicBezTo>
                    <a:cubicBezTo>
                      <a:pt x="595" y="614"/>
                      <a:pt x="594" y="616"/>
                      <a:pt x="592" y="617"/>
                    </a:cubicBezTo>
                    <a:close/>
                    <a:moveTo>
                      <a:pt x="592" y="577"/>
                    </a:moveTo>
                    <a:cubicBezTo>
                      <a:pt x="591" y="575"/>
                      <a:pt x="588" y="573"/>
                      <a:pt x="588" y="572"/>
                    </a:cubicBezTo>
                    <a:cubicBezTo>
                      <a:pt x="588" y="570"/>
                      <a:pt x="591" y="568"/>
                      <a:pt x="592" y="565"/>
                    </a:cubicBezTo>
                    <a:cubicBezTo>
                      <a:pt x="594" y="568"/>
                      <a:pt x="597" y="570"/>
                      <a:pt x="599" y="572"/>
                    </a:cubicBezTo>
                    <a:cubicBezTo>
                      <a:pt x="597" y="573"/>
                      <a:pt x="595" y="575"/>
                      <a:pt x="592" y="577"/>
                    </a:cubicBezTo>
                    <a:close/>
                    <a:moveTo>
                      <a:pt x="598" y="493"/>
                    </a:moveTo>
                    <a:cubicBezTo>
                      <a:pt x="596" y="493"/>
                      <a:pt x="595" y="495"/>
                      <a:pt x="594" y="496"/>
                    </a:cubicBezTo>
                    <a:cubicBezTo>
                      <a:pt x="593" y="498"/>
                      <a:pt x="592" y="498"/>
                      <a:pt x="591" y="497"/>
                    </a:cubicBezTo>
                    <a:cubicBezTo>
                      <a:pt x="589" y="494"/>
                      <a:pt x="587" y="493"/>
                      <a:pt x="585" y="490"/>
                    </a:cubicBezTo>
                    <a:cubicBezTo>
                      <a:pt x="584" y="490"/>
                      <a:pt x="584" y="490"/>
                      <a:pt x="584" y="489"/>
                    </a:cubicBezTo>
                    <a:cubicBezTo>
                      <a:pt x="585" y="489"/>
                      <a:pt x="586" y="489"/>
                      <a:pt x="587" y="488"/>
                    </a:cubicBezTo>
                    <a:cubicBezTo>
                      <a:pt x="589" y="486"/>
                      <a:pt x="590" y="482"/>
                      <a:pt x="593" y="482"/>
                    </a:cubicBezTo>
                    <a:cubicBezTo>
                      <a:pt x="596" y="481"/>
                      <a:pt x="594" y="487"/>
                      <a:pt x="598" y="487"/>
                    </a:cubicBezTo>
                    <a:cubicBezTo>
                      <a:pt x="598" y="487"/>
                      <a:pt x="599" y="487"/>
                      <a:pt x="599" y="488"/>
                    </a:cubicBezTo>
                    <a:cubicBezTo>
                      <a:pt x="601" y="490"/>
                      <a:pt x="603" y="492"/>
                      <a:pt x="598" y="493"/>
                    </a:cubicBezTo>
                    <a:close/>
                    <a:moveTo>
                      <a:pt x="598" y="372"/>
                    </a:moveTo>
                    <a:cubicBezTo>
                      <a:pt x="596" y="374"/>
                      <a:pt x="595" y="376"/>
                      <a:pt x="593" y="378"/>
                    </a:cubicBezTo>
                    <a:cubicBezTo>
                      <a:pt x="593" y="378"/>
                      <a:pt x="593" y="379"/>
                      <a:pt x="592" y="379"/>
                    </a:cubicBezTo>
                    <a:cubicBezTo>
                      <a:pt x="592" y="378"/>
                      <a:pt x="592" y="378"/>
                      <a:pt x="591" y="377"/>
                    </a:cubicBezTo>
                    <a:cubicBezTo>
                      <a:pt x="591" y="376"/>
                      <a:pt x="590" y="375"/>
                      <a:pt x="589" y="374"/>
                    </a:cubicBezTo>
                    <a:cubicBezTo>
                      <a:pt x="584" y="369"/>
                      <a:pt x="584" y="369"/>
                      <a:pt x="589" y="364"/>
                    </a:cubicBezTo>
                    <a:cubicBezTo>
                      <a:pt x="590" y="362"/>
                      <a:pt x="591" y="360"/>
                      <a:pt x="592" y="358"/>
                    </a:cubicBezTo>
                    <a:cubicBezTo>
                      <a:pt x="594" y="360"/>
                      <a:pt x="596" y="362"/>
                      <a:pt x="597" y="363"/>
                    </a:cubicBezTo>
                    <a:cubicBezTo>
                      <a:pt x="598" y="363"/>
                      <a:pt x="598" y="364"/>
                      <a:pt x="598" y="364"/>
                    </a:cubicBezTo>
                    <a:cubicBezTo>
                      <a:pt x="600" y="365"/>
                      <a:pt x="601" y="367"/>
                      <a:pt x="603" y="369"/>
                    </a:cubicBezTo>
                    <a:cubicBezTo>
                      <a:pt x="601" y="370"/>
                      <a:pt x="599" y="371"/>
                      <a:pt x="598" y="372"/>
                    </a:cubicBezTo>
                    <a:close/>
                    <a:moveTo>
                      <a:pt x="605" y="289"/>
                    </a:moveTo>
                    <a:cubicBezTo>
                      <a:pt x="599" y="289"/>
                      <a:pt x="596" y="294"/>
                      <a:pt x="593" y="299"/>
                    </a:cubicBezTo>
                    <a:cubicBezTo>
                      <a:pt x="592" y="301"/>
                      <a:pt x="592" y="301"/>
                      <a:pt x="591" y="299"/>
                    </a:cubicBezTo>
                    <a:cubicBezTo>
                      <a:pt x="589" y="294"/>
                      <a:pt x="585" y="290"/>
                      <a:pt x="580" y="288"/>
                    </a:cubicBezTo>
                    <a:cubicBezTo>
                      <a:pt x="579" y="287"/>
                      <a:pt x="576" y="286"/>
                      <a:pt x="580" y="285"/>
                    </a:cubicBezTo>
                    <a:cubicBezTo>
                      <a:pt x="586" y="283"/>
                      <a:pt x="589" y="279"/>
                      <a:pt x="591" y="273"/>
                    </a:cubicBezTo>
                    <a:cubicBezTo>
                      <a:pt x="591" y="273"/>
                      <a:pt x="592" y="272"/>
                      <a:pt x="592" y="272"/>
                    </a:cubicBezTo>
                    <a:cubicBezTo>
                      <a:pt x="592" y="272"/>
                      <a:pt x="593" y="272"/>
                      <a:pt x="593" y="273"/>
                    </a:cubicBezTo>
                    <a:cubicBezTo>
                      <a:pt x="595" y="280"/>
                      <a:pt x="599" y="284"/>
                      <a:pt x="606" y="285"/>
                    </a:cubicBezTo>
                    <a:cubicBezTo>
                      <a:pt x="606" y="285"/>
                      <a:pt x="607" y="286"/>
                      <a:pt x="607" y="287"/>
                    </a:cubicBezTo>
                    <a:cubicBezTo>
                      <a:pt x="606" y="288"/>
                      <a:pt x="606" y="289"/>
                      <a:pt x="605" y="289"/>
                    </a:cubicBezTo>
                    <a:close/>
                    <a:moveTo>
                      <a:pt x="578" y="246"/>
                    </a:moveTo>
                    <a:cubicBezTo>
                      <a:pt x="579" y="245"/>
                      <a:pt x="579" y="245"/>
                      <a:pt x="580" y="245"/>
                    </a:cubicBezTo>
                    <a:cubicBezTo>
                      <a:pt x="585" y="241"/>
                      <a:pt x="591" y="238"/>
                      <a:pt x="591" y="230"/>
                    </a:cubicBezTo>
                    <a:cubicBezTo>
                      <a:pt x="591" y="230"/>
                      <a:pt x="592" y="230"/>
                      <a:pt x="593" y="230"/>
                    </a:cubicBezTo>
                    <a:cubicBezTo>
                      <a:pt x="593" y="230"/>
                      <a:pt x="593" y="230"/>
                      <a:pt x="593" y="230"/>
                    </a:cubicBezTo>
                    <a:cubicBezTo>
                      <a:pt x="594" y="238"/>
                      <a:pt x="600" y="241"/>
                      <a:pt x="605" y="245"/>
                    </a:cubicBezTo>
                    <a:cubicBezTo>
                      <a:pt x="606" y="246"/>
                      <a:pt x="607" y="246"/>
                      <a:pt x="605" y="247"/>
                    </a:cubicBezTo>
                    <a:cubicBezTo>
                      <a:pt x="599" y="248"/>
                      <a:pt x="595" y="252"/>
                      <a:pt x="593" y="259"/>
                    </a:cubicBezTo>
                    <a:cubicBezTo>
                      <a:pt x="593" y="259"/>
                      <a:pt x="593" y="260"/>
                      <a:pt x="592" y="260"/>
                    </a:cubicBezTo>
                    <a:cubicBezTo>
                      <a:pt x="592" y="260"/>
                      <a:pt x="591" y="259"/>
                      <a:pt x="591" y="259"/>
                    </a:cubicBezTo>
                    <a:cubicBezTo>
                      <a:pt x="589" y="252"/>
                      <a:pt x="585" y="248"/>
                      <a:pt x="579" y="247"/>
                    </a:cubicBezTo>
                    <a:cubicBezTo>
                      <a:pt x="579" y="247"/>
                      <a:pt x="578" y="246"/>
                      <a:pt x="578" y="246"/>
                    </a:cubicBezTo>
                    <a:close/>
                    <a:moveTo>
                      <a:pt x="607" y="206"/>
                    </a:moveTo>
                    <a:cubicBezTo>
                      <a:pt x="602" y="206"/>
                      <a:pt x="601" y="210"/>
                      <a:pt x="598" y="212"/>
                    </a:cubicBezTo>
                    <a:cubicBezTo>
                      <a:pt x="596" y="214"/>
                      <a:pt x="592" y="216"/>
                      <a:pt x="593" y="221"/>
                    </a:cubicBezTo>
                    <a:cubicBezTo>
                      <a:pt x="593" y="221"/>
                      <a:pt x="592" y="221"/>
                      <a:pt x="592" y="221"/>
                    </a:cubicBezTo>
                    <a:cubicBezTo>
                      <a:pt x="592" y="221"/>
                      <a:pt x="591" y="220"/>
                      <a:pt x="591" y="220"/>
                    </a:cubicBezTo>
                    <a:cubicBezTo>
                      <a:pt x="589" y="213"/>
                      <a:pt x="585" y="209"/>
                      <a:pt x="578" y="206"/>
                    </a:cubicBezTo>
                    <a:cubicBezTo>
                      <a:pt x="577" y="206"/>
                      <a:pt x="577" y="206"/>
                      <a:pt x="576" y="205"/>
                    </a:cubicBezTo>
                    <a:cubicBezTo>
                      <a:pt x="577" y="205"/>
                      <a:pt x="577" y="205"/>
                      <a:pt x="578" y="204"/>
                    </a:cubicBezTo>
                    <a:cubicBezTo>
                      <a:pt x="584" y="202"/>
                      <a:pt x="588" y="199"/>
                      <a:pt x="590" y="193"/>
                    </a:cubicBezTo>
                    <a:cubicBezTo>
                      <a:pt x="591" y="192"/>
                      <a:pt x="591" y="190"/>
                      <a:pt x="591" y="189"/>
                    </a:cubicBezTo>
                    <a:cubicBezTo>
                      <a:pt x="592" y="189"/>
                      <a:pt x="592" y="188"/>
                      <a:pt x="592" y="187"/>
                    </a:cubicBezTo>
                    <a:cubicBezTo>
                      <a:pt x="593" y="188"/>
                      <a:pt x="593" y="188"/>
                      <a:pt x="593" y="189"/>
                    </a:cubicBezTo>
                    <a:cubicBezTo>
                      <a:pt x="594" y="197"/>
                      <a:pt x="600" y="202"/>
                      <a:pt x="607" y="204"/>
                    </a:cubicBezTo>
                    <a:cubicBezTo>
                      <a:pt x="607" y="205"/>
                      <a:pt x="608" y="205"/>
                      <a:pt x="608" y="205"/>
                    </a:cubicBezTo>
                    <a:cubicBezTo>
                      <a:pt x="608" y="206"/>
                      <a:pt x="608" y="206"/>
                      <a:pt x="607" y="206"/>
                    </a:cubicBezTo>
                    <a:close/>
                    <a:moveTo>
                      <a:pt x="632" y="231"/>
                    </a:moveTo>
                    <a:cubicBezTo>
                      <a:pt x="632" y="230"/>
                      <a:pt x="632" y="230"/>
                      <a:pt x="633" y="229"/>
                    </a:cubicBezTo>
                    <a:cubicBezTo>
                      <a:pt x="633" y="230"/>
                      <a:pt x="633" y="231"/>
                      <a:pt x="633" y="231"/>
                    </a:cubicBezTo>
                    <a:cubicBezTo>
                      <a:pt x="635" y="238"/>
                      <a:pt x="640" y="241"/>
                      <a:pt x="645" y="245"/>
                    </a:cubicBezTo>
                    <a:cubicBezTo>
                      <a:pt x="646" y="246"/>
                      <a:pt x="648" y="246"/>
                      <a:pt x="646" y="247"/>
                    </a:cubicBezTo>
                    <a:cubicBezTo>
                      <a:pt x="640" y="249"/>
                      <a:pt x="636" y="253"/>
                      <a:pt x="633" y="259"/>
                    </a:cubicBezTo>
                    <a:cubicBezTo>
                      <a:pt x="633" y="259"/>
                      <a:pt x="632" y="259"/>
                      <a:pt x="632" y="259"/>
                    </a:cubicBezTo>
                    <a:cubicBezTo>
                      <a:pt x="630" y="253"/>
                      <a:pt x="626" y="248"/>
                      <a:pt x="619" y="247"/>
                    </a:cubicBezTo>
                    <a:cubicBezTo>
                      <a:pt x="619" y="247"/>
                      <a:pt x="619" y="246"/>
                      <a:pt x="618" y="246"/>
                    </a:cubicBezTo>
                    <a:cubicBezTo>
                      <a:pt x="619" y="246"/>
                      <a:pt x="619" y="245"/>
                      <a:pt x="619" y="245"/>
                    </a:cubicBezTo>
                    <a:cubicBezTo>
                      <a:pt x="624" y="244"/>
                      <a:pt x="625" y="240"/>
                      <a:pt x="629" y="237"/>
                    </a:cubicBezTo>
                    <a:cubicBezTo>
                      <a:pt x="631" y="236"/>
                      <a:pt x="632" y="234"/>
                      <a:pt x="632" y="231"/>
                    </a:cubicBezTo>
                    <a:close/>
                    <a:moveTo>
                      <a:pt x="622" y="369"/>
                    </a:moveTo>
                    <a:cubicBezTo>
                      <a:pt x="622" y="368"/>
                      <a:pt x="623" y="368"/>
                      <a:pt x="623" y="367"/>
                    </a:cubicBezTo>
                    <a:cubicBezTo>
                      <a:pt x="626" y="364"/>
                      <a:pt x="630" y="362"/>
                      <a:pt x="632" y="357"/>
                    </a:cubicBezTo>
                    <a:cubicBezTo>
                      <a:pt x="632" y="357"/>
                      <a:pt x="633" y="357"/>
                      <a:pt x="633" y="357"/>
                    </a:cubicBezTo>
                    <a:cubicBezTo>
                      <a:pt x="634" y="362"/>
                      <a:pt x="640" y="364"/>
                      <a:pt x="642" y="368"/>
                    </a:cubicBezTo>
                    <a:cubicBezTo>
                      <a:pt x="642" y="368"/>
                      <a:pt x="642" y="370"/>
                      <a:pt x="641" y="370"/>
                    </a:cubicBezTo>
                    <a:cubicBezTo>
                      <a:pt x="638" y="372"/>
                      <a:pt x="635" y="374"/>
                      <a:pt x="634" y="378"/>
                    </a:cubicBezTo>
                    <a:cubicBezTo>
                      <a:pt x="634" y="378"/>
                      <a:pt x="633" y="378"/>
                      <a:pt x="632" y="379"/>
                    </a:cubicBezTo>
                    <a:cubicBezTo>
                      <a:pt x="630" y="374"/>
                      <a:pt x="627" y="371"/>
                      <a:pt x="623" y="369"/>
                    </a:cubicBezTo>
                    <a:cubicBezTo>
                      <a:pt x="622" y="369"/>
                      <a:pt x="622" y="369"/>
                      <a:pt x="622" y="369"/>
                    </a:cubicBezTo>
                    <a:close/>
                    <a:moveTo>
                      <a:pt x="632" y="736"/>
                    </a:moveTo>
                    <a:cubicBezTo>
                      <a:pt x="632" y="735"/>
                      <a:pt x="632" y="734"/>
                      <a:pt x="632" y="733"/>
                    </a:cubicBezTo>
                    <a:cubicBezTo>
                      <a:pt x="632" y="733"/>
                      <a:pt x="632" y="733"/>
                      <a:pt x="633" y="733"/>
                    </a:cubicBezTo>
                    <a:cubicBezTo>
                      <a:pt x="633" y="734"/>
                      <a:pt x="633" y="734"/>
                      <a:pt x="633" y="735"/>
                    </a:cubicBezTo>
                    <a:cubicBezTo>
                      <a:pt x="633" y="735"/>
                      <a:pt x="633" y="736"/>
                      <a:pt x="632" y="736"/>
                    </a:cubicBezTo>
                    <a:close/>
                    <a:moveTo>
                      <a:pt x="635" y="695"/>
                    </a:moveTo>
                    <a:cubicBezTo>
                      <a:pt x="634" y="696"/>
                      <a:pt x="633" y="697"/>
                      <a:pt x="632" y="697"/>
                    </a:cubicBezTo>
                    <a:cubicBezTo>
                      <a:pt x="630" y="696"/>
                      <a:pt x="629" y="695"/>
                      <a:pt x="628" y="693"/>
                    </a:cubicBezTo>
                    <a:cubicBezTo>
                      <a:pt x="628" y="693"/>
                      <a:pt x="629" y="692"/>
                      <a:pt x="629" y="692"/>
                    </a:cubicBezTo>
                    <a:cubicBezTo>
                      <a:pt x="631" y="694"/>
                      <a:pt x="632" y="689"/>
                      <a:pt x="634" y="692"/>
                    </a:cubicBezTo>
                    <a:cubicBezTo>
                      <a:pt x="636" y="693"/>
                      <a:pt x="639" y="693"/>
                      <a:pt x="635" y="695"/>
                    </a:cubicBezTo>
                    <a:close/>
                    <a:moveTo>
                      <a:pt x="636" y="653"/>
                    </a:moveTo>
                    <a:cubicBezTo>
                      <a:pt x="635" y="654"/>
                      <a:pt x="632" y="657"/>
                      <a:pt x="630" y="654"/>
                    </a:cubicBezTo>
                    <a:cubicBezTo>
                      <a:pt x="630" y="653"/>
                      <a:pt x="629" y="653"/>
                      <a:pt x="627" y="653"/>
                    </a:cubicBezTo>
                    <a:cubicBezTo>
                      <a:pt x="629" y="651"/>
                      <a:pt x="630" y="650"/>
                      <a:pt x="632" y="649"/>
                    </a:cubicBezTo>
                    <a:cubicBezTo>
                      <a:pt x="632" y="649"/>
                      <a:pt x="634" y="649"/>
                      <a:pt x="634" y="650"/>
                    </a:cubicBezTo>
                    <a:cubicBezTo>
                      <a:pt x="635" y="651"/>
                      <a:pt x="638" y="652"/>
                      <a:pt x="636" y="653"/>
                    </a:cubicBezTo>
                    <a:close/>
                    <a:moveTo>
                      <a:pt x="632" y="617"/>
                    </a:moveTo>
                    <a:cubicBezTo>
                      <a:pt x="631" y="616"/>
                      <a:pt x="628" y="614"/>
                      <a:pt x="628" y="613"/>
                    </a:cubicBezTo>
                    <a:cubicBezTo>
                      <a:pt x="629" y="611"/>
                      <a:pt x="631" y="609"/>
                      <a:pt x="633" y="608"/>
                    </a:cubicBezTo>
                    <a:cubicBezTo>
                      <a:pt x="634" y="609"/>
                      <a:pt x="637" y="611"/>
                      <a:pt x="637" y="612"/>
                    </a:cubicBezTo>
                    <a:cubicBezTo>
                      <a:pt x="637" y="614"/>
                      <a:pt x="634" y="616"/>
                      <a:pt x="632" y="617"/>
                    </a:cubicBezTo>
                    <a:close/>
                    <a:moveTo>
                      <a:pt x="633" y="576"/>
                    </a:moveTo>
                    <a:cubicBezTo>
                      <a:pt x="631" y="575"/>
                      <a:pt x="628" y="574"/>
                      <a:pt x="626" y="572"/>
                    </a:cubicBezTo>
                    <a:cubicBezTo>
                      <a:pt x="626" y="572"/>
                      <a:pt x="627" y="571"/>
                      <a:pt x="627" y="571"/>
                    </a:cubicBezTo>
                    <a:cubicBezTo>
                      <a:pt x="628" y="569"/>
                      <a:pt x="630" y="568"/>
                      <a:pt x="631" y="567"/>
                    </a:cubicBezTo>
                    <a:cubicBezTo>
                      <a:pt x="632" y="566"/>
                      <a:pt x="633" y="565"/>
                      <a:pt x="634" y="567"/>
                    </a:cubicBezTo>
                    <a:cubicBezTo>
                      <a:pt x="635" y="568"/>
                      <a:pt x="636" y="568"/>
                      <a:pt x="637" y="569"/>
                    </a:cubicBezTo>
                    <a:cubicBezTo>
                      <a:pt x="637" y="570"/>
                      <a:pt x="638" y="572"/>
                      <a:pt x="639" y="573"/>
                    </a:cubicBezTo>
                    <a:cubicBezTo>
                      <a:pt x="637" y="574"/>
                      <a:pt x="634" y="575"/>
                      <a:pt x="633" y="576"/>
                    </a:cubicBezTo>
                    <a:close/>
                    <a:moveTo>
                      <a:pt x="638" y="533"/>
                    </a:moveTo>
                    <a:cubicBezTo>
                      <a:pt x="638" y="533"/>
                      <a:pt x="637" y="534"/>
                      <a:pt x="637" y="534"/>
                    </a:cubicBezTo>
                    <a:cubicBezTo>
                      <a:pt x="636" y="535"/>
                      <a:pt x="634" y="537"/>
                      <a:pt x="633" y="538"/>
                    </a:cubicBezTo>
                    <a:cubicBezTo>
                      <a:pt x="631" y="536"/>
                      <a:pt x="629" y="534"/>
                      <a:pt x="627" y="532"/>
                    </a:cubicBezTo>
                    <a:cubicBezTo>
                      <a:pt x="626" y="532"/>
                      <a:pt x="626" y="532"/>
                      <a:pt x="626" y="532"/>
                    </a:cubicBezTo>
                    <a:cubicBezTo>
                      <a:pt x="627" y="530"/>
                      <a:pt x="629" y="529"/>
                      <a:pt x="631" y="527"/>
                    </a:cubicBezTo>
                    <a:cubicBezTo>
                      <a:pt x="632" y="525"/>
                      <a:pt x="633" y="525"/>
                      <a:pt x="635" y="527"/>
                    </a:cubicBezTo>
                    <a:cubicBezTo>
                      <a:pt x="636" y="528"/>
                      <a:pt x="637" y="529"/>
                      <a:pt x="638" y="530"/>
                    </a:cubicBezTo>
                    <a:cubicBezTo>
                      <a:pt x="639" y="531"/>
                      <a:pt x="639" y="532"/>
                      <a:pt x="638" y="533"/>
                    </a:cubicBezTo>
                    <a:close/>
                    <a:moveTo>
                      <a:pt x="640" y="492"/>
                    </a:moveTo>
                    <a:cubicBezTo>
                      <a:pt x="640" y="492"/>
                      <a:pt x="639" y="492"/>
                      <a:pt x="639" y="492"/>
                    </a:cubicBezTo>
                    <a:cubicBezTo>
                      <a:pt x="636" y="494"/>
                      <a:pt x="634" y="497"/>
                      <a:pt x="632" y="497"/>
                    </a:cubicBezTo>
                    <a:cubicBezTo>
                      <a:pt x="629" y="497"/>
                      <a:pt x="628" y="492"/>
                      <a:pt x="625" y="492"/>
                    </a:cubicBezTo>
                    <a:cubicBezTo>
                      <a:pt x="624" y="492"/>
                      <a:pt x="624" y="490"/>
                      <a:pt x="624" y="490"/>
                    </a:cubicBezTo>
                    <a:cubicBezTo>
                      <a:pt x="627" y="487"/>
                      <a:pt x="630" y="485"/>
                      <a:pt x="632" y="482"/>
                    </a:cubicBezTo>
                    <a:cubicBezTo>
                      <a:pt x="632" y="481"/>
                      <a:pt x="632" y="481"/>
                      <a:pt x="633" y="481"/>
                    </a:cubicBezTo>
                    <a:cubicBezTo>
                      <a:pt x="633" y="481"/>
                      <a:pt x="633" y="481"/>
                      <a:pt x="633" y="482"/>
                    </a:cubicBezTo>
                    <a:cubicBezTo>
                      <a:pt x="635" y="485"/>
                      <a:pt x="638" y="487"/>
                      <a:pt x="641" y="490"/>
                    </a:cubicBezTo>
                    <a:cubicBezTo>
                      <a:pt x="641" y="490"/>
                      <a:pt x="641" y="491"/>
                      <a:pt x="640" y="492"/>
                    </a:cubicBezTo>
                    <a:close/>
                    <a:moveTo>
                      <a:pt x="623" y="449"/>
                    </a:moveTo>
                    <a:cubicBezTo>
                      <a:pt x="624" y="448"/>
                      <a:pt x="626" y="448"/>
                      <a:pt x="626" y="447"/>
                    </a:cubicBezTo>
                    <a:cubicBezTo>
                      <a:pt x="628" y="445"/>
                      <a:pt x="630" y="441"/>
                      <a:pt x="632" y="441"/>
                    </a:cubicBezTo>
                    <a:cubicBezTo>
                      <a:pt x="634" y="441"/>
                      <a:pt x="636" y="445"/>
                      <a:pt x="638" y="446"/>
                    </a:cubicBezTo>
                    <a:cubicBezTo>
                      <a:pt x="641" y="449"/>
                      <a:pt x="641" y="450"/>
                      <a:pt x="638" y="452"/>
                    </a:cubicBezTo>
                    <a:cubicBezTo>
                      <a:pt x="638" y="452"/>
                      <a:pt x="637" y="452"/>
                      <a:pt x="637" y="452"/>
                    </a:cubicBezTo>
                    <a:cubicBezTo>
                      <a:pt x="636" y="453"/>
                      <a:pt x="630" y="453"/>
                      <a:pt x="629" y="452"/>
                    </a:cubicBezTo>
                    <a:cubicBezTo>
                      <a:pt x="628" y="451"/>
                      <a:pt x="627" y="451"/>
                      <a:pt x="625" y="451"/>
                    </a:cubicBezTo>
                    <a:cubicBezTo>
                      <a:pt x="625" y="450"/>
                      <a:pt x="625" y="450"/>
                      <a:pt x="623" y="449"/>
                    </a:cubicBezTo>
                    <a:close/>
                    <a:moveTo>
                      <a:pt x="640" y="410"/>
                    </a:moveTo>
                    <a:cubicBezTo>
                      <a:pt x="639" y="410"/>
                      <a:pt x="639" y="411"/>
                      <a:pt x="639" y="412"/>
                    </a:cubicBezTo>
                    <a:cubicBezTo>
                      <a:pt x="637" y="414"/>
                      <a:pt x="634" y="415"/>
                      <a:pt x="632" y="417"/>
                    </a:cubicBezTo>
                    <a:cubicBezTo>
                      <a:pt x="630" y="415"/>
                      <a:pt x="627" y="412"/>
                      <a:pt x="625" y="410"/>
                    </a:cubicBezTo>
                    <a:cubicBezTo>
                      <a:pt x="625" y="410"/>
                      <a:pt x="624" y="409"/>
                      <a:pt x="624" y="409"/>
                    </a:cubicBezTo>
                    <a:cubicBezTo>
                      <a:pt x="626" y="407"/>
                      <a:pt x="627" y="406"/>
                      <a:pt x="628" y="405"/>
                    </a:cubicBezTo>
                    <a:cubicBezTo>
                      <a:pt x="630" y="403"/>
                      <a:pt x="631" y="401"/>
                      <a:pt x="632" y="399"/>
                    </a:cubicBezTo>
                    <a:cubicBezTo>
                      <a:pt x="634" y="400"/>
                      <a:pt x="635" y="402"/>
                      <a:pt x="636" y="404"/>
                    </a:cubicBezTo>
                    <a:cubicBezTo>
                      <a:pt x="637" y="405"/>
                      <a:pt x="639" y="405"/>
                      <a:pt x="640" y="406"/>
                    </a:cubicBezTo>
                    <a:cubicBezTo>
                      <a:pt x="642" y="407"/>
                      <a:pt x="646" y="409"/>
                      <a:pt x="640" y="410"/>
                    </a:cubicBezTo>
                    <a:close/>
                    <a:moveTo>
                      <a:pt x="641" y="330"/>
                    </a:moveTo>
                    <a:cubicBezTo>
                      <a:pt x="639" y="333"/>
                      <a:pt x="635" y="335"/>
                      <a:pt x="634" y="338"/>
                    </a:cubicBezTo>
                    <a:cubicBezTo>
                      <a:pt x="632" y="341"/>
                      <a:pt x="633" y="341"/>
                      <a:pt x="631" y="338"/>
                    </a:cubicBezTo>
                    <a:cubicBezTo>
                      <a:pt x="629" y="335"/>
                      <a:pt x="626" y="331"/>
                      <a:pt x="621" y="329"/>
                    </a:cubicBezTo>
                    <a:cubicBezTo>
                      <a:pt x="621" y="329"/>
                      <a:pt x="621" y="329"/>
                      <a:pt x="620" y="328"/>
                    </a:cubicBezTo>
                    <a:cubicBezTo>
                      <a:pt x="621" y="328"/>
                      <a:pt x="621" y="328"/>
                      <a:pt x="622" y="327"/>
                    </a:cubicBezTo>
                    <a:cubicBezTo>
                      <a:pt x="624" y="326"/>
                      <a:pt x="626" y="324"/>
                      <a:pt x="628" y="323"/>
                    </a:cubicBezTo>
                    <a:cubicBezTo>
                      <a:pt x="629" y="321"/>
                      <a:pt x="631" y="318"/>
                      <a:pt x="633" y="316"/>
                    </a:cubicBezTo>
                    <a:cubicBezTo>
                      <a:pt x="634" y="318"/>
                      <a:pt x="636" y="321"/>
                      <a:pt x="638" y="323"/>
                    </a:cubicBezTo>
                    <a:cubicBezTo>
                      <a:pt x="639" y="324"/>
                      <a:pt x="640" y="325"/>
                      <a:pt x="641" y="325"/>
                    </a:cubicBezTo>
                    <a:cubicBezTo>
                      <a:pt x="644" y="327"/>
                      <a:pt x="644" y="327"/>
                      <a:pt x="641" y="330"/>
                    </a:cubicBezTo>
                    <a:close/>
                    <a:moveTo>
                      <a:pt x="648" y="287"/>
                    </a:moveTo>
                    <a:cubicBezTo>
                      <a:pt x="647" y="288"/>
                      <a:pt x="647" y="289"/>
                      <a:pt x="646" y="289"/>
                    </a:cubicBezTo>
                    <a:cubicBezTo>
                      <a:pt x="640" y="290"/>
                      <a:pt x="636" y="294"/>
                      <a:pt x="634" y="299"/>
                    </a:cubicBezTo>
                    <a:cubicBezTo>
                      <a:pt x="634" y="300"/>
                      <a:pt x="633" y="301"/>
                      <a:pt x="632" y="299"/>
                    </a:cubicBezTo>
                    <a:cubicBezTo>
                      <a:pt x="629" y="294"/>
                      <a:pt x="625" y="289"/>
                      <a:pt x="619" y="288"/>
                    </a:cubicBezTo>
                    <a:cubicBezTo>
                      <a:pt x="619" y="288"/>
                      <a:pt x="619" y="286"/>
                      <a:pt x="619" y="285"/>
                    </a:cubicBezTo>
                    <a:cubicBezTo>
                      <a:pt x="619" y="285"/>
                      <a:pt x="620" y="285"/>
                      <a:pt x="621" y="285"/>
                    </a:cubicBezTo>
                    <a:cubicBezTo>
                      <a:pt x="626" y="283"/>
                      <a:pt x="630" y="279"/>
                      <a:pt x="632" y="274"/>
                    </a:cubicBezTo>
                    <a:cubicBezTo>
                      <a:pt x="632" y="273"/>
                      <a:pt x="632" y="272"/>
                      <a:pt x="633" y="271"/>
                    </a:cubicBezTo>
                    <a:cubicBezTo>
                      <a:pt x="633" y="272"/>
                      <a:pt x="633" y="273"/>
                      <a:pt x="634" y="273"/>
                    </a:cubicBezTo>
                    <a:cubicBezTo>
                      <a:pt x="637" y="279"/>
                      <a:pt x="640" y="285"/>
                      <a:pt x="648" y="285"/>
                    </a:cubicBezTo>
                    <a:cubicBezTo>
                      <a:pt x="648" y="285"/>
                      <a:pt x="648" y="287"/>
                      <a:pt x="648" y="287"/>
                    </a:cubicBezTo>
                    <a:close/>
                    <a:moveTo>
                      <a:pt x="645" y="206"/>
                    </a:moveTo>
                    <a:cubicBezTo>
                      <a:pt x="645" y="206"/>
                      <a:pt x="644" y="206"/>
                      <a:pt x="644" y="206"/>
                    </a:cubicBezTo>
                    <a:cubicBezTo>
                      <a:pt x="641" y="211"/>
                      <a:pt x="634" y="213"/>
                      <a:pt x="633" y="220"/>
                    </a:cubicBezTo>
                    <a:cubicBezTo>
                      <a:pt x="633" y="221"/>
                      <a:pt x="633" y="221"/>
                      <a:pt x="633" y="222"/>
                    </a:cubicBezTo>
                    <a:cubicBezTo>
                      <a:pt x="632" y="221"/>
                      <a:pt x="632" y="221"/>
                      <a:pt x="632" y="220"/>
                    </a:cubicBezTo>
                    <a:cubicBezTo>
                      <a:pt x="629" y="213"/>
                      <a:pt x="627" y="211"/>
                      <a:pt x="617" y="206"/>
                    </a:cubicBezTo>
                    <a:cubicBezTo>
                      <a:pt x="617" y="206"/>
                      <a:pt x="617" y="206"/>
                      <a:pt x="616" y="205"/>
                    </a:cubicBezTo>
                    <a:cubicBezTo>
                      <a:pt x="617" y="205"/>
                      <a:pt x="618" y="205"/>
                      <a:pt x="619" y="204"/>
                    </a:cubicBezTo>
                    <a:cubicBezTo>
                      <a:pt x="625" y="201"/>
                      <a:pt x="630" y="197"/>
                      <a:pt x="632" y="190"/>
                    </a:cubicBezTo>
                    <a:cubicBezTo>
                      <a:pt x="632" y="189"/>
                      <a:pt x="632" y="188"/>
                      <a:pt x="633" y="187"/>
                    </a:cubicBezTo>
                    <a:cubicBezTo>
                      <a:pt x="633" y="188"/>
                      <a:pt x="633" y="189"/>
                      <a:pt x="633" y="190"/>
                    </a:cubicBezTo>
                    <a:cubicBezTo>
                      <a:pt x="635" y="196"/>
                      <a:pt x="639" y="201"/>
                      <a:pt x="645" y="204"/>
                    </a:cubicBezTo>
                    <a:cubicBezTo>
                      <a:pt x="647" y="204"/>
                      <a:pt x="649" y="205"/>
                      <a:pt x="650" y="206"/>
                    </a:cubicBezTo>
                    <a:cubicBezTo>
                      <a:pt x="649" y="206"/>
                      <a:pt x="647" y="206"/>
                      <a:pt x="645" y="206"/>
                    </a:cubicBezTo>
                    <a:close/>
                    <a:moveTo>
                      <a:pt x="676" y="414"/>
                    </a:moveTo>
                    <a:cubicBezTo>
                      <a:pt x="675" y="415"/>
                      <a:pt x="674" y="416"/>
                      <a:pt x="673" y="417"/>
                    </a:cubicBezTo>
                    <a:cubicBezTo>
                      <a:pt x="673" y="417"/>
                      <a:pt x="673" y="417"/>
                      <a:pt x="672" y="417"/>
                    </a:cubicBezTo>
                    <a:cubicBezTo>
                      <a:pt x="669" y="415"/>
                      <a:pt x="667" y="410"/>
                      <a:pt x="663" y="410"/>
                    </a:cubicBezTo>
                    <a:cubicBezTo>
                      <a:pt x="663" y="409"/>
                      <a:pt x="663" y="408"/>
                      <a:pt x="664" y="408"/>
                    </a:cubicBezTo>
                    <a:cubicBezTo>
                      <a:pt x="668" y="406"/>
                      <a:pt x="670" y="404"/>
                      <a:pt x="671" y="400"/>
                    </a:cubicBezTo>
                    <a:cubicBezTo>
                      <a:pt x="672" y="397"/>
                      <a:pt x="674" y="399"/>
                      <a:pt x="675" y="401"/>
                    </a:cubicBezTo>
                    <a:cubicBezTo>
                      <a:pt x="676" y="402"/>
                      <a:pt x="676" y="403"/>
                      <a:pt x="677" y="405"/>
                    </a:cubicBezTo>
                    <a:cubicBezTo>
                      <a:pt x="682" y="409"/>
                      <a:pt x="682" y="409"/>
                      <a:pt x="676" y="414"/>
                    </a:cubicBezTo>
                    <a:close/>
                    <a:moveTo>
                      <a:pt x="681" y="449"/>
                    </a:moveTo>
                    <a:cubicBezTo>
                      <a:pt x="679" y="452"/>
                      <a:pt x="676" y="454"/>
                      <a:pt x="674" y="457"/>
                    </a:cubicBezTo>
                    <a:cubicBezTo>
                      <a:pt x="673" y="457"/>
                      <a:pt x="673" y="457"/>
                      <a:pt x="673" y="458"/>
                    </a:cubicBezTo>
                    <a:cubicBezTo>
                      <a:pt x="672" y="457"/>
                      <a:pt x="671" y="457"/>
                      <a:pt x="671" y="456"/>
                    </a:cubicBezTo>
                    <a:cubicBezTo>
                      <a:pt x="670" y="455"/>
                      <a:pt x="670" y="453"/>
                      <a:pt x="669" y="452"/>
                    </a:cubicBezTo>
                    <a:cubicBezTo>
                      <a:pt x="667" y="452"/>
                      <a:pt x="664" y="450"/>
                      <a:pt x="665" y="449"/>
                    </a:cubicBezTo>
                    <a:cubicBezTo>
                      <a:pt x="667" y="446"/>
                      <a:pt x="670" y="444"/>
                      <a:pt x="673" y="441"/>
                    </a:cubicBezTo>
                    <a:cubicBezTo>
                      <a:pt x="673" y="441"/>
                      <a:pt x="674" y="441"/>
                      <a:pt x="674" y="442"/>
                    </a:cubicBezTo>
                    <a:cubicBezTo>
                      <a:pt x="676" y="444"/>
                      <a:pt x="679" y="446"/>
                      <a:pt x="681" y="449"/>
                    </a:cubicBezTo>
                    <a:close/>
                    <a:moveTo>
                      <a:pt x="673" y="736"/>
                    </a:moveTo>
                    <a:cubicBezTo>
                      <a:pt x="673" y="735"/>
                      <a:pt x="672" y="735"/>
                      <a:pt x="672" y="734"/>
                    </a:cubicBezTo>
                    <a:cubicBezTo>
                      <a:pt x="672" y="733"/>
                      <a:pt x="673" y="733"/>
                      <a:pt x="673" y="732"/>
                    </a:cubicBezTo>
                    <a:cubicBezTo>
                      <a:pt x="673" y="733"/>
                      <a:pt x="674" y="734"/>
                      <a:pt x="674" y="735"/>
                    </a:cubicBezTo>
                    <a:cubicBezTo>
                      <a:pt x="674" y="735"/>
                      <a:pt x="673" y="736"/>
                      <a:pt x="673" y="736"/>
                    </a:cubicBezTo>
                    <a:close/>
                    <a:moveTo>
                      <a:pt x="673" y="697"/>
                    </a:moveTo>
                    <a:cubicBezTo>
                      <a:pt x="671" y="697"/>
                      <a:pt x="670" y="695"/>
                      <a:pt x="668" y="693"/>
                    </a:cubicBezTo>
                    <a:cubicBezTo>
                      <a:pt x="670" y="692"/>
                      <a:pt x="672" y="691"/>
                      <a:pt x="675" y="690"/>
                    </a:cubicBezTo>
                    <a:cubicBezTo>
                      <a:pt x="676" y="691"/>
                      <a:pt x="678" y="693"/>
                      <a:pt x="677" y="693"/>
                    </a:cubicBezTo>
                    <a:cubicBezTo>
                      <a:pt x="676" y="695"/>
                      <a:pt x="674" y="698"/>
                      <a:pt x="673" y="697"/>
                    </a:cubicBezTo>
                    <a:close/>
                    <a:moveTo>
                      <a:pt x="677" y="654"/>
                    </a:moveTo>
                    <a:cubicBezTo>
                      <a:pt x="676" y="655"/>
                      <a:pt x="675" y="655"/>
                      <a:pt x="674" y="656"/>
                    </a:cubicBezTo>
                    <a:cubicBezTo>
                      <a:pt x="672" y="655"/>
                      <a:pt x="670" y="654"/>
                      <a:pt x="669" y="653"/>
                    </a:cubicBezTo>
                    <a:cubicBezTo>
                      <a:pt x="669" y="653"/>
                      <a:pt x="669" y="652"/>
                      <a:pt x="669" y="652"/>
                    </a:cubicBezTo>
                    <a:cubicBezTo>
                      <a:pt x="671" y="648"/>
                      <a:pt x="673" y="648"/>
                      <a:pt x="676" y="651"/>
                    </a:cubicBezTo>
                    <a:cubicBezTo>
                      <a:pt x="677" y="652"/>
                      <a:pt x="678" y="652"/>
                      <a:pt x="677" y="654"/>
                    </a:cubicBezTo>
                    <a:close/>
                    <a:moveTo>
                      <a:pt x="673" y="617"/>
                    </a:moveTo>
                    <a:cubicBezTo>
                      <a:pt x="671" y="617"/>
                      <a:pt x="670" y="614"/>
                      <a:pt x="668" y="612"/>
                    </a:cubicBezTo>
                    <a:cubicBezTo>
                      <a:pt x="670" y="611"/>
                      <a:pt x="671" y="608"/>
                      <a:pt x="673" y="608"/>
                    </a:cubicBezTo>
                    <a:cubicBezTo>
                      <a:pt x="674" y="608"/>
                      <a:pt x="676" y="611"/>
                      <a:pt x="677" y="613"/>
                    </a:cubicBezTo>
                    <a:cubicBezTo>
                      <a:pt x="676" y="614"/>
                      <a:pt x="674" y="617"/>
                      <a:pt x="673" y="617"/>
                    </a:cubicBezTo>
                    <a:close/>
                    <a:moveTo>
                      <a:pt x="677" y="573"/>
                    </a:moveTo>
                    <a:cubicBezTo>
                      <a:pt x="676" y="573"/>
                      <a:pt x="676" y="574"/>
                      <a:pt x="675" y="575"/>
                    </a:cubicBezTo>
                    <a:cubicBezTo>
                      <a:pt x="674" y="577"/>
                      <a:pt x="672" y="576"/>
                      <a:pt x="670" y="575"/>
                    </a:cubicBezTo>
                    <a:cubicBezTo>
                      <a:pt x="669" y="573"/>
                      <a:pt x="668" y="573"/>
                      <a:pt x="666" y="572"/>
                    </a:cubicBezTo>
                    <a:cubicBezTo>
                      <a:pt x="667" y="572"/>
                      <a:pt x="667" y="571"/>
                      <a:pt x="667" y="571"/>
                    </a:cubicBezTo>
                    <a:cubicBezTo>
                      <a:pt x="669" y="570"/>
                      <a:pt x="670" y="568"/>
                      <a:pt x="671" y="567"/>
                    </a:cubicBezTo>
                    <a:cubicBezTo>
                      <a:pt x="673" y="565"/>
                      <a:pt x="673" y="566"/>
                      <a:pt x="675" y="567"/>
                    </a:cubicBezTo>
                    <a:cubicBezTo>
                      <a:pt x="675" y="568"/>
                      <a:pt x="676" y="569"/>
                      <a:pt x="677" y="570"/>
                    </a:cubicBezTo>
                    <a:cubicBezTo>
                      <a:pt x="679" y="571"/>
                      <a:pt x="681" y="573"/>
                      <a:pt x="677" y="573"/>
                    </a:cubicBezTo>
                    <a:close/>
                    <a:moveTo>
                      <a:pt x="666" y="532"/>
                    </a:moveTo>
                    <a:cubicBezTo>
                      <a:pt x="667" y="531"/>
                      <a:pt x="667" y="531"/>
                      <a:pt x="667" y="531"/>
                    </a:cubicBezTo>
                    <a:cubicBezTo>
                      <a:pt x="669" y="529"/>
                      <a:pt x="670" y="528"/>
                      <a:pt x="671" y="526"/>
                    </a:cubicBezTo>
                    <a:cubicBezTo>
                      <a:pt x="672" y="525"/>
                      <a:pt x="673" y="525"/>
                      <a:pt x="674" y="526"/>
                    </a:cubicBezTo>
                    <a:cubicBezTo>
                      <a:pt x="674" y="527"/>
                      <a:pt x="675" y="527"/>
                      <a:pt x="675" y="528"/>
                    </a:cubicBezTo>
                    <a:cubicBezTo>
                      <a:pt x="680" y="532"/>
                      <a:pt x="680" y="532"/>
                      <a:pt x="676" y="536"/>
                    </a:cubicBezTo>
                    <a:cubicBezTo>
                      <a:pt x="674" y="538"/>
                      <a:pt x="672" y="539"/>
                      <a:pt x="670" y="536"/>
                    </a:cubicBezTo>
                    <a:cubicBezTo>
                      <a:pt x="669" y="534"/>
                      <a:pt x="668" y="533"/>
                      <a:pt x="666" y="532"/>
                    </a:cubicBezTo>
                    <a:close/>
                    <a:moveTo>
                      <a:pt x="674" y="497"/>
                    </a:moveTo>
                    <a:cubicBezTo>
                      <a:pt x="673" y="498"/>
                      <a:pt x="673" y="498"/>
                      <a:pt x="673" y="498"/>
                    </a:cubicBezTo>
                    <a:cubicBezTo>
                      <a:pt x="672" y="498"/>
                      <a:pt x="672" y="497"/>
                      <a:pt x="672" y="497"/>
                    </a:cubicBezTo>
                    <a:cubicBezTo>
                      <a:pt x="671" y="496"/>
                      <a:pt x="670" y="495"/>
                      <a:pt x="669" y="494"/>
                    </a:cubicBezTo>
                    <a:cubicBezTo>
                      <a:pt x="667" y="493"/>
                      <a:pt x="665" y="492"/>
                      <a:pt x="664" y="491"/>
                    </a:cubicBezTo>
                    <a:cubicBezTo>
                      <a:pt x="664" y="488"/>
                      <a:pt x="666" y="487"/>
                      <a:pt x="669" y="487"/>
                    </a:cubicBezTo>
                    <a:cubicBezTo>
                      <a:pt x="669" y="486"/>
                      <a:pt x="669" y="484"/>
                      <a:pt x="670" y="484"/>
                    </a:cubicBezTo>
                    <a:cubicBezTo>
                      <a:pt x="671" y="482"/>
                      <a:pt x="673" y="480"/>
                      <a:pt x="675" y="483"/>
                    </a:cubicBezTo>
                    <a:cubicBezTo>
                      <a:pt x="675" y="483"/>
                      <a:pt x="676" y="484"/>
                      <a:pt x="676" y="484"/>
                    </a:cubicBezTo>
                    <a:cubicBezTo>
                      <a:pt x="678" y="486"/>
                      <a:pt x="680" y="488"/>
                      <a:pt x="682" y="490"/>
                    </a:cubicBezTo>
                    <a:cubicBezTo>
                      <a:pt x="679" y="493"/>
                      <a:pt x="676" y="495"/>
                      <a:pt x="674" y="497"/>
                    </a:cubicBezTo>
                    <a:close/>
                    <a:moveTo>
                      <a:pt x="682" y="370"/>
                    </a:moveTo>
                    <a:cubicBezTo>
                      <a:pt x="680" y="371"/>
                      <a:pt x="678" y="372"/>
                      <a:pt x="677" y="374"/>
                    </a:cubicBezTo>
                    <a:cubicBezTo>
                      <a:pt x="675" y="375"/>
                      <a:pt x="674" y="377"/>
                      <a:pt x="673" y="379"/>
                    </a:cubicBezTo>
                    <a:cubicBezTo>
                      <a:pt x="671" y="377"/>
                      <a:pt x="671" y="375"/>
                      <a:pt x="669" y="374"/>
                    </a:cubicBezTo>
                    <a:cubicBezTo>
                      <a:pt x="668" y="372"/>
                      <a:pt x="666" y="371"/>
                      <a:pt x="664" y="370"/>
                    </a:cubicBezTo>
                    <a:cubicBezTo>
                      <a:pt x="663" y="369"/>
                      <a:pt x="662" y="369"/>
                      <a:pt x="663" y="367"/>
                    </a:cubicBezTo>
                    <a:cubicBezTo>
                      <a:pt x="666" y="364"/>
                      <a:pt x="671" y="362"/>
                      <a:pt x="672" y="357"/>
                    </a:cubicBezTo>
                    <a:cubicBezTo>
                      <a:pt x="672" y="357"/>
                      <a:pt x="673" y="356"/>
                      <a:pt x="673" y="356"/>
                    </a:cubicBezTo>
                    <a:cubicBezTo>
                      <a:pt x="673" y="356"/>
                      <a:pt x="673" y="357"/>
                      <a:pt x="674" y="357"/>
                    </a:cubicBezTo>
                    <a:cubicBezTo>
                      <a:pt x="675" y="362"/>
                      <a:pt x="679" y="364"/>
                      <a:pt x="682" y="367"/>
                    </a:cubicBezTo>
                    <a:cubicBezTo>
                      <a:pt x="684" y="369"/>
                      <a:pt x="683" y="370"/>
                      <a:pt x="682" y="370"/>
                    </a:cubicBezTo>
                    <a:close/>
                    <a:moveTo>
                      <a:pt x="683" y="329"/>
                    </a:moveTo>
                    <a:cubicBezTo>
                      <a:pt x="680" y="332"/>
                      <a:pt x="676" y="335"/>
                      <a:pt x="674" y="338"/>
                    </a:cubicBezTo>
                    <a:cubicBezTo>
                      <a:pt x="672" y="341"/>
                      <a:pt x="673" y="341"/>
                      <a:pt x="672" y="338"/>
                    </a:cubicBezTo>
                    <a:cubicBezTo>
                      <a:pt x="670" y="335"/>
                      <a:pt x="666" y="332"/>
                      <a:pt x="663" y="329"/>
                    </a:cubicBezTo>
                    <a:cubicBezTo>
                      <a:pt x="662" y="329"/>
                      <a:pt x="661" y="329"/>
                      <a:pt x="660" y="328"/>
                    </a:cubicBezTo>
                    <a:cubicBezTo>
                      <a:pt x="661" y="328"/>
                      <a:pt x="661" y="327"/>
                      <a:pt x="662" y="327"/>
                    </a:cubicBezTo>
                    <a:cubicBezTo>
                      <a:pt x="663" y="326"/>
                      <a:pt x="663" y="325"/>
                      <a:pt x="664" y="325"/>
                    </a:cubicBezTo>
                    <a:cubicBezTo>
                      <a:pt x="670" y="325"/>
                      <a:pt x="668" y="317"/>
                      <a:pt x="674" y="317"/>
                    </a:cubicBezTo>
                    <a:cubicBezTo>
                      <a:pt x="676" y="321"/>
                      <a:pt x="679" y="325"/>
                      <a:pt x="684" y="327"/>
                    </a:cubicBezTo>
                    <a:cubicBezTo>
                      <a:pt x="686" y="328"/>
                      <a:pt x="685" y="328"/>
                      <a:pt x="683" y="329"/>
                    </a:cubicBezTo>
                    <a:close/>
                    <a:moveTo>
                      <a:pt x="688" y="287"/>
                    </a:moveTo>
                    <a:cubicBezTo>
                      <a:pt x="686" y="288"/>
                      <a:pt x="685" y="290"/>
                      <a:pt x="683" y="291"/>
                    </a:cubicBezTo>
                    <a:cubicBezTo>
                      <a:pt x="679" y="292"/>
                      <a:pt x="677" y="294"/>
                      <a:pt x="676" y="297"/>
                    </a:cubicBezTo>
                    <a:cubicBezTo>
                      <a:pt x="674" y="301"/>
                      <a:pt x="671" y="301"/>
                      <a:pt x="670" y="297"/>
                    </a:cubicBezTo>
                    <a:cubicBezTo>
                      <a:pt x="668" y="292"/>
                      <a:pt x="664" y="291"/>
                      <a:pt x="660" y="289"/>
                    </a:cubicBezTo>
                    <a:cubicBezTo>
                      <a:pt x="659" y="288"/>
                      <a:pt x="658" y="287"/>
                      <a:pt x="656" y="286"/>
                    </a:cubicBezTo>
                    <a:cubicBezTo>
                      <a:pt x="657" y="286"/>
                      <a:pt x="657" y="285"/>
                      <a:pt x="658" y="285"/>
                    </a:cubicBezTo>
                    <a:cubicBezTo>
                      <a:pt x="664" y="283"/>
                      <a:pt x="666" y="281"/>
                      <a:pt x="669" y="277"/>
                    </a:cubicBezTo>
                    <a:cubicBezTo>
                      <a:pt x="670" y="276"/>
                      <a:pt x="672" y="274"/>
                      <a:pt x="673" y="272"/>
                    </a:cubicBezTo>
                    <a:cubicBezTo>
                      <a:pt x="674" y="274"/>
                      <a:pt x="676" y="276"/>
                      <a:pt x="677" y="278"/>
                    </a:cubicBezTo>
                    <a:cubicBezTo>
                      <a:pt x="680" y="281"/>
                      <a:pt x="683" y="284"/>
                      <a:pt x="687" y="285"/>
                    </a:cubicBezTo>
                    <a:cubicBezTo>
                      <a:pt x="688" y="285"/>
                      <a:pt x="688" y="286"/>
                      <a:pt x="689" y="286"/>
                    </a:cubicBezTo>
                    <a:cubicBezTo>
                      <a:pt x="689" y="286"/>
                      <a:pt x="688" y="287"/>
                      <a:pt x="688" y="287"/>
                    </a:cubicBezTo>
                    <a:close/>
                    <a:moveTo>
                      <a:pt x="688" y="247"/>
                    </a:moveTo>
                    <a:cubicBezTo>
                      <a:pt x="681" y="247"/>
                      <a:pt x="678" y="253"/>
                      <a:pt x="674" y="258"/>
                    </a:cubicBezTo>
                    <a:cubicBezTo>
                      <a:pt x="673" y="258"/>
                      <a:pt x="673" y="259"/>
                      <a:pt x="673" y="260"/>
                    </a:cubicBezTo>
                    <a:cubicBezTo>
                      <a:pt x="672" y="259"/>
                      <a:pt x="672" y="258"/>
                      <a:pt x="672" y="258"/>
                    </a:cubicBezTo>
                    <a:cubicBezTo>
                      <a:pt x="669" y="256"/>
                      <a:pt x="669" y="252"/>
                      <a:pt x="666" y="250"/>
                    </a:cubicBezTo>
                    <a:cubicBezTo>
                      <a:pt x="663" y="249"/>
                      <a:pt x="661" y="247"/>
                      <a:pt x="659" y="246"/>
                    </a:cubicBezTo>
                    <a:cubicBezTo>
                      <a:pt x="661" y="244"/>
                      <a:pt x="663" y="243"/>
                      <a:pt x="665" y="241"/>
                    </a:cubicBezTo>
                    <a:cubicBezTo>
                      <a:pt x="667" y="238"/>
                      <a:pt x="673" y="236"/>
                      <a:pt x="672" y="231"/>
                    </a:cubicBezTo>
                    <a:cubicBezTo>
                      <a:pt x="672" y="230"/>
                      <a:pt x="673" y="230"/>
                      <a:pt x="673" y="229"/>
                    </a:cubicBezTo>
                    <a:cubicBezTo>
                      <a:pt x="673" y="230"/>
                      <a:pt x="674" y="231"/>
                      <a:pt x="674" y="231"/>
                    </a:cubicBezTo>
                    <a:cubicBezTo>
                      <a:pt x="676" y="238"/>
                      <a:pt x="681" y="242"/>
                      <a:pt x="687" y="245"/>
                    </a:cubicBezTo>
                    <a:cubicBezTo>
                      <a:pt x="688" y="245"/>
                      <a:pt x="688" y="245"/>
                      <a:pt x="689" y="246"/>
                    </a:cubicBezTo>
                    <a:cubicBezTo>
                      <a:pt x="689" y="246"/>
                      <a:pt x="688" y="247"/>
                      <a:pt x="688" y="247"/>
                    </a:cubicBezTo>
                    <a:close/>
                    <a:moveTo>
                      <a:pt x="699" y="245"/>
                    </a:moveTo>
                    <a:cubicBezTo>
                      <a:pt x="705" y="242"/>
                      <a:pt x="709" y="238"/>
                      <a:pt x="712" y="232"/>
                    </a:cubicBezTo>
                    <a:cubicBezTo>
                      <a:pt x="712" y="231"/>
                      <a:pt x="712" y="230"/>
                      <a:pt x="712" y="229"/>
                    </a:cubicBezTo>
                    <a:cubicBezTo>
                      <a:pt x="712" y="228"/>
                      <a:pt x="713" y="228"/>
                      <a:pt x="713" y="228"/>
                    </a:cubicBezTo>
                    <a:cubicBezTo>
                      <a:pt x="714" y="228"/>
                      <a:pt x="714" y="229"/>
                      <a:pt x="714" y="229"/>
                    </a:cubicBezTo>
                    <a:cubicBezTo>
                      <a:pt x="715" y="237"/>
                      <a:pt x="720" y="241"/>
                      <a:pt x="726" y="244"/>
                    </a:cubicBezTo>
                    <a:cubicBezTo>
                      <a:pt x="727" y="245"/>
                      <a:pt x="728" y="245"/>
                      <a:pt x="729" y="246"/>
                    </a:cubicBezTo>
                    <a:cubicBezTo>
                      <a:pt x="728" y="246"/>
                      <a:pt x="727" y="246"/>
                      <a:pt x="726" y="247"/>
                    </a:cubicBezTo>
                    <a:cubicBezTo>
                      <a:pt x="725" y="247"/>
                      <a:pt x="724" y="247"/>
                      <a:pt x="723" y="248"/>
                    </a:cubicBezTo>
                    <a:cubicBezTo>
                      <a:pt x="720" y="252"/>
                      <a:pt x="715" y="254"/>
                      <a:pt x="714" y="259"/>
                    </a:cubicBezTo>
                    <a:cubicBezTo>
                      <a:pt x="714" y="259"/>
                      <a:pt x="712" y="259"/>
                      <a:pt x="712" y="259"/>
                    </a:cubicBezTo>
                    <a:cubicBezTo>
                      <a:pt x="709" y="253"/>
                      <a:pt x="706" y="247"/>
                      <a:pt x="698" y="247"/>
                    </a:cubicBezTo>
                    <a:cubicBezTo>
                      <a:pt x="698" y="247"/>
                      <a:pt x="697" y="246"/>
                      <a:pt x="697" y="246"/>
                    </a:cubicBezTo>
                    <a:cubicBezTo>
                      <a:pt x="698" y="245"/>
                      <a:pt x="698" y="245"/>
                      <a:pt x="699" y="245"/>
                    </a:cubicBezTo>
                    <a:close/>
                    <a:moveTo>
                      <a:pt x="702" y="327"/>
                    </a:moveTo>
                    <a:cubicBezTo>
                      <a:pt x="703" y="326"/>
                      <a:pt x="704" y="326"/>
                      <a:pt x="704" y="325"/>
                    </a:cubicBezTo>
                    <a:cubicBezTo>
                      <a:pt x="706" y="324"/>
                      <a:pt x="709" y="322"/>
                      <a:pt x="710" y="320"/>
                    </a:cubicBezTo>
                    <a:cubicBezTo>
                      <a:pt x="713" y="316"/>
                      <a:pt x="714" y="314"/>
                      <a:pt x="714" y="315"/>
                    </a:cubicBezTo>
                    <a:cubicBezTo>
                      <a:pt x="715" y="317"/>
                      <a:pt x="716" y="320"/>
                      <a:pt x="718" y="322"/>
                    </a:cubicBezTo>
                    <a:cubicBezTo>
                      <a:pt x="719" y="324"/>
                      <a:pt x="722" y="325"/>
                      <a:pt x="724" y="327"/>
                    </a:cubicBezTo>
                    <a:cubicBezTo>
                      <a:pt x="726" y="328"/>
                      <a:pt x="726" y="328"/>
                      <a:pt x="724" y="329"/>
                    </a:cubicBezTo>
                    <a:cubicBezTo>
                      <a:pt x="720" y="332"/>
                      <a:pt x="717" y="336"/>
                      <a:pt x="714" y="339"/>
                    </a:cubicBezTo>
                    <a:cubicBezTo>
                      <a:pt x="714" y="340"/>
                      <a:pt x="714" y="340"/>
                      <a:pt x="713" y="341"/>
                    </a:cubicBezTo>
                    <a:cubicBezTo>
                      <a:pt x="713" y="340"/>
                      <a:pt x="713" y="340"/>
                      <a:pt x="712" y="339"/>
                    </a:cubicBezTo>
                    <a:cubicBezTo>
                      <a:pt x="710" y="335"/>
                      <a:pt x="707" y="331"/>
                      <a:pt x="702" y="329"/>
                    </a:cubicBezTo>
                    <a:cubicBezTo>
                      <a:pt x="700" y="328"/>
                      <a:pt x="702" y="327"/>
                      <a:pt x="702" y="327"/>
                    </a:cubicBezTo>
                    <a:close/>
                    <a:moveTo>
                      <a:pt x="713" y="737"/>
                    </a:moveTo>
                    <a:cubicBezTo>
                      <a:pt x="713" y="736"/>
                      <a:pt x="712" y="735"/>
                      <a:pt x="712" y="734"/>
                    </a:cubicBezTo>
                    <a:cubicBezTo>
                      <a:pt x="712" y="733"/>
                      <a:pt x="713" y="733"/>
                      <a:pt x="713" y="732"/>
                    </a:cubicBezTo>
                    <a:cubicBezTo>
                      <a:pt x="714" y="734"/>
                      <a:pt x="715" y="735"/>
                      <a:pt x="716" y="736"/>
                    </a:cubicBezTo>
                    <a:cubicBezTo>
                      <a:pt x="715" y="736"/>
                      <a:pt x="715" y="736"/>
                      <a:pt x="713" y="737"/>
                    </a:cubicBezTo>
                    <a:close/>
                    <a:moveTo>
                      <a:pt x="713" y="698"/>
                    </a:moveTo>
                    <a:cubicBezTo>
                      <a:pt x="711" y="696"/>
                      <a:pt x="710" y="694"/>
                      <a:pt x="709" y="693"/>
                    </a:cubicBezTo>
                    <a:cubicBezTo>
                      <a:pt x="710" y="692"/>
                      <a:pt x="711" y="691"/>
                      <a:pt x="713" y="689"/>
                    </a:cubicBezTo>
                    <a:cubicBezTo>
                      <a:pt x="715" y="691"/>
                      <a:pt x="716" y="692"/>
                      <a:pt x="718" y="693"/>
                    </a:cubicBezTo>
                    <a:cubicBezTo>
                      <a:pt x="716" y="694"/>
                      <a:pt x="715" y="696"/>
                      <a:pt x="713" y="698"/>
                    </a:cubicBezTo>
                    <a:close/>
                    <a:moveTo>
                      <a:pt x="713" y="655"/>
                    </a:moveTo>
                    <a:cubicBezTo>
                      <a:pt x="712" y="656"/>
                      <a:pt x="710" y="654"/>
                      <a:pt x="707" y="653"/>
                    </a:cubicBezTo>
                    <a:cubicBezTo>
                      <a:pt x="710" y="651"/>
                      <a:pt x="711" y="648"/>
                      <a:pt x="713" y="649"/>
                    </a:cubicBezTo>
                    <a:cubicBezTo>
                      <a:pt x="715" y="649"/>
                      <a:pt x="716" y="651"/>
                      <a:pt x="718" y="653"/>
                    </a:cubicBezTo>
                    <a:cubicBezTo>
                      <a:pt x="716" y="654"/>
                      <a:pt x="715" y="655"/>
                      <a:pt x="713" y="655"/>
                    </a:cubicBezTo>
                    <a:close/>
                    <a:moveTo>
                      <a:pt x="708" y="613"/>
                    </a:moveTo>
                    <a:cubicBezTo>
                      <a:pt x="710" y="610"/>
                      <a:pt x="712" y="608"/>
                      <a:pt x="713" y="606"/>
                    </a:cubicBezTo>
                    <a:cubicBezTo>
                      <a:pt x="715" y="608"/>
                      <a:pt x="718" y="610"/>
                      <a:pt x="718" y="611"/>
                    </a:cubicBezTo>
                    <a:cubicBezTo>
                      <a:pt x="717" y="613"/>
                      <a:pt x="715" y="616"/>
                      <a:pt x="713" y="616"/>
                    </a:cubicBezTo>
                    <a:cubicBezTo>
                      <a:pt x="712" y="617"/>
                      <a:pt x="709" y="614"/>
                      <a:pt x="708" y="613"/>
                    </a:cubicBezTo>
                    <a:close/>
                    <a:moveTo>
                      <a:pt x="718" y="574"/>
                    </a:moveTo>
                    <a:cubicBezTo>
                      <a:pt x="717" y="575"/>
                      <a:pt x="716" y="576"/>
                      <a:pt x="715" y="577"/>
                    </a:cubicBezTo>
                    <a:cubicBezTo>
                      <a:pt x="714" y="578"/>
                      <a:pt x="713" y="580"/>
                      <a:pt x="712" y="577"/>
                    </a:cubicBezTo>
                    <a:cubicBezTo>
                      <a:pt x="712" y="576"/>
                      <a:pt x="711" y="575"/>
                      <a:pt x="711" y="574"/>
                    </a:cubicBezTo>
                    <a:cubicBezTo>
                      <a:pt x="710" y="573"/>
                      <a:pt x="708" y="573"/>
                      <a:pt x="707" y="572"/>
                    </a:cubicBezTo>
                    <a:cubicBezTo>
                      <a:pt x="709" y="570"/>
                      <a:pt x="711" y="568"/>
                      <a:pt x="713" y="566"/>
                    </a:cubicBezTo>
                    <a:cubicBezTo>
                      <a:pt x="713" y="566"/>
                      <a:pt x="714" y="566"/>
                      <a:pt x="714" y="566"/>
                    </a:cubicBezTo>
                    <a:cubicBezTo>
                      <a:pt x="716" y="568"/>
                      <a:pt x="717" y="569"/>
                      <a:pt x="718" y="570"/>
                    </a:cubicBezTo>
                    <a:cubicBezTo>
                      <a:pt x="720" y="572"/>
                      <a:pt x="720" y="573"/>
                      <a:pt x="718" y="574"/>
                    </a:cubicBezTo>
                    <a:close/>
                    <a:moveTo>
                      <a:pt x="707" y="532"/>
                    </a:moveTo>
                    <a:cubicBezTo>
                      <a:pt x="707" y="531"/>
                      <a:pt x="707" y="531"/>
                      <a:pt x="708" y="531"/>
                    </a:cubicBezTo>
                    <a:cubicBezTo>
                      <a:pt x="709" y="529"/>
                      <a:pt x="710" y="528"/>
                      <a:pt x="712" y="526"/>
                    </a:cubicBezTo>
                    <a:cubicBezTo>
                      <a:pt x="713" y="525"/>
                      <a:pt x="713" y="525"/>
                      <a:pt x="714" y="526"/>
                    </a:cubicBezTo>
                    <a:cubicBezTo>
                      <a:pt x="715" y="527"/>
                      <a:pt x="715" y="527"/>
                      <a:pt x="716" y="528"/>
                    </a:cubicBezTo>
                    <a:cubicBezTo>
                      <a:pt x="720" y="532"/>
                      <a:pt x="720" y="532"/>
                      <a:pt x="716" y="536"/>
                    </a:cubicBezTo>
                    <a:cubicBezTo>
                      <a:pt x="714" y="538"/>
                      <a:pt x="713" y="539"/>
                      <a:pt x="711" y="536"/>
                    </a:cubicBezTo>
                    <a:cubicBezTo>
                      <a:pt x="710" y="534"/>
                      <a:pt x="708" y="533"/>
                      <a:pt x="707" y="532"/>
                    </a:cubicBezTo>
                    <a:close/>
                    <a:moveTo>
                      <a:pt x="720" y="493"/>
                    </a:moveTo>
                    <a:cubicBezTo>
                      <a:pt x="717" y="493"/>
                      <a:pt x="715" y="497"/>
                      <a:pt x="713" y="497"/>
                    </a:cubicBezTo>
                    <a:cubicBezTo>
                      <a:pt x="710" y="497"/>
                      <a:pt x="709" y="493"/>
                      <a:pt x="705" y="492"/>
                    </a:cubicBezTo>
                    <a:cubicBezTo>
                      <a:pt x="705" y="492"/>
                      <a:pt x="705" y="491"/>
                      <a:pt x="705" y="491"/>
                    </a:cubicBezTo>
                    <a:cubicBezTo>
                      <a:pt x="705" y="490"/>
                      <a:pt x="705" y="489"/>
                      <a:pt x="705" y="489"/>
                    </a:cubicBezTo>
                    <a:cubicBezTo>
                      <a:pt x="708" y="486"/>
                      <a:pt x="710" y="484"/>
                      <a:pt x="713" y="481"/>
                    </a:cubicBezTo>
                    <a:cubicBezTo>
                      <a:pt x="716" y="483"/>
                      <a:pt x="718" y="486"/>
                      <a:pt x="720" y="488"/>
                    </a:cubicBezTo>
                    <a:cubicBezTo>
                      <a:pt x="722" y="490"/>
                      <a:pt x="723" y="491"/>
                      <a:pt x="720" y="493"/>
                    </a:cubicBezTo>
                    <a:close/>
                    <a:moveTo>
                      <a:pt x="706" y="447"/>
                    </a:moveTo>
                    <a:cubicBezTo>
                      <a:pt x="708" y="446"/>
                      <a:pt x="709" y="445"/>
                      <a:pt x="710" y="443"/>
                    </a:cubicBezTo>
                    <a:cubicBezTo>
                      <a:pt x="712" y="442"/>
                      <a:pt x="713" y="441"/>
                      <a:pt x="714" y="439"/>
                    </a:cubicBezTo>
                    <a:cubicBezTo>
                      <a:pt x="715" y="441"/>
                      <a:pt x="715" y="442"/>
                      <a:pt x="717" y="444"/>
                    </a:cubicBezTo>
                    <a:cubicBezTo>
                      <a:pt x="718" y="445"/>
                      <a:pt x="719" y="447"/>
                      <a:pt x="721" y="448"/>
                    </a:cubicBezTo>
                    <a:cubicBezTo>
                      <a:pt x="722" y="449"/>
                      <a:pt x="722" y="450"/>
                      <a:pt x="720" y="451"/>
                    </a:cubicBezTo>
                    <a:cubicBezTo>
                      <a:pt x="718" y="453"/>
                      <a:pt x="716" y="455"/>
                      <a:pt x="714" y="457"/>
                    </a:cubicBezTo>
                    <a:cubicBezTo>
                      <a:pt x="714" y="457"/>
                      <a:pt x="713" y="457"/>
                      <a:pt x="713" y="458"/>
                    </a:cubicBezTo>
                    <a:cubicBezTo>
                      <a:pt x="713" y="457"/>
                      <a:pt x="712" y="457"/>
                      <a:pt x="712" y="456"/>
                    </a:cubicBezTo>
                    <a:cubicBezTo>
                      <a:pt x="710" y="454"/>
                      <a:pt x="708" y="453"/>
                      <a:pt x="706" y="451"/>
                    </a:cubicBezTo>
                    <a:cubicBezTo>
                      <a:pt x="704" y="449"/>
                      <a:pt x="705" y="449"/>
                      <a:pt x="706" y="447"/>
                    </a:cubicBezTo>
                    <a:close/>
                    <a:moveTo>
                      <a:pt x="722" y="410"/>
                    </a:moveTo>
                    <a:cubicBezTo>
                      <a:pt x="718" y="411"/>
                      <a:pt x="716" y="414"/>
                      <a:pt x="714" y="418"/>
                    </a:cubicBezTo>
                    <a:cubicBezTo>
                      <a:pt x="713" y="420"/>
                      <a:pt x="713" y="419"/>
                      <a:pt x="712" y="418"/>
                    </a:cubicBezTo>
                    <a:cubicBezTo>
                      <a:pt x="711" y="414"/>
                      <a:pt x="708" y="411"/>
                      <a:pt x="704" y="410"/>
                    </a:cubicBezTo>
                    <a:cubicBezTo>
                      <a:pt x="703" y="410"/>
                      <a:pt x="703" y="409"/>
                      <a:pt x="703" y="409"/>
                    </a:cubicBezTo>
                    <a:cubicBezTo>
                      <a:pt x="703" y="408"/>
                      <a:pt x="704" y="408"/>
                      <a:pt x="704" y="407"/>
                    </a:cubicBezTo>
                    <a:cubicBezTo>
                      <a:pt x="705" y="407"/>
                      <a:pt x="707" y="406"/>
                      <a:pt x="708" y="405"/>
                    </a:cubicBezTo>
                    <a:cubicBezTo>
                      <a:pt x="710" y="403"/>
                      <a:pt x="711" y="401"/>
                      <a:pt x="713" y="399"/>
                    </a:cubicBezTo>
                    <a:cubicBezTo>
                      <a:pt x="716" y="401"/>
                      <a:pt x="718" y="404"/>
                      <a:pt x="721" y="406"/>
                    </a:cubicBezTo>
                    <a:cubicBezTo>
                      <a:pt x="722" y="407"/>
                      <a:pt x="722" y="407"/>
                      <a:pt x="723" y="408"/>
                    </a:cubicBezTo>
                    <a:cubicBezTo>
                      <a:pt x="723" y="409"/>
                      <a:pt x="723" y="410"/>
                      <a:pt x="722" y="410"/>
                    </a:cubicBezTo>
                    <a:close/>
                    <a:moveTo>
                      <a:pt x="723" y="370"/>
                    </a:moveTo>
                    <a:cubicBezTo>
                      <a:pt x="720" y="372"/>
                      <a:pt x="718" y="375"/>
                      <a:pt x="715" y="377"/>
                    </a:cubicBezTo>
                    <a:cubicBezTo>
                      <a:pt x="714" y="378"/>
                      <a:pt x="714" y="378"/>
                      <a:pt x="713" y="379"/>
                    </a:cubicBezTo>
                    <a:cubicBezTo>
                      <a:pt x="712" y="378"/>
                      <a:pt x="711" y="377"/>
                      <a:pt x="711" y="377"/>
                    </a:cubicBezTo>
                    <a:cubicBezTo>
                      <a:pt x="710" y="373"/>
                      <a:pt x="708" y="372"/>
                      <a:pt x="705" y="371"/>
                    </a:cubicBezTo>
                    <a:cubicBezTo>
                      <a:pt x="703" y="370"/>
                      <a:pt x="702" y="369"/>
                      <a:pt x="704" y="367"/>
                    </a:cubicBezTo>
                    <a:cubicBezTo>
                      <a:pt x="707" y="364"/>
                      <a:pt x="710" y="362"/>
                      <a:pt x="712" y="358"/>
                    </a:cubicBezTo>
                    <a:cubicBezTo>
                      <a:pt x="714" y="356"/>
                      <a:pt x="713" y="356"/>
                      <a:pt x="714" y="358"/>
                    </a:cubicBezTo>
                    <a:cubicBezTo>
                      <a:pt x="717" y="362"/>
                      <a:pt x="720" y="365"/>
                      <a:pt x="724" y="368"/>
                    </a:cubicBezTo>
                    <a:cubicBezTo>
                      <a:pt x="724" y="368"/>
                      <a:pt x="725" y="368"/>
                      <a:pt x="725" y="369"/>
                    </a:cubicBezTo>
                    <a:cubicBezTo>
                      <a:pt x="725" y="369"/>
                      <a:pt x="724" y="369"/>
                      <a:pt x="723" y="370"/>
                    </a:cubicBezTo>
                    <a:close/>
                    <a:moveTo>
                      <a:pt x="728" y="288"/>
                    </a:moveTo>
                    <a:cubicBezTo>
                      <a:pt x="725" y="289"/>
                      <a:pt x="722" y="291"/>
                      <a:pt x="719" y="293"/>
                    </a:cubicBezTo>
                    <a:cubicBezTo>
                      <a:pt x="716" y="295"/>
                      <a:pt x="715" y="299"/>
                      <a:pt x="713" y="302"/>
                    </a:cubicBezTo>
                    <a:cubicBezTo>
                      <a:pt x="712" y="299"/>
                      <a:pt x="710" y="296"/>
                      <a:pt x="708" y="293"/>
                    </a:cubicBezTo>
                    <a:cubicBezTo>
                      <a:pt x="706" y="291"/>
                      <a:pt x="703" y="290"/>
                      <a:pt x="700" y="289"/>
                    </a:cubicBezTo>
                    <a:cubicBezTo>
                      <a:pt x="699" y="288"/>
                      <a:pt x="698" y="287"/>
                      <a:pt x="697" y="286"/>
                    </a:cubicBezTo>
                    <a:cubicBezTo>
                      <a:pt x="698" y="286"/>
                      <a:pt x="699" y="286"/>
                      <a:pt x="701" y="285"/>
                    </a:cubicBezTo>
                    <a:cubicBezTo>
                      <a:pt x="706" y="283"/>
                      <a:pt x="710" y="279"/>
                      <a:pt x="712" y="273"/>
                    </a:cubicBezTo>
                    <a:cubicBezTo>
                      <a:pt x="713" y="273"/>
                      <a:pt x="713" y="272"/>
                      <a:pt x="713" y="272"/>
                    </a:cubicBezTo>
                    <a:cubicBezTo>
                      <a:pt x="713" y="272"/>
                      <a:pt x="714" y="272"/>
                      <a:pt x="714" y="273"/>
                    </a:cubicBezTo>
                    <a:cubicBezTo>
                      <a:pt x="715" y="277"/>
                      <a:pt x="720" y="279"/>
                      <a:pt x="722" y="283"/>
                    </a:cubicBezTo>
                    <a:cubicBezTo>
                      <a:pt x="724" y="285"/>
                      <a:pt x="726" y="285"/>
                      <a:pt x="728" y="285"/>
                    </a:cubicBezTo>
                    <a:cubicBezTo>
                      <a:pt x="729" y="285"/>
                      <a:pt x="730" y="286"/>
                      <a:pt x="731" y="286"/>
                    </a:cubicBezTo>
                    <a:cubicBezTo>
                      <a:pt x="730" y="287"/>
                      <a:pt x="729" y="287"/>
                      <a:pt x="728" y="288"/>
                    </a:cubicBezTo>
                    <a:close/>
                    <a:moveTo>
                      <a:pt x="754" y="775"/>
                    </a:moveTo>
                    <a:cubicBezTo>
                      <a:pt x="753" y="775"/>
                      <a:pt x="753" y="774"/>
                      <a:pt x="753" y="773"/>
                    </a:cubicBezTo>
                    <a:cubicBezTo>
                      <a:pt x="754" y="773"/>
                      <a:pt x="755" y="773"/>
                      <a:pt x="755" y="773"/>
                    </a:cubicBezTo>
                    <a:cubicBezTo>
                      <a:pt x="756" y="773"/>
                      <a:pt x="756" y="774"/>
                      <a:pt x="756" y="774"/>
                    </a:cubicBezTo>
                    <a:cubicBezTo>
                      <a:pt x="755" y="774"/>
                      <a:pt x="754" y="775"/>
                      <a:pt x="754" y="775"/>
                    </a:cubicBezTo>
                    <a:close/>
                    <a:moveTo>
                      <a:pt x="754" y="739"/>
                    </a:moveTo>
                    <a:cubicBezTo>
                      <a:pt x="753" y="737"/>
                      <a:pt x="752" y="736"/>
                      <a:pt x="751" y="735"/>
                    </a:cubicBezTo>
                    <a:cubicBezTo>
                      <a:pt x="752" y="734"/>
                      <a:pt x="753" y="732"/>
                      <a:pt x="754" y="733"/>
                    </a:cubicBezTo>
                    <a:cubicBezTo>
                      <a:pt x="756" y="733"/>
                      <a:pt x="757" y="735"/>
                      <a:pt x="758" y="736"/>
                    </a:cubicBezTo>
                    <a:cubicBezTo>
                      <a:pt x="757" y="737"/>
                      <a:pt x="756" y="738"/>
                      <a:pt x="754" y="739"/>
                    </a:cubicBezTo>
                    <a:close/>
                    <a:moveTo>
                      <a:pt x="755" y="698"/>
                    </a:moveTo>
                    <a:cubicBezTo>
                      <a:pt x="753" y="697"/>
                      <a:pt x="751" y="695"/>
                      <a:pt x="749" y="693"/>
                    </a:cubicBezTo>
                    <a:cubicBezTo>
                      <a:pt x="751" y="691"/>
                      <a:pt x="752" y="689"/>
                      <a:pt x="754" y="687"/>
                    </a:cubicBezTo>
                    <a:cubicBezTo>
                      <a:pt x="757" y="690"/>
                      <a:pt x="758" y="691"/>
                      <a:pt x="760" y="693"/>
                    </a:cubicBezTo>
                    <a:cubicBezTo>
                      <a:pt x="758" y="695"/>
                      <a:pt x="756" y="698"/>
                      <a:pt x="755" y="698"/>
                    </a:cubicBezTo>
                    <a:close/>
                    <a:moveTo>
                      <a:pt x="748" y="653"/>
                    </a:moveTo>
                    <a:cubicBezTo>
                      <a:pt x="751" y="651"/>
                      <a:pt x="753" y="648"/>
                      <a:pt x="755" y="648"/>
                    </a:cubicBezTo>
                    <a:cubicBezTo>
                      <a:pt x="756" y="648"/>
                      <a:pt x="758" y="651"/>
                      <a:pt x="760" y="653"/>
                    </a:cubicBezTo>
                    <a:cubicBezTo>
                      <a:pt x="758" y="654"/>
                      <a:pt x="756" y="657"/>
                      <a:pt x="754" y="657"/>
                    </a:cubicBezTo>
                    <a:cubicBezTo>
                      <a:pt x="752" y="657"/>
                      <a:pt x="750" y="654"/>
                      <a:pt x="748" y="653"/>
                    </a:cubicBezTo>
                    <a:close/>
                    <a:moveTo>
                      <a:pt x="754" y="617"/>
                    </a:moveTo>
                    <a:cubicBezTo>
                      <a:pt x="752" y="616"/>
                      <a:pt x="750" y="614"/>
                      <a:pt x="748" y="611"/>
                    </a:cubicBezTo>
                    <a:cubicBezTo>
                      <a:pt x="750" y="609"/>
                      <a:pt x="753" y="606"/>
                      <a:pt x="754" y="606"/>
                    </a:cubicBezTo>
                    <a:cubicBezTo>
                      <a:pt x="756" y="606"/>
                      <a:pt x="759" y="609"/>
                      <a:pt x="760" y="611"/>
                    </a:cubicBezTo>
                    <a:cubicBezTo>
                      <a:pt x="761" y="613"/>
                      <a:pt x="755" y="618"/>
                      <a:pt x="754" y="617"/>
                    </a:cubicBezTo>
                    <a:close/>
                    <a:moveTo>
                      <a:pt x="760" y="574"/>
                    </a:moveTo>
                    <a:cubicBezTo>
                      <a:pt x="759" y="576"/>
                      <a:pt x="757" y="577"/>
                      <a:pt x="755" y="579"/>
                    </a:cubicBezTo>
                    <a:cubicBezTo>
                      <a:pt x="754" y="579"/>
                      <a:pt x="753" y="579"/>
                      <a:pt x="753" y="578"/>
                    </a:cubicBezTo>
                    <a:cubicBezTo>
                      <a:pt x="751" y="577"/>
                      <a:pt x="749" y="575"/>
                      <a:pt x="748" y="573"/>
                    </a:cubicBezTo>
                    <a:cubicBezTo>
                      <a:pt x="747" y="573"/>
                      <a:pt x="748" y="571"/>
                      <a:pt x="748" y="571"/>
                    </a:cubicBezTo>
                    <a:cubicBezTo>
                      <a:pt x="749" y="569"/>
                      <a:pt x="751" y="568"/>
                      <a:pt x="753" y="566"/>
                    </a:cubicBezTo>
                    <a:cubicBezTo>
                      <a:pt x="754" y="565"/>
                      <a:pt x="755" y="565"/>
                      <a:pt x="757" y="567"/>
                    </a:cubicBezTo>
                    <a:cubicBezTo>
                      <a:pt x="758" y="568"/>
                      <a:pt x="759" y="569"/>
                      <a:pt x="761" y="571"/>
                    </a:cubicBezTo>
                    <a:cubicBezTo>
                      <a:pt x="763" y="572"/>
                      <a:pt x="762" y="573"/>
                      <a:pt x="760" y="574"/>
                    </a:cubicBezTo>
                    <a:close/>
                    <a:moveTo>
                      <a:pt x="762" y="531"/>
                    </a:moveTo>
                    <a:cubicBezTo>
                      <a:pt x="760" y="534"/>
                      <a:pt x="758" y="536"/>
                      <a:pt x="756" y="538"/>
                    </a:cubicBezTo>
                    <a:cubicBezTo>
                      <a:pt x="755" y="538"/>
                      <a:pt x="755" y="538"/>
                      <a:pt x="755" y="538"/>
                    </a:cubicBezTo>
                    <a:cubicBezTo>
                      <a:pt x="754" y="538"/>
                      <a:pt x="753" y="538"/>
                      <a:pt x="753" y="538"/>
                    </a:cubicBezTo>
                    <a:cubicBezTo>
                      <a:pt x="751" y="536"/>
                      <a:pt x="750" y="535"/>
                      <a:pt x="748" y="533"/>
                    </a:cubicBezTo>
                    <a:cubicBezTo>
                      <a:pt x="747" y="532"/>
                      <a:pt x="746" y="532"/>
                      <a:pt x="748" y="531"/>
                    </a:cubicBezTo>
                    <a:cubicBezTo>
                      <a:pt x="748" y="530"/>
                      <a:pt x="748" y="530"/>
                      <a:pt x="749" y="530"/>
                    </a:cubicBezTo>
                    <a:cubicBezTo>
                      <a:pt x="752" y="529"/>
                      <a:pt x="751" y="523"/>
                      <a:pt x="755" y="523"/>
                    </a:cubicBezTo>
                    <a:cubicBezTo>
                      <a:pt x="759" y="523"/>
                      <a:pt x="757" y="529"/>
                      <a:pt x="761" y="529"/>
                    </a:cubicBezTo>
                    <a:cubicBezTo>
                      <a:pt x="762" y="529"/>
                      <a:pt x="762" y="531"/>
                      <a:pt x="762" y="531"/>
                    </a:cubicBezTo>
                    <a:close/>
                    <a:moveTo>
                      <a:pt x="765" y="490"/>
                    </a:moveTo>
                    <a:cubicBezTo>
                      <a:pt x="764" y="492"/>
                      <a:pt x="763" y="493"/>
                      <a:pt x="762" y="494"/>
                    </a:cubicBezTo>
                    <a:cubicBezTo>
                      <a:pt x="761" y="495"/>
                      <a:pt x="759" y="495"/>
                      <a:pt x="758" y="496"/>
                    </a:cubicBezTo>
                    <a:cubicBezTo>
                      <a:pt x="757" y="497"/>
                      <a:pt x="757" y="499"/>
                      <a:pt x="756" y="500"/>
                    </a:cubicBezTo>
                    <a:cubicBezTo>
                      <a:pt x="755" y="500"/>
                      <a:pt x="753" y="500"/>
                      <a:pt x="753" y="500"/>
                    </a:cubicBezTo>
                    <a:cubicBezTo>
                      <a:pt x="752" y="496"/>
                      <a:pt x="749" y="493"/>
                      <a:pt x="745" y="492"/>
                    </a:cubicBezTo>
                    <a:cubicBezTo>
                      <a:pt x="745" y="492"/>
                      <a:pt x="745" y="491"/>
                      <a:pt x="745" y="491"/>
                    </a:cubicBezTo>
                    <a:cubicBezTo>
                      <a:pt x="745" y="490"/>
                      <a:pt x="745" y="490"/>
                      <a:pt x="745" y="489"/>
                    </a:cubicBezTo>
                    <a:cubicBezTo>
                      <a:pt x="747" y="488"/>
                      <a:pt x="748" y="486"/>
                      <a:pt x="750" y="484"/>
                    </a:cubicBezTo>
                    <a:cubicBezTo>
                      <a:pt x="752" y="483"/>
                      <a:pt x="754" y="481"/>
                      <a:pt x="755" y="479"/>
                    </a:cubicBezTo>
                    <a:cubicBezTo>
                      <a:pt x="757" y="481"/>
                      <a:pt x="758" y="483"/>
                      <a:pt x="760" y="485"/>
                    </a:cubicBezTo>
                    <a:cubicBezTo>
                      <a:pt x="761" y="486"/>
                      <a:pt x="763" y="487"/>
                      <a:pt x="765" y="489"/>
                    </a:cubicBezTo>
                    <a:cubicBezTo>
                      <a:pt x="765" y="489"/>
                      <a:pt x="765" y="490"/>
                      <a:pt x="765" y="490"/>
                    </a:cubicBezTo>
                    <a:close/>
                    <a:moveTo>
                      <a:pt x="745" y="449"/>
                    </a:moveTo>
                    <a:cubicBezTo>
                      <a:pt x="745" y="449"/>
                      <a:pt x="746" y="448"/>
                      <a:pt x="746" y="448"/>
                    </a:cubicBezTo>
                    <a:cubicBezTo>
                      <a:pt x="748" y="445"/>
                      <a:pt x="752" y="443"/>
                      <a:pt x="753" y="439"/>
                    </a:cubicBezTo>
                    <a:cubicBezTo>
                      <a:pt x="753" y="439"/>
                      <a:pt x="755" y="439"/>
                      <a:pt x="756" y="440"/>
                    </a:cubicBezTo>
                    <a:cubicBezTo>
                      <a:pt x="759" y="442"/>
                      <a:pt x="759" y="447"/>
                      <a:pt x="764" y="447"/>
                    </a:cubicBezTo>
                    <a:cubicBezTo>
                      <a:pt x="763" y="448"/>
                      <a:pt x="764" y="449"/>
                      <a:pt x="763" y="450"/>
                    </a:cubicBezTo>
                    <a:cubicBezTo>
                      <a:pt x="761" y="453"/>
                      <a:pt x="757" y="454"/>
                      <a:pt x="756" y="459"/>
                    </a:cubicBezTo>
                    <a:cubicBezTo>
                      <a:pt x="756" y="459"/>
                      <a:pt x="755" y="459"/>
                      <a:pt x="754" y="459"/>
                    </a:cubicBezTo>
                    <a:cubicBezTo>
                      <a:pt x="752" y="456"/>
                      <a:pt x="749" y="453"/>
                      <a:pt x="746" y="451"/>
                    </a:cubicBezTo>
                    <a:cubicBezTo>
                      <a:pt x="746" y="450"/>
                      <a:pt x="745" y="450"/>
                      <a:pt x="745" y="449"/>
                    </a:cubicBezTo>
                    <a:close/>
                    <a:moveTo>
                      <a:pt x="761" y="412"/>
                    </a:moveTo>
                    <a:cubicBezTo>
                      <a:pt x="760" y="414"/>
                      <a:pt x="758" y="416"/>
                      <a:pt x="757" y="418"/>
                    </a:cubicBezTo>
                    <a:cubicBezTo>
                      <a:pt x="755" y="420"/>
                      <a:pt x="754" y="421"/>
                      <a:pt x="753" y="418"/>
                    </a:cubicBezTo>
                    <a:cubicBezTo>
                      <a:pt x="752" y="416"/>
                      <a:pt x="751" y="415"/>
                      <a:pt x="750" y="414"/>
                    </a:cubicBezTo>
                    <a:cubicBezTo>
                      <a:pt x="748" y="412"/>
                      <a:pt x="745" y="410"/>
                      <a:pt x="743" y="409"/>
                    </a:cubicBezTo>
                    <a:cubicBezTo>
                      <a:pt x="745" y="407"/>
                      <a:pt x="747" y="405"/>
                      <a:pt x="749" y="403"/>
                    </a:cubicBezTo>
                    <a:cubicBezTo>
                      <a:pt x="751" y="401"/>
                      <a:pt x="752" y="399"/>
                      <a:pt x="753" y="397"/>
                    </a:cubicBezTo>
                    <a:cubicBezTo>
                      <a:pt x="753" y="397"/>
                      <a:pt x="754" y="397"/>
                      <a:pt x="754" y="396"/>
                    </a:cubicBezTo>
                    <a:cubicBezTo>
                      <a:pt x="755" y="397"/>
                      <a:pt x="756" y="397"/>
                      <a:pt x="756" y="397"/>
                    </a:cubicBezTo>
                    <a:cubicBezTo>
                      <a:pt x="757" y="401"/>
                      <a:pt x="760" y="403"/>
                      <a:pt x="763" y="406"/>
                    </a:cubicBezTo>
                    <a:cubicBezTo>
                      <a:pt x="764" y="407"/>
                      <a:pt x="764" y="408"/>
                      <a:pt x="765" y="410"/>
                    </a:cubicBezTo>
                    <a:cubicBezTo>
                      <a:pt x="764" y="410"/>
                      <a:pt x="762" y="411"/>
                      <a:pt x="761" y="412"/>
                    </a:cubicBezTo>
                    <a:close/>
                    <a:moveTo>
                      <a:pt x="766" y="370"/>
                    </a:moveTo>
                    <a:cubicBezTo>
                      <a:pt x="762" y="372"/>
                      <a:pt x="758" y="375"/>
                      <a:pt x="756" y="380"/>
                    </a:cubicBezTo>
                    <a:cubicBezTo>
                      <a:pt x="756" y="382"/>
                      <a:pt x="753" y="382"/>
                      <a:pt x="753" y="380"/>
                    </a:cubicBezTo>
                    <a:cubicBezTo>
                      <a:pt x="751" y="375"/>
                      <a:pt x="747" y="372"/>
                      <a:pt x="742" y="370"/>
                    </a:cubicBezTo>
                    <a:cubicBezTo>
                      <a:pt x="742" y="369"/>
                      <a:pt x="742" y="369"/>
                      <a:pt x="741" y="369"/>
                    </a:cubicBezTo>
                    <a:cubicBezTo>
                      <a:pt x="742" y="368"/>
                      <a:pt x="742" y="368"/>
                      <a:pt x="742" y="368"/>
                    </a:cubicBezTo>
                    <a:cubicBezTo>
                      <a:pt x="746" y="367"/>
                      <a:pt x="747" y="363"/>
                      <a:pt x="750" y="361"/>
                    </a:cubicBezTo>
                    <a:cubicBezTo>
                      <a:pt x="752" y="360"/>
                      <a:pt x="753" y="358"/>
                      <a:pt x="753" y="356"/>
                    </a:cubicBezTo>
                    <a:cubicBezTo>
                      <a:pt x="753" y="355"/>
                      <a:pt x="754" y="354"/>
                      <a:pt x="754" y="354"/>
                    </a:cubicBezTo>
                    <a:cubicBezTo>
                      <a:pt x="755" y="354"/>
                      <a:pt x="756" y="355"/>
                      <a:pt x="756" y="355"/>
                    </a:cubicBezTo>
                    <a:cubicBezTo>
                      <a:pt x="758" y="361"/>
                      <a:pt x="761" y="365"/>
                      <a:pt x="767" y="367"/>
                    </a:cubicBezTo>
                    <a:cubicBezTo>
                      <a:pt x="768" y="368"/>
                      <a:pt x="769" y="369"/>
                      <a:pt x="766" y="370"/>
                    </a:cubicBezTo>
                    <a:close/>
                    <a:moveTo>
                      <a:pt x="768" y="329"/>
                    </a:moveTo>
                    <a:cubicBezTo>
                      <a:pt x="762" y="331"/>
                      <a:pt x="758" y="335"/>
                      <a:pt x="756" y="341"/>
                    </a:cubicBezTo>
                    <a:cubicBezTo>
                      <a:pt x="756" y="342"/>
                      <a:pt x="755" y="342"/>
                      <a:pt x="755" y="343"/>
                    </a:cubicBezTo>
                    <a:cubicBezTo>
                      <a:pt x="754" y="343"/>
                      <a:pt x="753" y="342"/>
                      <a:pt x="753" y="341"/>
                    </a:cubicBezTo>
                    <a:cubicBezTo>
                      <a:pt x="749" y="334"/>
                      <a:pt x="749" y="334"/>
                      <a:pt x="743" y="329"/>
                    </a:cubicBezTo>
                    <a:cubicBezTo>
                      <a:pt x="742" y="329"/>
                      <a:pt x="742" y="329"/>
                      <a:pt x="741" y="328"/>
                    </a:cubicBezTo>
                    <a:cubicBezTo>
                      <a:pt x="742" y="328"/>
                      <a:pt x="742" y="327"/>
                      <a:pt x="742" y="327"/>
                    </a:cubicBezTo>
                    <a:cubicBezTo>
                      <a:pt x="748" y="324"/>
                      <a:pt x="751" y="320"/>
                      <a:pt x="753" y="314"/>
                    </a:cubicBezTo>
                    <a:cubicBezTo>
                      <a:pt x="753" y="314"/>
                      <a:pt x="755" y="313"/>
                      <a:pt x="756" y="312"/>
                    </a:cubicBezTo>
                    <a:cubicBezTo>
                      <a:pt x="756" y="313"/>
                      <a:pt x="756" y="314"/>
                      <a:pt x="756" y="316"/>
                    </a:cubicBezTo>
                    <a:cubicBezTo>
                      <a:pt x="758" y="322"/>
                      <a:pt x="762" y="325"/>
                      <a:pt x="768" y="327"/>
                    </a:cubicBezTo>
                    <a:cubicBezTo>
                      <a:pt x="768" y="328"/>
                      <a:pt x="769" y="328"/>
                      <a:pt x="770" y="329"/>
                    </a:cubicBezTo>
                    <a:cubicBezTo>
                      <a:pt x="769" y="329"/>
                      <a:pt x="768" y="329"/>
                      <a:pt x="768" y="329"/>
                    </a:cubicBezTo>
                    <a:close/>
                    <a:moveTo>
                      <a:pt x="772" y="287"/>
                    </a:moveTo>
                    <a:cubicBezTo>
                      <a:pt x="771" y="288"/>
                      <a:pt x="770" y="289"/>
                      <a:pt x="769" y="289"/>
                    </a:cubicBezTo>
                    <a:cubicBezTo>
                      <a:pt x="762" y="290"/>
                      <a:pt x="758" y="295"/>
                      <a:pt x="756" y="302"/>
                    </a:cubicBezTo>
                    <a:cubicBezTo>
                      <a:pt x="756" y="303"/>
                      <a:pt x="756" y="303"/>
                      <a:pt x="755" y="304"/>
                    </a:cubicBezTo>
                    <a:cubicBezTo>
                      <a:pt x="755" y="304"/>
                      <a:pt x="754" y="303"/>
                      <a:pt x="754" y="303"/>
                    </a:cubicBezTo>
                    <a:cubicBezTo>
                      <a:pt x="754" y="302"/>
                      <a:pt x="753" y="302"/>
                      <a:pt x="753" y="302"/>
                    </a:cubicBezTo>
                    <a:cubicBezTo>
                      <a:pt x="751" y="293"/>
                      <a:pt x="744" y="290"/>
                      <a:pt x="737" y="287"/>
                    </a:cubicBezTo>
                    <a:cubicBezTo>
                      <a:pt x="736" y="287"/>
                      <a:pt x="736" y="286"/>
                      <a:pt x="735" y="286"/>
                    </a:cubicBezTo>
                    <a:cubicBezTo>
                      <a:pt x="736" y="286"/>
                      <a:pt x="736" y="285"/>
                      <a:pt x="737" y="285"/>
                    </a:cubicBezTo>
                    <a:cubicBezTo>
                      <a:pt x="745" y="286"/>
                      <a:pt x="747" y="278"/>
                      <a:pt x="752" y="274"/>
                    </a:cubicBezTo>
                    <a:cubicBezTo>
                      <a:pt x="753" y="274"/>
                      <a:pt x="752" y="271"/>
                      <a:pt x="753" y="269"/>
                    </a:cubicBezTo>
                    <a:cubicBezTo>
                      <a:pt x="753" y="268"/>
                      <a:pt x="754" y="268"/>
                      <a:pt x="755" y="267"/>
                    </a:cubicBezTo>
                    <a:cubicBezTo>
                      <a:pt x="756" y="268"/>
                      <a:pt x="756" y="269"/>
                      <a:pt x="756" y="270"/>
                    </a:cubicBezTo>
                    <a:cubicBezTo>
                      <a:pt x="755" y="275"/>
                      <a:pt x="759" y="277"/>
                      <a:pt x="762" y="280"/>
                    </a:cubicBezTo>
                    <a:cubicBezTo>
                      <a:pt x="765" y="283"/>
                      <a:pt x="767" y="286"/>
                      <a:pt x="772" y="285"/>
                    </a:cubicBezTo>
                    <a:cubicBezTo>
                      <a:pt x="772" y="285"/>
                      <a:pt x="773" y="286"/>
                      <a:pt x="774" y="286"/>
                    </a:cubicBezTo>
                    <a:cubicBezTo>
                      <a:pt x="773" y="286"/>
                      <a:pt x="773" y="287"/>
                      <a:pt x="772" y="287"/>
                    </a:cubicBezTo>
                    <a:close/>
                    <a:moveTo>
                      <a:pt x="783" y="368"/>
                    </a:moveTo>
                    <a:cubicBezTo>
                      <a:pt x="784" y="368"/>
                      <a:pt x="785" y="367"/>
                      <a:pt x="785" y="367"/>
                    </a:cubicBezTo>
                    <a:cubicBezTo>
                      <a:pt x="789" y="365"/>
                      <a:pt x="792" y="363"/>
                      <a:pt x="793" y="359"/>
                    </a:cubicBezTo>
                    <a:cubicBezTo>
                      <a:pt x="794" y="356"/>
                      <a:pt x="797" y="356"/>
                      <a:pt x="798" y="358"/>
                    </a:cubicBezTo>
                    <a:cubicBezTo>
                      <a:pt x="799" y="360"/>
                      <a:pt x="800" y="362"/>
                      <a:pt x="801" y="363"/>
                    </a:cubicBezTo>
                    <a:cubicBezTo>
                      <a:pt x="806" y="369"/>
                      <a:pt x="806" y="369"/>
                      <a:pt x="801" y="374"/>
                    </a:cubicBezTo>
                    <a:cubicBezTo>
                      <a:pt x="799" y="376"/>
                      <a:pt x="797" y="379"/>
                      <a:pt x="796" y="381"/>
                    </a:cubicBezTo>
                    <a:cubicBezTo>
                      <a:pt x="794" y="379"/>
                      <a:pt x="793" y="376"/>
                      <a:pt x="791" y="375"/>
                    </a:cubicBezTo>
                    <a:cubicBezTo>
                      <a:pt x="789" y="373"/>
                      <a:pt x="787" y="371"/>
                      <a:pt x="785" y="370"/>
                    </a:cubicBezTo>
                    <a:cubicBezTo>
                      <a:pt x="784" y="369"/>
                      <a:pt x="784" y="369"/>
                      <a:pt x="783" y="368"/>
                    </a:cubicBezTo>
                    <a:close/>
                    <a:moveTo>
                      <a:pt x="792" y="403"/>
                    </a:moveTo>
                    <a:cubicBezTo>
                      <a:pt x="793" y="401"/>
                      <a:pt x="794" y="400"/>
                      <a:pt x="795" y="398"/>
                    </a:cubicBezTo>
                    <a:cubicBezTo>
                      <a:pt x="795" y="398"/>
                      <a:pt x="795" y="397"/>
                      <a:pt x="796" y="397"/>
                    </a:cubicBezTo>
                    <a:cubicBezTo>
                      <a:pt x="796" y="397"/>
                      <a:pt x="797" y="397"/>
                      <a:pt x="797" y="398"/>
                    </a:cubicBezTo>
                    <a:cubicBezTo>
                      <a:pt x="798" y="402"/>
                      <a:pt x="802" y="404"/>
                      <a:pt x="804" y="407"/>
                    </a:cubicBezTo>
                    <a:cubicBezTo>
                      <a:pt x="806" y="409"/>
                      <a:pt x="806" y="410"/>
                      <a:pt x="804" y="411"/>
                    </a:cubicBezTo>
                    <a:cubicBezTo>
                      <a:pt x="801" y="412"/>
                      <a:pt x="799" y="414"/>
                      <a:pt x="798" y="418"/>
                    </a:cubicBezTo>
                    <a:cubicBezTo>
                      <a:pt x="796" y="420"/>
                      <a:pt x="795" y="419"/>
                      <a:pt x="794" y="417"/>
                    </a:cubicBezTo>
                    <a:cubicBezTo>
                      <a:pt x="793" y="416"/>
                      <a:pt x="792" y="414"/>
                      <a:pt x="791" y="413"/>
                    </a:cubicBezTo>
                    <a:cubicBezTo>
                      <a:pt x="790" y="412"/>
                      <a:pt x="788" y="410"/>
                      <a:pt x="785" y="409"/>
                    </a:cubicBezTo>
                    <a:cubicBezTo>
                      <a:pt x="788" y="407"/>
                      <a:pt x="790" y="405"/>
                      <a:pt x="792" y="403"/>
                    </a:cubicBezTo>
                    <a:close/>
                    <a:moveTo>
                      <a:pt x="796" y="737"/>
                    </a:moveTo>
                    <a:cubicBezTo>
                      <a:pt x="795" y="736"/>
                      <a:pt x="794" y="736"/>
                      <a:pt x="793" y="735"/>
                    </a:cubicBezTo>
                    <a:cubicBezTo>
                      <a:pt x="794" y="734"/>
                      <a:pt x="795" y="733"/>
                      <a:pt x="796" y="732"/>
                    </a:cubicBezTo>
                    <a:cubicBezTo>
                      <a:pt x="797" y="733"/>
                      <a:pt x="797" y="734"/>
                      <a:pt x="798" y="735"/>
                    </a:cubicBezTo>
                    <a:cubicBezTo>
                      <a:pt x="798" y="736"/>
                      <a:pt x="797" y="736"/>
                      <a:pt x="796" y="737"/>
                    </a:cubicBezTo>
                    <a:close/>
                    <a:moveTo>
                      <a:pt x="796" y="698"/>
                    </a:moveTo>
                    <a:cubicBezTo>
                      <a:pt x="794" y="696"/>
                      <a:pt x="791" y="695"/>
                      <a:pt x="791" y="693"/>
                    </a:cubicBezTo>
                    <a:cubicBezTo>
                      <a:pt x="792" y="692"/>
                      <a:pt x="794" y="690"/>
                      <a:pt x="796" y="689"/>
                    </a:cubicBezTo>
                    <a:cubicBezTo>
                      <a:pt x="798" y="690"/>
                      <a:pt x="800" y="692"/>
                      <a:pt x="800" y="693"/>
                    </a:cubicBezTo>
                    <a:cubicBezTo>
                      <a:pt x="800" y="695"/>
                      <a:pt x="797" y="696"/>
                      <a:pt x="796" y="698"/>
                    </a:cubicBezTo>
                    <a:close/>
                    <a:moveTo>
                      <a:pt x="791" y="653"/>
                    </a:moveTo>
                    <a:cubicBezTo>
                      <a:pt x="793" y="651"/>
                      <a:pt x="794" y="650"/>
                      <a:pt x="796" y="648"/>
                    </a:cubicBezTo>
                    <a:cubicBezTo>
                      <a:pt x="797" y="650"/>
                      <a:pt x="800" y="651"/>
                      <a:pt x="800" y="653"/>
                    </a:cubicBezTo>
                    <a:cubicBezTo>
                      <a:pt x="800" y="655"/>
                      <a:pt x="798" y="656"/>
                      <a:pt x="796" y="658"/>
                    </a:cubicBezTo>
                    <a:cubicBezTo>
                      <a:pt x="794" y="656"/>
                      <a:pt x="793" y="654"/>
                      <a:pt x="791" y="653"/>
                    </a:cubicBezTo>
                    <a:close/>
                    <a:moveTo>
                      <a:pt x="796" y="617"/>
                    </a:moveTo>
                    <a:cubicBezTo>
                      <a:pt x="794" y="617"/>
                      <a:pt x="792" y="614"/>
                      <a:pt x="789" y="612"/>
                    </a:cubicBezTo>
                    <a:cubicBezTo>
                      <a:pt x="792" y="610"/>
                      <a:pt x="794" y="608"/>
                      <a:pt x="795" y="606"/>
                    </a:cubicBezTo>
                    <a:cubicBezTo>
                      <a:pt x="797" y="608"/>
                      <a:pt x="800" y="610"/>
                      <a:pt x="800" y="612"/>
                    </a:cubicBezTo>
                    <a:cubicBezTo>
                      <a:pt x="800" y="613"/>
                      <a:pt x="798" y="617"/>
                      <a:pt x="796" y="617"/>
                    </a:cubicBezTo>
                    <a:close/>
                    <a:moveTo>
                      <a:pt x="801" y="574"/>
                    </a:moveTo>
                    <a:cubicBezTo>
                      <a:pt x="800" y="575"/>
                      <a:pt x="799" y="576"/>
                      <a:pt x="798" y="577"/>
                    </a:cubicBezTo>
                    <a:cubicBezTo>
                      <a:pt x="796" y="579"/>
                      <a:pt x="795" y="579"/>
                      <a:pt x="793" y="576"/>
                    </a:cubicBezTo>
                    <a:cubicBezTo>
                      <a:pt x="792" y="575"/>
                      <a:pt x="791" y="574"/>
                      <a:pt x="789" y="572"/>
                    </a:cubicBezTo>
                    <a:cubicBezTo>
                      <a:pt x="790" y="572"/>
                      <a:pt x="790" y="571"/>
                      <a:pt x="790" y="571"/>
                    </a:cubicBezTo>
                    <a:cubicBezTo>
                      <a:pt x="791" y="570"/>
                      <a:pt x="793" y="568"/>
                      <a:pt x="794" y="567"/>
                    </a:cubicBezTo>
                    <a:cubicBezTo>
                      <a:pt x="795" y="565"/>
                      <a:pt x="796" y="566"/>
                      <a:pt x="798" y="567"/>
                    </a:cubicBezTo>
                    <a:cubicBezTo>
                      <a:pt x="799" y="568"/>
                      <a:pt x="800" y="569"/>
                      <a:pt x="801" y="570"/>
                    </a:cubicBezTo>
                    <a:cubicBezTo>
                      <a:pt x="803" y="572"/>
                      <a:pt x="802" y="573"/>
                      <a:pt x="801" y="574"/>
                    </a:cubicBezTo>
                    <a:close/>
                    <a:moveTo>
                      <a:pt x="796" y="538"/>
                    </a:moveTo>
                    <a:cubicBezTo>
                      <a:pt x="795" y="538"/>
                      <a:pt x="795" y="538"/>
                      <a:pt x="794" y="537"/>
                    </a:cubicBezTo>
                    <a:cubicBezTo>
                      <a:pt x="793" y="536"/>
                      <a:pt x="791" y="534"/>
                      <a:pt x="790" y="532"/>
                    </a:cubicBezTo>
                    <a:cubicBezTo>
                      <a:pt x="788" y="531"/>
                      <a:pt x="788" y="530"/>
                      <a:pt x="791" y="529"/>
                    </a:cubicBezTo>
                    <a:cubicBezTo>
                      <a:pt x="792" y="528"/>
                      <a:pt x="792" y="528"/>
                      <a:pt x="793" y="527"/>
                    </a:cubicBezTo>
                    <a:cubicBezTo>
                      <a:pt x="796" y="523"/>
                      <a:pt x="796" y="522"/>
                      <a:pt x="798" y="527"/>
                    </a:cubicBezTo>
                    <a:cubicBezTo>
                      <a:pt x="799" y="529"/>
                      <a:pt x="800" y="529"/>
                      <a:pt x="802" y="529"/>
                    </a:cubicBezTo>
                    <a:cubicBezTo>
                      <a:pt x="802" y="529"/>
                      <a:pt x="802" y="530"/>
                      <a:pt x="803" y="531"/>
                    </a:cubicBezTo>
                    <a:cubicBezTo>
                      <a:pt x="801" y="534"/>
                      <a:pt x="798" y="536"/>
                      <a:pt x="796" y="538"/>
                    </a:cubicBezTo>
                    <a:close/>
                    <a:moveTo>
                      <a:pt x="805" y="491"/>
                    </a:moveTo>
                    <a:cubicBezTo>
                      <a:pt x="802" y="494"/>
                      <a:pt x="798" y="496"/>
                      <a:pt x="796" y="499"/>
                    </a:cubicBezTo>
                    <a:cubicBezTo>
                      <a:pt x="796" y="500"/>
                      <a:pt x="796" y="500"/>
                      <a:pt x="796" y="500"/>
                    </a:cubicBezTo>
                    <a:cubicBezTo>
                      <a:pt x="795" y="500"/>
                      <a:pt x="795" y="499"/>
                      <a:pt x="794" y="499"/>
                    </a:cubicBezTo>
                    <a:cubicBezTo>
                      <a:pt x="793" y="495"/>
                      <a:pt x="789" y="494"/>
                      <a:pt x="786" y="491"/>
                    </a:cubicBezTo>
                    <a:cubicBezTo>
                      <a:pt x="785" y="490"/>
                      <a:pt x="785" y="490"/>
                      <a:pt x="787" y="488"/>
                    </a:cubicBezTo>
                    <a:cubicBezTo>
                      <a:pt x="790" y="486"/>
                      <a:pt x="793" y="484"/>
                      <a:pt x="796" y="481"/>
                    </a:cubicBezTo>
                    <a:cubicBezTo>
                      <a:pt x="799" y="484"/>
                      <a:pt x="801" y="486"/>
                      <a:pt x="805" y="488"/>
                    </a:cubicBezTo>
                    <a:cubicBezTo>
                      <a:pt x="806" y="489"/>
                      <a:pt x="806" y="489"/>
                      <a:pt x="805" y="491"/>
                    </a:cubicBezTo>
                    <a:close/>
                    <a:moveTo>
                      <a:pt x="804" y="450"/>
                    </a:moveTo>
                    <a:cubicBezTo>
                      <a:pt x="803" y="451"/>
                      <a:pt x="802" y="452"/>
                      <a:pt x="801" y="453"/>
                    </a:cubicBezTo>
                    <a:cubicBezTo>
                      <a:pt x="799" y="454"/>
                      <a:pt x="797" y="456"/>
                      <a:pt x="795" y="458"/>
                    </a:cubicBezTo>
                    <a:cubicBezTo>
                      <a:pt x="793" y="455"/>
                      <a:pt x="790" y="452"/>
                      <a:pt x="787" y="449"/>
                    </a:cubicBezTo>
                    <a:cubicBezTo>
                      <a:pt x="787" y="449"/>
                      <a:pt x="787" y="448"/>
                      <a:pt x="787" y="448"/>
                    </a:cubicBezTo>
                    <a:cubicBezTo>
                      <a:pt x="787" y="447"/>
                      <a:pt x="787" y="447"/>
                      <a:pt x="787" y="447"/>
                    </a:cubicBezTo>
                    <a:cubicBezTo>
                      <a:pt x="788" y="447"/>
                      <a:pt x="789" y="446"/>
                      <a:pt x="789" y="446"/>
                    </a:cubicBezTo>
                    <a:cubicBezTo>
                      <a:pt x="792" y="446"/>
                      <a:pt x="793" y="442"/>
                      <a:pt x="794" y="440"/>
                    </a:cubicBezTo>
                    <a:cubicBezTo>
                      <a:pt x="795" y="439"/>
                      <a:pt x="795" y="439"/>
                      <a:pt x="799" y="443"/>
                    </a:cubicBezTo>
                    <a:cubicBezTo>
                      <a:pt x="800" y="445"/>
                      <a:pt x="803" y="447"/>
                      <a:pt x="805" y="448"/>
                    </a:cubicBezTo>
                    <a:cubicBezTo>
                      <a:pt x="807" y="449"/>
                      <a:pt x="806" y="450"/>
                      <a:pt x="804" y="450"/>
                    </a:cubicBezTo>
                    <a:close/>
                    <a:moveTo>
                      <a:pt x="806" y="331"/>
                    </a:moveTo>
                    <a:cubicBezTo>
                      <a:pt x="802" y="332"/>
                      <a:pt x="799" y="334"/>
                      <a:pt x="799" y="338"/>
                    </a:cubicBezTo>
                    <a:cubicBezTo>
                      <a:pt x="798" y="339"/>
                      <a:pt x="797" y="340"/>
                      <a:pt x="796" y="340"/>
                    </a:cubicBezTo>
                    <a:cubicBezTo>
                      <a:pt x="795" y="340"/>
                      <a:pt x="794" y="340"/>
                      <a:pt x="794" y="339"/>
                    </a:cubicBezTo>
                    <a:cubicBezTo>
                      <a:pt x="792" y="334"/>
                      <a:pt x="788" y="331"/>
                      <a:pt x="783" y="329"/>
                    </a:cubicBezTo>
                    <a:cubicBezTo>
                      <a:pt x="782" y="329"/>
                      <a:pt x="782" y="329"/>
                      <a:pt x="781" y="328"/>
                    </a:cubicBezTo>
                    <a:cubicBezTo>
                      <a:pt x="782" y="328"/>
                      <a:pt x="782" y="327"/>
                      <a:pt x="783" y="327"/>
                    </a:cubicBezTo>
                    <a:cubicBezTo>
                      <a:pt x="789" y="326"/>
                      <a:pt x="793" y="322"/>
                      <a:pt x="795" y="315"/>
                    </a:cubicBezTo>
                    <a:cubicBezTo>
                      <a:pt x="795" y="313"/>
                      <a:pt x="796" y="314"/>
                      <a:pt x="797" y="315"/>
                    </a:cubicBezTo>
                    <a:cubicBezTo>
                      <a:pt x="798" y="320"/>
                      <a:pt x="802" y="323"/>
                      <a:pt x="806" y="326"/>
                    </a:cubicBezTo>
                    <a:cubicBezTo>
                      <a:pt x="807" y="327"/>
                      <a:pt x="809" y="328"/>
                      <a:pt x="810" y="329"/>
                    </a:cubicBezTo>
                    <a:cubicBezTo>
                      <a:pt x="809" y="329"/>
                      <a:pt x="807" y="330"/>
                      <a:pt x="806" y="331"/>
                    </a:cubicBezTo>
                    <a:close/>
                    <a:moveTo>
                      <a:pt x="828" y="447"/>
                    </a:moveTo>
                    <a:cubicBezTo>
                      <a:pt x="831" y="446"/>
                      <a:pt x="833" y="444"/>
                      <a:pt x="834" y="441"/>
                    </a:cubicBezTo>
                    <a:cubicBezTo>
                      <a:pt x="834" y="440"/>
                      <a:pt x="835" y="440"/>
                      <a:pt x="836" y="439"/>
                    </a:cubicBezTo>
                    <a:cubicBezTo>
                      <a:pt x="837" y="439"/>
                      <a:pt x="837" y="440"/>
                      <a:pt x="838" y="440"/>
                    </a:cubicBezTo>
                    <a:cubicBezTo>
                      <a:pt x="839" y="443"/>
                      <a:pt x="840" y="446"/>
                      <a:pt x="844" y="447"/>
                    </a:cubicBezTo>
                    <a:cubicBezTo>
                      <a:pt x="844" y="447"/>
                      <a:pt x="850" y="449"/>
                      <a:pt x="844" y="451"/>
                    </a:cubicBezTo>
                    <a:cubicBezTo>
                      <a:pt x="841" y="451"/>
                      <a:pt x="838" y="455"/>
                      <a:pt x="837" y="457"/>
                    </a:cubicBezTo>
                    <a:cubicBezTo>
                      <a:pt x="836" y="461"/>
                      <a:pt x="836" y="460"/>
                      <a:pt x="835" y="457"/>
                    </a:cubicBezTo>
                    <a:cubicBezTo>
                      <a:pt x="834" y="455"/>
                      <a:pt x="831" y="451"/>
                      <a:pt x="828" y="451"/>
                    </a:cubicBezTo>
                    <a:cubicBezTo>
                      <a:pt x="824" y="449"/>
                      <a:pt x="826" y="448"/>
                      <a:pt x="828" y="447"/>
                    </a:cubicBezTo>
                    <a:close/>
                    <a:moveTo>
                      <a:pt x="827" y="408"/>
                    </a:moveTo>
                    <a:cubicBezTo>
                      <a:pt x="830" y="405"/>
                      <a:pt x="833" y="402"/>
                      <a:pt x="835" y="399"/>
                    </a:cubicBezTo>
                    <a:cubicBezTo>
                      <a:pt x="837" y="395"/>
                      <a:pt x="836" y="397"/>
                      <a:pt x="837" y="399"/>
                    </a:cubicBezTo>
                    <a:cubicBezTo>
                      <a:pt x="839" y="402"/>
                      <a:pt x="842" y="405"/>
                      <a:pt x="845" y="407"/>
                    </a:cubicBezTo>
                    <a:cubicBezTo>
                      <a:pt x="846" y="408"/>
                      <a:pt x="847" y="410"/>
                      <a:pt x="845" y="411"/>
                    </a:cubicBezTo>
                    <a:cubicBezTo>
                      <a:pt x="842" y="412"/>
                      <a:pt x="839" y="414"/>
                      <a:pt x="838" y="418"/>
                    </a:cubicBezTo>
                    <a:cubicBezTo>
                      <a:pt x="837" y="418"/>
                      <a:pt x="837" y="419"/>
                      <a:pt x="836" y="419"/>
                    </a:cubicBezTo>
                    <a:cubicBezTo>
                      <a:pt x="836" y="419"/>
                      <a:pt x="835" y="419"/>
                      <a:pt x="835" y="418"/>
                    </a:cubicBezTo>
                    <a:cubicBezTo>
                      <a:pt x="833" y="415"/>
                      <a:pt x="831" y="411"/>
                      <a:pt x="827" y="410"/>
                    </a:cubicBezTo>
                    <a:cubicBezTo>
                      <a:pt x="826" y="410"/>
                      <a:pt x="825" y="409"/>
                      <a:pt x="827" y="408"/>
                    </a:cubicBezTo>
                    <a:close/>
                    <a:moveTo>
                      <a:pt x="836" y="736"/>
                    </a:moveTo>
                    <a:cubicBezTo>
                      <a:pt x="835" y="736"/>
                      <a:pt x="834" y="735"/>
                      <a:pt x="834" y="735"/>
                    </a:cubicBezTo>
                    <a:cubicBezTo>
                      <a:pt x="834" y="734"/>
                      <a:pt x="835" y="733"/>
                      <a:pt x="836" y="732"/>
                    </a:cubicBezTo>
                    <a:cubicBezTo>
                      <a:pt x="837" y="733"/>
                      <a:pt x="838" y="734"/>
                      <a:pt x="839" y="735"/>
                    </a:cubicBezTo>
                    <a:cubicBezTo>
                      <a:pt x="838" y="735"/>
                      <a:pt x="837" y="736"/>
                      <a:pt x="836" y="736"/>
                    </a:cubicBezTo>
                    <a:close/>
                    <a:moveTo>
                      <a:pt x="836" y="698"/>
                    </a:moveTo>
                    <a:cubicBezTo>
                      <a:pt x="835" y="696"/>
                      <a:pt x="832" y="695"/>
                      <a:pt x="832" y="693"/>
                    </a:cubicBezTo>
                    <a:cubicBezTo>
                      <a:pt x="832" y="691"/>
                      <a:pt x="834" y="690"/>
                      <a:pt x="836" y="688"/>
                    </a:cubicBezTo>
                    <a:cubicBezTo>
                      <a:pt x="838" y="690"/>
                      <a:pt x="840" y="691"/>
                      <a:pt x="841" y="693"/>
                    </a:cubicBezTo>
                    <a:cubicBezTo>
                      <a:pt x="841" y="695"/>
                      <a:pt x="838" y="696"/>
                      <a:pt x="836" y="698"/>
                    </a:cubicBezTo>
                    <a:close/>
                    <a:moveTo>
                      <a:pt x="836" y="657"/>
                    </a:moveTo>
                    <a:cubicBezTo>
                      <a:pt x="834" y="657"/>
                      <a:pt x="833" y="654"/>
                      <a:pt x="831" y="653"/>
                    </a:cubicBezTo>
                    <a:cubicBezTo>
                      <a:pt x="833" y="651"/>
                      <a:pt x="835" y="648"/>
                      <a:pt x="836" y="648"/>
                    </a:cubicBezTo>
                    <a:cubicBezTo>
                      <a:pt x="838" y="649"/>
                      <a:pt x="839" y="651"/>
                      <a:pt x="841" y="653"/>
                    </a:cubicBezTo>
                    <a:cubicBezTo>
                      <a:pt x="839" y="654"/>
                      <a:pt x="837" y="657"/>
                      <a:pt x="836" y="657"/>
                    </a:cubicBezTo>
                    <a:close/>
                    <a:moveTo>
                      <a:pt x="840" y="614"/>
                    </a:moveTo>
                    <a:cubicBezTo>
                      <a:pt x="839" y="614"/>
                      <a:pt x="839" y="614"/>
                      <a:pt x="838" y="615"/>
                    </a:cubicBezTo>
                    <a:cubicBezTo>
                      <a:pt x="837" y="618"/>
                      <a:pt x="835" y="617"/>
                      <a:pt x="834" y="615"/>
                    </a:cubicBezTo>
                    <a:cubicBezTo>
                      <a:pt x="833" y="614"/>
                      <a:pt x="832" y="613"/>
                      <a:pt x="830" y="610"/>
                    </a:cubicBezTo>
                    <a:cubicBezTo>
                      <a:pt x="832" y="609"/>
                      <a:pt x="834" y="607"/>
                      <a:pt x="836" y="606"/>
                    </a:cubicBezTo>
                    <a:cubicBezTo>
                      <a:pt x="836" y="606"/>
                      <a:pt x="838" y="608"/>
                      <a:pt x="839" y="608"/>
                    </a:cubicBezTo>
                    <a:cubicBezTo>
                      <a:pt x="840" y="609"/>
                      <a:pt x="840" y="610"/>
                      <a:pt x="841" y="610"/>
                    </a:cubicBezTo>
                    <a:cubicBezTo>
                      <a:pt x="844" y="613"/>
                      <a:pt x="842" y="613"/>
                      <a:pt x="840" y="614"/>
                    </a:cubicBezTo>
                    <a:close/>
                    <a:moveTo>
                      <a:pt x="830" y="571"/>
                    </a:moveTo>
                    <a:cubicBezTo>
                      <a:pt x="832" y="569"/>
                      <a:pt x="834" y="567"/>
                      <a:pt x="836" y="565"/>
                    </a:cubicBezTo>
                    <a:cubicBezTo>
                      <a:pt x="838" y="568"/>
                      <a:pt x="841" y="569"/>
                      <a:pt x="842" y="572"/>
                    </a:cubicBezTo>
                    <a:cubicBezTo>
                      <a:pt x="842" y="573"/>
                      <a:pt x="839" y="576"/>
                      <a:pt x="837" y="578"/>
                    </a:cubicBezTo>
                    <a:cubicBezTo>
                      <a:pt x="836" y="579"/>
                      <a:pt x="835" y="578"/>
                      <a:pt x="835" y="577"/>
                    </a:cubicBezTo>
                    <a:cubicBezTo>
                      <a:pt x="834" y="576"/>
                      <a:pt x="833" y="576"/>
                      <a:pt x="832" y="575"/>
                    </a:cubicBezTo>
                    <a:cubicBezTo>
                      <a:pt x="831" y="574"/>
                      <a:pt x="830" y="572"/>
                      <a:pt x="830" y="571"/>
                    </a:cubicBezTo>
                    <a:close/>
                    <a:moveTo>
                      <a:pt x="839" y="536"/>
                    </a:moveTo>
                    <a:cubicBezTo>
                      <a:pt x="836" y="540"/>
                      <a:pt x="835" y="537"/>
                      <a:pt x="833" y="536"/>
                    </a:cubicBezTo>
                    <a:cubicBezTo>
                      <a:pt x="832" y="534"/>
                      <a:pt x="830" y="533"/>
                      <a:pt x="829" y="531"/>
                    </a:cubicBezTo>
                    <a:cubicBezTo>
                      <a:pt x="830" y="530"/>
                      <a:pt x="830" y="529"/>
                      <a:pt x="830" y="529"/>
                    </a:cubicBezTo>
                    <a:cubicBezTo>
                      <a:pt x="834" y="530"/>
                      <a:pt x="833" y="526"/>
                      <a:pt x="834" y="525"/>
                    </a:cubicBezTo>
                    <a:cubicBezTo>
                      <a:pt x="835" y="524"/>
                      <a:pt x="836" y="522"/>
                      <a:pt x="838" y="525"/>
                    </a:cubicBezTo>
                    <a:cubicBezTo>
                      <a:pt x="838" y="525"/>
                      <a:pt x="838" y="525"/>
                      <a:pt x="839" y="526"/>
                    </a:cubicBezTo>
                    <a:cubicBezTo>
                      <a:pt x="841" y="528"/>
                      <a:pt x="843" y="530"/>
                      <a:pt x="845" y="532"/>
                    </a:cubicBezTo>
                    <a:cubicBezTo>
                      <a:pt x="843" y="533"/>
                      <a:pt x="840" y="534"/>
                      <a:pt x="839" y="536"/>
                    </a:cubicBezTo>
                    <a:close/>
                    <a:moveTo>
                      <a:pt x="840" y="496"/>
                    </a:moveTo>
                    <a:cubicBezTo>
                      <a:pt x="839" y="497"/>
                      <a:pt x="837" y="499"/>
                      <a:pt x="836" y="500"/>
                    </a:cubicBezTo>
                    <a:cubicBezTo>
                      <a:pt x="835" y="498"/>
                      <a:pt x="834" y="497"/>
                      <a:pt x="833" y="495"/>
                    </a:cubicBezTo>
                    <a:cubicBezTo>
                      <a:pt x="831" y="494"/>
                      <a:pt x="829" y="492"/>
                      <a:pt x="827" y="491"/>
                    </a:cubicBezTo>
                    <a:cubicBezTo>
                      <a:pt x="826" y="490"/>
                      <a:pt x="826" y="489"/>
                      <a:pt x="827" y="489"/>
                    </a:cubicBezTo>
                    <a:cubicBezTo>
                      <a:pt x="831" y="487"/>
                      <a:pt x="834" y="484"/>
                      <a:pt x="835" y="480"/>
                    </a:cubicBezTo>
                    <a:cubicBezTo>
                      <a:pt x="835" y="480"/>
                      <a:pt x="836" y="479"/>
                      <a:pt x="836" y="479"/>
                    </a:cubicBezTo>
                    <a:cubicBezTo>
                      <a:pt x="836" y="480"/>
                      <a:pt x="837" y="480"/>
                      <a:pt x="837" y="480"/>
                    </a:cubicBezTo>
                    <a:cubicBezTo>
                      <a:pt x="838" y="482"/>
                      <a:pt x="839" y="483"/>
                      <a:pt x="840" y="485"/>
                    </a:cubicBezTo>
                    <a:cubicBezTo>
                      <a:pt x="842" y="486"/>
                      <a:pt x="844" y="488"/>
                      <a:pt x="847" y="489"/>
                    </a:cubicBezTo>
                    <a:cubicBezTo>
                      <a:pt x="844" y="492"/>
                      <a:pt x="842" y="494"/>
                      <a:pt x="840" y="496"/>
                    </a:cubicBezTo>
                    <a:close/>
                    <a:moveTo>
                      <a:pt x="846" y="370"/>
                    </a:moveTo>
                    <a:cubicBezTo>
                      <a:pt x="842" y="372"/>
                      <a:pt x="838" y="375"/>
                      <a:pt x="837" y="380"/>
                    </a:cubicBezTo>
                    <a:cubicBezTo>
                      <a:pt x="837" y="380"/>
                      <a:pt x="836" y="381"/>
                      <a:pt x="836" y="381"/>
                    </a:cubicBezTo>
                    <a:cubicBezTo>
                      <a:pt x="836" y="380"/>
                      <a:pt x="835" y="380"/>
                      <a:pt x="835" y="379"/>
                    </a:cubicBezTo>
                    <a:cubicBezTo>
                      <a:pt x="834" y="378"/>
                      <a:pt x="833" y="376"/>
                      <a:pt x="831" y="374"/>
                    </a:cubicBezTo>
                    <a:cubicBezTo>
                      <a:pt x="829" y="372"/>
                      <a:pt x="827" y="369"/>
                      <a:pt x="824" y="369"/>
                    </a:cubicBezTo>
                    <a:cubicBezTo>
                      <a:pt x="826" y="367"/>
                      <a:pt x="828" y="365"/>
                      <a:pt x="831" y="363"/>
                    </a:cubicBezTo>
                    <a:cubicBezTo>
                      <a:pt x="832" y="363"/>
                      <a:pt x="832" y="362"/>
                      <a:pt x="833" y="361"/>
                    </a:cubicBezTo>
                    <a:cubicBezTo>
                      <a:pt x="834" y="359"/>
                      <a:pt x="835" y="358"/>
                      <a:pt x="836" y="356"/>
                    </a:cubicBezTo>
                    <a:cubicBezTo>
                      <a:pt x="837" y="358"/>
                      <a:pt x="838" y="359"/>
                      <a:pt x="839" y="360"/>
                    </a:cubicBezTo>
                    <a:cubicBezTo>
                      <a:pt x="841" y="363"/>
                      <a:pt x="843" y="365"/>
                      <a:pt x="847" y="367"/>
                    </a:cubicBezTo>
                    <a:cubicBezTo>
                      <a:pt x="848" y="367"/>
                      <a:pt x="850" y="368"/>
                      <a:pt x="846" y="370"/>
                    </a:cubicBezTo>
                    <a:close/>
                    <a:moveTo>
                      <a:pt x="844" y="331"/>
                    </a:moveTo>
                    <a:cubicBezTo>
                      <a:pt x="841" y="333"/>
                      <a:pt x="839" y="335"/>
                      <a:pt x="838" y="338"/>
                    </a:cubicBezTo>
                    <a:cubicBezTo>
                      <a:pt x="838" y="340"/>
                      <a:pt x="836" y="342"/>
                      <a:pt x="834" y="339"/>
                    </a:cubicBezTo>
                    <a:cubicBezTo>
                      <a:pt x="832" y="334"/>
                      <a:pt x="828" y="331"/>
                      <a:pt x="823" y="329"/>
                    </a:cubicBezTo>
                    <a:cubicBezTo>
                      <a:pt x="823" y="329"/>
                      <a:pt x="822" y="329"/>
                      <a:pt x="822" y="328"/>
                    </a:cubicBezTo>
                    <a:cubicBezTo>
                      <a:pt x="822" y="328"/>
                      <a:pt x="823" y="328"/>
                      <a:pt x="823" y="327"/>
                    </a:cubicBezTo>
                    <a:cubicBezTo>
                      <a:pt x="829" y="325"/>
                      <a:pt x="833" y="321"/>
                      <a:pt x="835" y="315"/>
                    </a:cubicBezTo>
                    <a:cubicBezTo>
                      <a:pt x="836" y="313"/>
                      <a:pt x="836" y="314"/>
                      <a:pt x="837" y="316"/>
                    </a:cubicBezTo>
                    <a:cubicBezTo>
                      <a:pt x="839" y="319"/>
                      <a:pt x="840" y="322"/>
                      <a:pt x="844" y="324"/>
                    </a:cubicBezTo>
                    <a:cubicBezTo>
                      <a:pt x="846" y="325"/>
                      <a:pt x="848" y="327"/>
                      <a:pt x="850" y="329"/>
                    </a:cubicBezTo>
                    <a:cubicBezTo>
                      <a:pt x="848" y="329"/>
                      <a:pt x="846" y="330"/>
                      <a:pt x="844" y="331"/>
                    </a:cubicBezTo>
                    <a:close/>
                    <a:moveTo>
                      <a:pt x="876" y="736"/>
                    </a:moveTo>
                    <a:cubicBezTo>
                      <a:pt x="876" y="736"/>
                      <a:pt x="875" y="736"/>
                      <a:pt x="873" y="736"/>
                    </a:cubicBezTo>
                    <a:cubicBezTo>
                      <a:pt x="875" y="734"/>
                      <a:pt x="875" y="733"/>
                      <a:pt x="876" y="733"/>
                    </a:cubicBezTo>
                    <a:cubicBezTo>
                      <a:pt x="877" y="733"/>
                      <a:pt x="878" y="734"/>
                      <a:pt x="879" y="735"/>
                    </a:cubicBezTo>
                    <a:cubicBezTo>
                      <a:pt x="878" y="735"/>
                      <a:pt x="877" y="736"/>
                      <a:pt x="876" y="736"/>
                    </a:cubicBezTo>
                    <a:close/>
                    <a:moveTo>
                      <a:pt x="876" y="697"/>
                    </a:moveTo>
                    <a:cubicBezTo>
                      <a:pt x="874" y="697"/>
                      <a:pt x="872" y="695"/>
                      <a:pt x="870" y="694"/>
                    </a:cubicBezTo>
                    <a:cubicBezTo>
                      <a:pt x="873" y="691"/>
                      <a:pt x="875" y="689"/>
                      <a:pt x="877" y="689"/>
                    </a:cubicBezTo>
                    <a:cubicBezTo>
                      <a:pt x="878" y="689"/>
                      <a:pt x="880" y="692"/>
                      <a:pt x="881" y="693"/>
                    </a:cubicBezTo>
                    <a:cubicBezTo>
                      <a:pt x="879" y="694"/>
                      <a:pt x="878" y="697"/>
                      <a:pt x="876" y="697"/>
                    </a:cubicBezTo>
                    <a:close/>
                    <a:moveTo>
                      <a:pt x="871" y="653"/>
                    </a:moveTo>
                    <a:cubicBezTo>
                      <a:pt x="873" y="651"/>
                      <a:pt x="875" y="648"/>
                      <a:pt x="876" y="648"/>
                    </a:cubicBezTo>
                    <a:cubicBezTo>
                      <a:pt x="878" y="648"/>
                      <a:pt x="879" y="651"/>
                      <a:pt x="881" y="653"/>
                    </a:cubicBezTo>
                    <a:cubicBezTo>
                      <a:pt x="879" y="654"/>
                      <a:pt x="878" y="657"/>
                      <a:pt x="876" y="657"/>
                    </a:cubicBezTo>
                    <a:cubicBezTo>
                      <a:pt x="875" y="657"/>
                      <a:pt x="873" y="655"/>
                      <a:pt x="871" y="653"/>
                    </a:cubicBezTo>
                    <a:close/>
                    <a:moveTo>
                      <a:pt x="880" y="614"/>
                    </a:moveTo>
                    <a:cubicBezTo>
                      <a:pt x="878" y="614"/>
                      <a:pt x="877" y="617"/>
                      <a:pt x="876" y="617"/>
                    </a:cubicBezTo>
                    <a:cubicBezTo>
                      <a:pt x="874" y="616"/>
                      <a:pt x="872" y="614"/>
                      <a:pt x="870" y="613"/>
                    </a:cubicBezTo>
                    <a:cubicBezTo>
                      <a:pt x="870" y="613"/>
                      <a:pt x="870" y="613"/>
                      <a:pt x="870" y="612"/>
                    </a:cubicBezTo>
                    <a:cubicBezTo>
                      <a:pt x="872" y="610"/>
                      <a:pt x="874" y="608"/>
                      <a:pt x="877" y="606"/>
                    </a:cubicBezTo>
                    <a:cubicBezTo>
                      <a:pt x="877" y="606"/>
                      <a:pt x="879" y="609"/>
                      <a:pt x="881" y="610"/>
                    </a:cubicBezTo>
                    <a:cubicBezTo>
                      <a:pt x="884" y="612"/>
                      <a:pt x="883" y="613"/>
                      <a:pt x="880" y="614"/>
                    </a:cubicBezTo>
                    <a:close/>
                    <a:moveTo>
                      <a:pt x="870" y="572"/>
                    </a:moveTo>
                    <a:cubicBezTo>
                      <a:pt x="870" y="572"/>
                      <a:pt x="871" y="571"/>
                      <a:pt x="871" y="571"/>
                    </a:cubicBezTo>
                    <a:cubicBezTo>
                      <a:pt x="872" y="570"/>
                      <a:pt x="874" y="568"/>
                      <a:pt x="875" y="567"/>
                    </a:cubicBezTo>
                    <a:cubicBezTo>
                      <a:pt x="876" y="566"/>
                      <a:pt x="877" y="565"/>
                      <a:pt x="878" y="567"/>
                    </a:cubicBezTo>
                    <a:cubicBezTo>
                      <a:pt x="878" y="567"/>
                      <a:pt x="879" y="568"/>
                      <a:pt x="879" y="568"/>
                    </a:cubicBezTo>
                    <a:cubicBezTo>
                      <a:pt x="883" y="572"/>
                      <a:pt x="883" y="572"/>
                      <a:pt x="879" y="576"/>
                    </a:cubicBezTo>
                    <a:cubicBezTo>
                      <a:pt x="877" y="578"/>
                      <a:pt x="876" y="579"/>
                      <a:pt x="874" y="576"/>
                    </a:cubicBezTo>
                    <a:cubicBezTo>
                      <a:pt x="873" y="575"/>
                      <a:pt x="871" y="574"/>
                      <a:pt x="870" y="572"/>
                    </a:cubicBezTo>
                    <a:close/>
                    <a:moveTo>
                      <a:pt x="877" y="538"/>
                    </a:moveTo>
                    <a:cubicBezTo>
                      <a:pt x="877" y="538"/>
                      <a:pt x="876" y="538"/>
                      <a:pt x="875" y="537"/>
                    </a:cubicBezTo>
                    <a:cubicBezTo>
                      <a:pt x="873" y="536"/>
                      <a:pt x="871" y="534"/>
                      <a:pt x="869" y="533"/>
                    </a:cubicBezTo>
                    <a:cubicBezTo>
                      <a:pt x="867" y="532"/>
                      <a:pt x="868" y="532"/>
                      <a:pt x="869" y="531"/>
                    </a:cubicBezTo>
                    <a:cubicBezTo>
                      <a:pt x="871" y="529"/>
                      <a:pt x="873" y="527"/>
                      <a:pt x="875" y="525"/>
                    </a:cubicBezTo>
                    <a:cubicBezTo>
                      <a:pt x="875" y="524"/>
                      <a:pt x="876" y="524"/>
                      <a:pt x="876" y="523"/>
                    </a:cubicBezTo>
                    <a:cubicBezTo>
                      <a:pt x="877" y="524"/>
                      <a:pt x="877" y="524"/>
                      <a:pt x="878" y="524"/>
                    </a:cubicBezTo>
                    <a:cubicBezTo>
                      <a:pt x="878" y="525"/>
                      <a:pt x="879" y="525"/>
                      <a:pt x="879" y="526"/>
                    </a:cubicBezTo>
                    <a:cubicBezTo>
                      <a:pt x="881" y="528"/>
                      <a:pt x="883" y="530"/>
                      <a:pt x="885" y="532"/>
                    </a:cubicBezTo>
                    <a:cubicBezTo>
                      <a:pt x="882" y="534"/>
                      <a:pt x="880" y="536"/>
                      <a:pt x="877" y="538"/>
                    </a:cubicBezTo>
                    <a:close/>
                    <a:moveTo>
                      <a:pt x="886" y="491"/>
                    </a:moveTo>
                    <a:cubicBezTo>
                      <a:pt x="883" y="494"/>
                      <a:pt x="880" y="497"/>
                      <a:pt x="876" y="500"/>
                    </a:cubicBezTo>
                    <a:cubicBezTo>
                      <a:pt x="873" y="497"/>
                      <a:pt x="870" y="494"/>
                      <a:pt x="867" y="491"/>
                    </a:cubicBezTo>
                    <a:cubicBezTo>
                      <a:pt x="867" y="490"/>
                      <a:pt x="866" y="490"/>
                      <a:pt x="866" y="489"/>
                    </a:cubicBezTo>
                    <a:cubicBezTo>
                      <a:pt x="867" y="489"/>
                      <a:pt x="867" y="489"/>
                      <a:pt x="868" y="489"/>
                    </a:cubicBezTo>
                    <a:cubicBezTo>
                      <a:pt x="875" y="483"/>
                      <a:pt x="877" y="483"/>
                      <a:pt x="885" y="488"/>
                    </a:cubicBezTo>
                    <a:cubicBezTo>
                      <a:pt x="886" y="489"/>
                      <a:pt x="887" y="489"/>
                      <a:pt x="886" y="491"/>
                    </a:cubicBezTo>
                    <a:close/>
                    <a:moveTo>
                      <a:pt x="882" y="453"/>
                    </a:moveTo>
                    <a:cubicBezTo>
                      <a:pt x="880" y="454"/>
                      <a:pt x="879" y="457"/>
                      <a:pt x="877" y="458"/>
                    </a:cubicBezTo>
                    <a:cubicBezTo>
                      <a:pt x="877" y="459"/>
                      <a:pt x="876" y="459"/>
                      <a:pt x="876" y="459"/>
                    </a:cubicBezTo>
                    <a:cubicBezTo>
                      <a:pt x="874" y="454"/>
                      <a:pt x="871" y="452"/>
                      <a:pt x="867" y="450"/>
                    </a:cubicBezTo>
                    <a:cubicBezTo>
                      <a:pt x="867" y="450"/>
                      <a:pt x="866" y="449"/>
                      <a:pt x="866" y="449"/>
                    </a:cubicBezTo>
                    <a:cubicBezTo>
                      <a:pt x="867" y="448"/>
                      <a:pt x="867" y="448"/>
                      <a:pt x="868" y="448"/>
                    </a:cubicBezTo>
                    <a:cubicBezTo>
                      <a:pt x="871" y="446"/>
                      <a:pt x="874" y="444"/>
                      <a:pt x="875" y="440"/>
                    </a:cubicBezTo>
                    <a:cubicBezTo>
                      <a:pt x="875" y="439"/>
                      <a:pt x="876" y="438"/>
                      <a:pt x="878" y="440"/>
                    </a:cubicBezTo>
                    <a:cubicBezTo>
                      <a:pt x="879" y="441"/>
                      <a:pt x="881" y="443"/>
                      <a:pt x="882" y="445"/>
                    </a:cubicBezTo>
                    <a:cubicBezTo>
                      <a:pt x="884" y="446"/>
                      <a:pt x="885" y="448"/>
                      <a:pt x="887" y="449"/>
                    </a:cubicBezTo>
                    <a:cubicBezTo>
                      <a:pt x="885" y="450"/>
                      <a:pt x="883" y="451"/>
                      <a:pt x="882" y="453"/>
                    </a:cubicBezTo>
                    <a:close/>
                    <a:moveTo>
                      <a:pt x="880" y="416"/>
                    </a:moveTo>
                    <a:cubicBezTo>
                      <a:pt x="879" y="417"/>
                      <a:pt x="878" y="418"/>
                      <a:pt x="877" y="419"/>
                    </a:cubicBezTo>
                    <a:cubicBezTo>
                      <a:pt x="876" y="419"/>
                      <a:pt x="876" y="419"/>
                      <a:pt x="875" y="418"/>
                    </a:cubicBezTo>
                    <a:cubicBezTo>
                      <a:pt x="873" y="415"/>
                      <a:pt x="872" y="411"/>
                      <a:pt x="867" y="410"/>
                    </a:cubicBezTo>
                    <a:cubicBezTo>
                      <a:pt x="866" y="410"/>
                      <a:pt x="866" y="409"/>
                      <a:pt x="867" y="408"/>
                    </a:cubicBezTo>
                    <a:cubicBezTo>
                      <a:pt x="870" y="405"/>
                      <a:pt x="873" y="402"/>
                      <a:pt x="875" y="399"/>
                    </a:cubicBezTo>
                    <a:cubicBezTo>
                      <a:pt x="876" y="398"/>
                      <a:pt x="876" y="397"/>
                      <a:pt x="876" y="397"/>
                    </a:cubicBezTo>
                    <a:cubicBezTo>
                      <a:pt x="877" y="397"/>
                      <a:pt x="877" y="398"/>
                      <a:pt x="877" y="399"/>
                    </a:cubicBezTo>
                    <a:cubicBezTo>
                      <a:pt x="878" y="400"/>
                      <a:pt x="879" y="401"/>
                      <a:pt x="881" y="402"/>
                    </a:cubicBezTo>
                    <a:cubicBezTo>
                      <a:pt x="883" y="405"/>
                      <a:pt x="886" y="407"/>
                      <a:pt x="889" y="409"/>
                    </a:cubicBezTo>
                    <a:cubicBezTo>
                      <a:pt x="885" y="410"/>
                      <a:pt x="883" y="413"/>
                      <a:pt x="880" y="416"/>
                    </a:cubicBezTo>
                    <a:close/>
                    <a:moveTo>
                      <a:pt x="888" y="370"/>
                    </a:moveTo>
                    <a:cubicBezTo>
                      <a:pt x="883" y="372"/>
                      <a:pt x="880" y="375"/>
                      <a:pt x="877" y="380"/>
                    </a:cubicBezTo>
                    <a:cubicBezTo>
                      <a:pt x="876" y="382"/>
                      <a:pt x="876" y="381"/>
                      <a:pt x="875" y="380"/>
                    </a:cubicBezTo>
                    <a:cubicBezTo>
                      <a:pt x="873" y="376"/>
                      <a:pt x="870" y="372"/>
                      <a:pt x="867" y="370"/>
                    </a:cubicBezTo>
                    <a:cubicBezTo>
                      <a:pt x="863" y="368"/>
                      <a:pt x="864" y="367"/>
                      <a:pt x="866" y="366"/>
                    </a:cubicBezTo>
                    <a:cubicBezTo>
                      <a:pt x="871" y="365"/>
                      <a:pt x="873" y="360"/>
                      <a:pt x="875" y="356"/>
                    </a:cubicBezTo>
                    <a:cubicBezTo>
                      <a:pt x="876" y="356"/>
                      <a:pt x="876" y="355"/>
                      <a:pt x="876" y="354"/>
                    </a:cubicBezTo>
                    <a:cubicBezTo>
                      <a:pt x="877" y="355"/>
                      <a:pt x="877" y="355"/>
                      <a:pt x="877" y="355"/>
                    </a:cubicBezTo>
                    <a:cubicBezTo>
                      <a:pt x="879" y="361"/>
                      <a:pt x="882" y="365"/>
                      <a:pt x="887" y="367"/>
                    </a:cubicBezTo>
                    <a:cubicBezTo>
                      <a:pt x="888" y="368"/>
                      <a:pt x="890" y="369"/>
                      <a:pt x="888" y="370"/>
                    </a:cubicBezTo>
                    <a:close/>
                    <a:moveTo>
                      <a:pt x="889" y="329"/>
                    </a:moveTo>
                    <a:cubicBezTo>
                      <a:pt x="882" y="331"/>
                      <a:pt x="879" y="337"/>
                      <a:pt x="876" y="342"/>
                    </a:cubicBezTo>
                    <a:cubicBezTo>
                      <a:pt x="874" y="336"/>
                      <a:pt x="870" y="331"/>
                      <a:pt x="864" y="329"/>
                    </a:cubicBezTo>
                    <a:cubicBezTo>
                      <a:pt x="863" y="329"/>
                      <a:pt x="863" y="329"/>
                      <a:pt x="862" y="328"/>
                    </a:cubicBezTo>
                    <a:cubicBezTo>
                      <a:pt x="863" y="328"/>
                      <a:pt x="863" y="327"/>
                      <a:pt x="863" y="327"/>
                    </a:cubicBezTo>
                    <a:cubicBezTo>
                      <a:pt x="869" y="325"/>
                      <a:pt x="873" y="321"/>
                      <a:pt x="875" y="315"/>
                    </a:cubicBezTo>
                    <a:cubicBezTo>
                      <a:pt x="876" y="314"/>
                      <a:pt x="877" y="313"/>
                      <a:pt x="877" y="315"/>
                    </a:cubicBezTo>
                    <a:cubicBezTo>
                      <a:pt x="880" y="321"/>
                      <a:pt x="884" y="325"/>
                      <a:pt x="889" y="327"/>
                    </a:cubicBezTo>
                    <a:cubicBezTo>
                      <a:pt x="891" y="328"/>
                      <a:pt x="891" y="329"/>
                      <a:pt x="889" y="329"/>
                    </a:cubicBezTo>
                    <a:close/>
                    <a:moveTo>
                      <a:pt x="919" y="775"/>
                    </a:moveTo>
                    <a:cubicBezTo>
                      <a:pt x="918" y="775"/>
                      <a:pt x="917" y="774"/>
                      <a:pt x="916" y="774"/>
                    </a:cubicBezTo>
                    <a:cubicBezTo>
                      <a:pt x="916" y="774"/>
                      <a:pt x="917" y="773"/>
                      <a:pt x="917" y="773"/>
                    </a:cubicBezTo>
                    <a:cubicBezTo>
                      <a:pt x="918" y="773"/>
                      <a:pt x="918" y="773"/>
                      <a:pt x="919" y="773"/>
                    </a:cubicBezTo>
                    <a:cubicBezTo>
                      <a:pt x="919" y="774"/>
                      <a:pt x="919" y="775"/>
                      <a:pt x="919" y="775"/>
                    </a:cubicBezTo>
                    <a:close/>
                    <a:moveTo>
                      <a:pt x="918" y="738"/>
                    </a:moveTo>
                    <a:cubicBezTo>
                      <a:pt x="917" y="738"/>
                      <a:pt x="915" y="736"/>
                      <a:pt x="914" y="735"/>
                    </a:cubicBezTo>
                    <a:cubicBezTo>
                      <a:pt x="915" y="734"/>
                      <a:pt x="916" y="733"/>
                      <a:pt x="918" y="732"/>
                    </a:cubicBezTo>
                    <a:cubicBezTo>
                      <a:pt x="919" y="733"/>
                      <a:pt x="920" y="734"/>
                      <a:pt x="921" y="735"/>
                    </a:cubicBezTo>
                    <a:cubicBezTo>
                      <a:pt x="920" y="736"/>
                      <a:pt x="919" y="738"/>
                      <a:pt x="918" y="738"/>
                    </a:cubicBezTo>
                    <a:close/>
                    <a:moveTo>
                      <a:pt x="922" y="694"/>
                    </a:moveTo>
                    <a:cubicBezTo>
                      <a:pt x="921" y="696"/>
                      <a:pt x="920" y="699"/>
                      <a:pt x="917" y="698"/>
                    </a:cubicBezTo>
                    <a:cubicBezTo>
                      <a:pt x="915" y="697"/>
                      <a:pt x="913" y="695"/>
                      <a:pt x="912" y="693"/>
                    </a:cubicBezTo>
                    <a:cubicBezTo>
                      <a:pt x="914" y="690"/>
                      <a:pt x="918" y="688"/>
                      <a:pt x="919" y="689"/>
                    </a:cubicBezTo>
                    <a:cubicBezTo>
                      <a:pt x="920" y="690"/>
                      <a:pt x="924" y="691"/>
                      <a:pt x="922" y="694"/>
                    </a:cubicBezTo>
                    <a:close/>
                    <a:moveTo>
                      <a:pt x="912" y="653"/>
                    </a:moveTo>
                    <a:cubicBezTo>
                      <a:pt x="914" y="650"/>
                      <a:pt x="915" y="648"/>
                      <a:pt x="917" y="646"/>
                    </a:cubicBezTo>
                    <a:cubicBezTo>
                      <a:pt x="917" y="646"/>
                      <a:pt x="919" y="646"/>
                      <a:pt x="919" y="646"/>
                    </a:cubicBezTo>
                    <a:cubicBezTo>
                      <a:pt x="920" y="648"/>
                      <a:pt x="922" y="650"/>
                      <a:pt x="922" y="652"/>
                    </a:cubicBezTo>
                    <a:cubicBezTo>
                      <a:pt x="923" y="654"/>
                      <a:pt x="920" y="656"/>
                      <a:pt x="919" y="657"/>
                    </a:cubicBezTo>
                    <a:cubicBezTo>
                      <a:pt x="918" y="658"/>
                      <a:pt x="916" y="657"/>
                      <a:pt x="916" y="656"/>
                    </a:cubicBezTo>
                    <a:cubicBezTo>
                      <a:pt x="914" y="655"/>
                      <a:pt x="913" y="654"/>
                      <a:pt x="912" y="653"/>
                    </a:cubicBezTo>
                    <a:close/>
                    <a:moveTo>
                      <a:pt x="919" y="619"/>
                    </a:moveTo>
                    <a:cubicBezTo>
                      <a:pt x="919" y="619"/>
                      <a:pt x="917" y="619"/>
                      <a:pt x="917" y="619"/>
                    </a:cubicBezTo>
                    <a:cubicBezTo>
                      <a:pt x="915" y="617"/>
                      <a:pt x="915" y="613"/>
                      <a:pt x="911" y="613"/>
                    </a:cubicBezTo>
                    <a:cubicBezTo>
                      <a:pt x="911" y="613"/>
                      <a:pt x="910" y="613"/>
                      <a:pt x="910" y="613"/>
                    </a:cubicBezTo>
                    <a:cubicBezTo>
                      <a:pt x="910" y="612"/>
                      <a:pt x="911" y="612"/>
                      <a:pt x="911" y="611"/>
                    </a:cubicBezTo>
                    <a:cubicBezTo>
                      <a:pt x="919" y="604"/>
                      <a:pt x="916" y="604"/>
                      <a:pt x="924" y="611"/>
                    </a:cubicBezTo>
                    <a:cubicBezTo>
                      <a:pt x="924" y="611"/>
                      <a:pt x="924" y="612"/>
                      <a:pt x="925" y="613"/>
                    </a:cubicBezTo>
                    <a:cubicBezTo>
                      <a:pt x="921" y="613"/>
                      <a:pt x="920" y="616"/>
                      <a:pt x="919" y="619"/>
                    </a:cubicBezTo>
                    <a:close/>
                    <a:moveTo>
                      <a:pt x="913" y="569"/>
                    </a:moveTo>
                    <a:cubicBezTo>
                      <a:pt x="914" y="568"/>
                      <a:pt x="915" y="566"/>
                      <a:pt x="916" y="564"/>
                    </a:cubicBezTo>
                    <a:cubicBezTo>
                      <a:pt x="916" y="564"/>
                      <a:pt x="917" y="564"/>
                      <a:pt x="918" y="563"/>
                    </a:cubicBezTo>
                    <a:cubicBezTo>
                      <a:pt x="918" y="564"/>
                      <a:pt x="919" y="564"/>
                      <a:pt x="919" y="564"/>
                    </a:cubicBezTo>
                    <a:cubicBezTo>
                      <a:pt x="920" y="566"/>
                      <a:pt x="921" y="568"/>
                      <a:pt x="923" y="569"/>
                    </a:cubicBezTo>
                    <a:cubicBezTo>
                      <a:pt x="925" y="571"/>
                      <a:pt x="925" y="573"/>
                      <a:pt x="923" y="575"/>
                    </a:cubicBezTo>
                    <a:cubicBezTo>
                      <a:pt x="917" y="580"/>
                      <a:pt x="918" y="580"/>
                      <a:pt x="913" y="575"/>
                    </a:cubicBezTo>
                    <a:cubicBezTo>
                      <a:pt x="910" y="573"/>
                      <a:pt x="910" y="571"/>
                      <a:pt x="913" y="569"/>
                    </a:cubicBezTo>
                    <a:close/>
                    <a:moveTo>
                      <a:pt x="923" y="535"/>
                    </a:moveTo>
                    <a:cubicBezTo>
                      <a:pt x="921" y="535"/>
                      <a:pt x="921" y="537"/>
                      <a:pt x="920" y="538"/>
                    </a:cubicBezTo>
                    <a:cubicBezTo>
                      <a:pt x="918" y="541"/>
                      <a:pt x="918" y="541"/>
                      <a:pt x="916" y="538"/>
                    </a:cubicBezTo>
                    <a:cubicBezTo>
                      <a:pt x="914" y="536"/>
                      <a:pt x="912" y="534"/>
                      <a:pt x="910" y="533"/>
                    </a:cubicBezTo>
                    <a:cubicBezTo>
                      <a:pt x="908" y="532"/>
                      <a:pt x="908" y="531"/>
                      <a:pt x="909" y="531"/>
                    </a:cubicBezTo>
                    <a:cubicBezTo>
                      <a:pt x="911" y="529"/>
                      <a:pt x="913" y="526"/>
                      <a:pt x="915" y="524"/>
                    </a:cubicBezTo>
                    <a:cubicBezTo>
                      <a:pt x="916" y="524"/>
                      <a:pt x="917" y="523"/>
                      <a:pt x="917" y="523"/>
                    </a:cubicBezTo>
                    <a:cubicBezTo>
                      <a:pt x="918" y="523"/>
                      <a:pt x="919" y="523"/>
                      <a:pt x="919" y="524"/>
                    </a:cubicBezTo>
                    <a:cubicBezTo>
                      <a:pt x="921" y="525"/>
                      <a:pt x="922" y="526"/>
                      <a:pt x="923" y="528"/>
                    </a:cubicBezTo>
                    <a:cubicBezTo>
                      <a:pt x="925" y="529"/>
                      <a:pt x="926" y="530"/>
                      <a:pt x="927" y="532"/>
                    </a:cubicBezTo>
                    <a:cubicBezTo>
                      <a:pt x="926" y="533"/>
                      <a:pt x="924" y="533"/>
                      <a:pt x="923" y="535"/>
                    </a:cubicBezTo>
                    <a:close/>
                    <a:moveTo>
                      <a:pt x="923" y="495"/>
                    </a:moveTo>
                    <a:cubicBezTo>
                      <a:pt x="922" y="496"/>
                      <a:pt x="921" y="497"/>
                      <a:pt x="920" y="499"/>
                    </a:cubicBezTo>
                    <a:cubicBezTo>
                      <a:pt x="919" y="500"/>
                      <a:pt x="917" y="501"/>
                      <a:pt x="916" y="499"/>
                    </a:cubicBezTo>
                    <a:cubicBezTo>
                      <a:pt x="914" y="497"/>
                      <a:pt x="912" y="496"/>
                      <a:pt x="911" y="494"/>
                    </a:cubicBezTo>
                    <a:cubicBezTo>
                      <a:pt x="909" y="493"/>
                      <a:pt x="908" y="491"/>
                      <a:pt x="906" y="489"/>
                    </a:cubicBezTo>
                    <a:cubicBezTo>
                      <a:pt x="908" y="488"/>
                      <a:pt x="910" y="487"/>
                      <a:pt x="911" y="486"/>
                    </a:cubicBezTo>
                    <a:cubicBezTo>
                      <a:pt x="913" y="484"/>
                      <a:pt x="914" y="482"/>
                      <a:pt x="916" y="480"/>
                    </a:cubicBezTo>
                    <a:cubicBezTo>
                      <a:pt x="916" y="480"/>
                      <a:pt x="917" y="479"/>
                      <a:pt x="918" y="479"/>
                    </a:cubicBezTo>
                    <a:cubicBezTo>
                      <a:pt x="918" y="479"/>
                      <a:pt x="919" y="479"/>
                      <a:pt x="919" y="480"/>
                    </a:cubicBezTo>
                    <a:cubicBezTo>
                      <a:pt x="921" y="482"/>
                      <a:pt x="921" y="484"/>
                      <a:pt x="923" y="485"/>
                    </a:cubicBezTo>
                    <a:cubicBezTo>
                      <a:pt x="925" y="487"/>
                      <a:pt x="927" y="488"/>
                      <a:pt x="929" y="489"/>
                    </a:cubicBezTo>
                    <a:cubicBezTo>
                      <a:pt x="927" y="491"/>
                      <a:pt x="925" y="493"/>
                      <a:pt x="923" y="495"/>
                    </a:cubicBezTo>
                    <a:close/>
                    <a:moveTo>
                      <a:pt x="921" y="455"/>
                    </a:moveTo>
                    <a:cubicBezTo>
                      <a:pt x="920" y="456"/>
                      <a:pt x="920" y="458"/>
                      <a:pt x="919" y="459"/>
                    </a:cubicBezTo>
                    <a:cubicBezTo>
                      <a:pt x="919" y="459"/>
                      <a:pt x="918" y="460"/>
                      <a:pt x="917" y="460"/>
                    </a:cubicBezTo>
                    <a:cubicBezTo>
                      <a:pt x="917" y="459"/>
                      <a:pt x="916" y="459"/>
                      <a:pt x="916" y="458"/>
                    </a:cubicBezTo>
                    <a:cubicBezTo>
                      <a:pt x="913" y="456"/>
                      <a:pt x="911" y="453"/>
                      <a:pt x="908" y="450"/>
                    </a:cubicBezTo>
                    <a:cubicBezTo>
                      <a:pt x="907" y="449"/>
                      <a:pt x="905" y="450"/>
                      <a:pt x="907" y="448"/>
                    </a:cubicBezTo>
                    <a:cubicBezTo>
                      <a:pt x="911" y="444"/>
                      <a:pt x="915" y="442"/>
                      <a:pt x="916" y="437"/>
                    </a:cubicBezTo>
                    <a:cubicBezTo>
                      <a:pt x="916" y="437"/>
                      <a:pt x="919" y="437"/>
                      <a:pt x="919" y="438"/>
                    </a:cubicBezTo>
                    <a:cubicBezTo>
                      <a:pt x="920" y="439"/>
                      <a:pt x="921" y="441"/>
                      <a:pt x="922" y="442"/>
                    </a:cubicBezTo>
                    <a:cubicBezTo>
                      <a:pt x="924" y="444"/>
                      <a:pt x="927" y="447"/>
                      <a:pt x="929" y="449"/>
                    </a:cubicBezTo>
                    <a:cubicBezTo>
                      <a:pt x="926" y="451"/>
                      <a:pt x="924" y="453"/>
                      <a:pt x="921" y="455"/>
                    </a:cubicBezTo>
                    <a:close/>
                    <a:moveTo>
                      <a:pt x="930" y="410"/>
                    </a:moveTo>
                    <a:cubicBezTo>
                      <a:pt x="925" y="412"/>
                      <a:pt x="922" y="415"/>
                      <a:pt x="920" y="420"/>
                    </a:cubicBezTo>
                    <a:cubicBezTo>
                      <a:pt x="918" y="422"/>
                      <a:pt x="917" y="422"/>
                      <a:pt x="916" y="420"/>
                    </a:cubicBezTo>
                    <a:cubicBezTo>
                      <a:pt x="913" y="415"/>
                      <a:pt x="910" y="412"/>
                      <a:pt x="905" y="410"/>
                    </a:cubicBezTo>
                    <a:cubicBezTo>
                      <a:pt x="905" y="410"/>
                      <a:pt x="905" y="409"/>
                      <a:pt x="904" y="409"/>
                    </a:cubicBezTo>
                    <a:cubicBezTo>
                      <a:pt x="905" y="408"/>
                      <a:pt x="905" y="408"/>
                      <a:pt x="905" y="408"/>
                    </a:cubicBezTo>
                    <a:cubicBezTo>
                      <a:pt x="911" y="406"/>
                      <a:pt x="914" y="400"/>
                      <a:pt x="918" y="395"/>
                    </a:cubicBezTo>
                    <a:cubicBezTo>
                      <a:pt x="918" y="395"/>
                      <a:pt x="920" y="396"/>
                      <a:pt x="920" y="396"/>
                    </a:cubicBezTo>
                    <a:cubicBezTo>
                      <a:pt x="920" y="402"/>
                      <a:pt x="925" y="405"/>
                      <a:pt x="930" y="408"/>
                    </a:cubicBezTo>
                    <a:cubicBezTo>
                      <a:pt x="931" y="409"/>
                      <a:pt x="932" y="409"/>
                      <a:pt x="930" y="410"/>
                    </a:cubicBezTo>
                    <a:close/>
                    <a:moveTo>
                      <a:pt x="920" y="381"/>
                    </a:moveTo>
                    <a:cubicBezTo>
                      <a:pt x="920" y="382"/>
                      <a:pt x="919" y="382"/>
                      <a:pt x="919" y="383"/>
                    </a:cubicBezTo>
                    <a:cubicBezTo>
                      <a:pt x="918" y="382"/>
                      <a:pt x="917" y="382"/>
                      <a:pt x="917" y="381"/>
                    </a:cubicBezTo>
                    <a:cubicBezTo>
                      <a:pt x="915" y="377"/>
                      <a:pt x="912" y="375"/>
                      <a:pt x="909" y="372"/>
                    </a:cubicBezTo>
                    <a:cubicBezTo>
                      <a:pt x="906" y="369"/>
                      <a:pt x="906" y="368"/>
                      <a:pt x="910" y="365"/>
                    </a:cubicBezTo>
                    <a:cubicBezTo>
                      <a:pt x="913" y="363"/>
                      <a:pt x="914" y="359"/>
                      <a:pt x="916" y="356"/>
                    </a:cubicBezTo>
                    <a:cubicBezTo>
                      <a:pt x="916" y="355"/>
                      <a:pt x="917" y="355"/>
                      <a:pt x="918" y="354"/>
                    </a:cubicBezTo>
                    <a:cubicBezTo>
                      <a:pt x="919" y="355"/>
                      <a:pt x="919" y="355"/>
                      <a:pt x="920" y="356"/>
                    </a:cubicBezTo>
                    <a:cubicBezTo>
                      <a:pt x="921" y="358"/>
                      <a:pt x="922" y="361"/>
                      <a:pt x="924" y="363"/>
                    </a:cubicBezTo>
                    <a:cubicBezTo>
                      <a:pt x="926" y="365"/>
                      <a:pt x="928" y="367"/>
                      <a:pt x="931" y="369"/>
                    </a:cubicBezTo>
                    <a:cubicBezTo>
                      <a:pt x="927" y="370"/>
                      <a:pt x="925" y="373"/>
                      <a:pt x="923" y="375"/>
                    </a:cubicBezTo>
                    <a:cubicBezTo>
                      <a:pt x="921" y="377"/>
                      <a:pt x="919" y="378"/>
                      <a:pt x="920" y="381"/>
                    </a:cubicBezTo>
                    <a:close/>
                    <a:moveTo>
                      <a:pt x="932" y="329"/>
                    </a:moveTo>
                    <a:cubicBezTo>
                      <a:pt x="925" y="331"/>
                      <a:pt x="922" y="335"/>
                      <a:pt x="920" y="341"/>
                    </a:cubicBezTo>
                    <a:cubicBezTo>
                      <a:pt x="919" y="342"/>
                      <a:pt x="918" y="343"/>
                      <a:pt x="918" y="343"/>
                    </a:cubicBezTo>
                    <a:cubicBezTo>
                      <a:pt x="917" y="343"/>
                      <a:pt x="916" y="342"/>
                      <a:pt x="916" y="341"/>
                    </a:cubicBezTo>
                    <a:cubicBezTo>
                      <a:pt x="915" y="337"/>
                      <a:pt x="912" y="334"/>
                      <a:pt x="909" y="331"/>
                    </a:cubicBezTo>
                    <a:cubicBezTo>
                      <a:pt x="907" y="330"/>
                      <a:pt x="905" y="329"/>
                      <a:pt x="903" y="328"/>
                    </a:cubicBezTo>
                    <a:cubicBezTo>
                      <a:pt x="905" y="326"/>
                      <a:pt x="907" y="325"/>
                      <a:pt x="909" y="323"/>
                    </a:cubicBezTo>
                    <a:cubicBezTo>
                      <a:pt x="911" y="322"/>
                      <a:pt x="915" y="317"/>
                      <a:pt x="916" y="315"/>
                    </a:cubicBezTo>
                    <a:cubicBezTo>
                      <a:pt x="916" y="313"/>
                      <a:pt x="917" y="312"/>
                      <a:pt x="917" y="311"/>
                    </a:cubicBezTo>
                    <a:cubicBezTo>
                      <a:pt x="918" y="311"/>
                      <a:pt x="918" y="310"/>
                      <a:pt x="919" y="310"/>
                    </a:cubicBezTo>
                    <a:cubicBezTo>
                      <a:pt x="919" y="311"/>
                      <a:pt x="920" y="311"/>
                      <a:pt x="920" y="312"/>
                    </a:cubicBezTo>
                    <a:cubicBezTo>
                      <a:pt x="919" y="320"/>
                      <a:pt x="926" y="323"/>
                      <a:pt x="931" y="327"/>
                    </a:cubicBezTo>
                    <a:cubicBezTo>
                      <a:pt x="932" y="328"/>
                      <a:pt x="932" y="328"/>
                      <a:pt x="933" y="328"/>
                    </a:cubicBezTo>
                    <a:cubicBezTo>
                      <a:pt x="933" y="328"/>
                      <a:pt x="932" y="329"/>
                      <a:pt x="932" y="329"/>
                    </a:cubicBezTo>
                    <a:close/>
                    <a:moveTo>
                      <a:pt x="970" y="370"/>
                    </a:moveTo>
                    <a:cubicBezTo>
                      <a:pt x="965" y="372"/>
                      <a:pt x="962" y="375"/>
                      <a:pt x="960" y="380"/>
                    </a:cubicBezTo>
                    <a:cubicBezTo>
                      <a:pt x="959" y="382"/>
                      <a:pt x="959" y="381"/>
                      <a:pt x="958" y="380"/>
                    </a:cubicBezTo>
                    <a:cubicBezTo>
                      <a:pt x="955" y="376"/>
                      <a:pt x="953" y="372"/>
                      <a:pt x="949" y="370"/>
                    </a:cubicBezTo>
                    <a:cubicBezTo>
                      <a:pt x="946" y="368"/>
                      <a:pt x="947" y="367"/>
                      <a:pt x="949" y="366"/>
                    </a:cubicBezTo>
                    <a:cubicBezTo>
                      <a:pt x="954" y="365"/>
                      <a:pt x="956" y="360"/>
                      <a:pt x="958" y="356"/>
                    </a:cubicBezTo>
                    <a:cubicBezTo>
                      <a:pt x="958" y="356"/>
                      <a:pt x="958" y="355"/>
                      <a:pt x="959" y="354"/>
                    </a:cubicBezTo>
                    <a:cubicBezTo>
                      <a:pt x="959" y="355"/>
                      <a:pt x="960" y="355"/>
                      <a:pt x="960" y="355"/>
                    </a:cubicBezTo>
                    <a:cubicBezTo>
                      <a:pt x="961" y="361"/>
                      <a:pt x="965" y="365"/>
                      <a:pt x="970" y="367"/>
                    </a:cubicBezTo>
                    <a:cubicBezTo>
                      <a:pt x="971" y="368"/>
                      <a:pt x="972" y="369"/>
                      <a:pt x="970" y="370"/>
                    </a:cubicBezTo>
                    <a:close/>
                    <a:moveTo>
                      <a:pt x="945" y="328"/>
                    </a:moveTo>
                    <a:cubicBezTo>
                      <a:pt x="945" y="328"/>
                      <a:pt x="946" y="328"/>
                      <a:pt x="946" y="327"/>
                    </a:cubicBezTo>
                    <a:cubicBezTo>
                      <a:pt x="950" y="324"/>
                      <a:pt x="954" y="321"/>
                      <a:pt x="957" y="317"/>
                    </a:cubicBezTo>
                    <a:cubicBezTo>
                      <a:pt x="958" y="316"/>
                      <a:pt x="958" y="315"/>
                      <a:pt x="958" y="314"/>
                    </a:cubicBezTo>
                    <a:cubicBezTo>
                      <a:pt x="958" y="313"/>
                      <a:pt x="959" y="313"/>
                      <a:pt x="959" y="312"/>
                    </a:cubicBezTo>
                    <a:cubicBezTo>
                      <a:pt x="959" y="312"/>
                      <a:pt x="960" y="313"/>
                      <a:pt x="960" y="313"/>
                    </a:cubicBezTo>
                    <a:cubicBezTo>
                      <a:pt x="960" y="320"/>
                      <a:pt x="967" y="322"/>
                      <a:pt x="970" y="326"/>
                    </a:cubicBezTo>
                    <a:cubicBezTo>
                      <a:pt x="971" y="328"/>
                      <a:pt x="971" y="329"/>
                      <a:pt x="970" y="330"/>
                    </a:cubicBezTo>
                    <a:cubicBezTo>
                      <a:pt x="965" y="332"/>
                      <a:pt x="961" y="336"/>
                      <a:pt x="960" y="341"/>
                    </a:cubicBezTo>
                    <a:cubicBezTo>
                      <a:pt x="960" y="342"/>
                      <a:pt x="959" y="342"/>
                      <a:pt x="959" y="343"/>
                    </a:cubicBezTo>
                    <a:cubicBezTo>
                      <a:pt x="959" y="342"/>
                      <a:pt x="958" y="342"/>
                      <a:pt x="958" y="341"/>
                    </a:cubicBezTo>
                    <a:cubicBezTo>
                      <a:pt x="956" y="335"/>
                      <a:pt x="952" y="331"/>
                      <a:pt x="946" y="329"/>
                    </a:cubicBezTo>
                    <a:cubicBezTo>
                      <a:pt x="945" y="329"/>
                      <a:pt x="945" y="328"/>
                      <a:pt x="945" y="328"/>
                    </a:cubicBezTo>
                    <a:close/>
                    <a:moveTo>
                      <a:pt x="959" y="774"/>
                    </a:moveTo>
                    <a:cubicBezTo>
                      <a:pt x="958" y="774"/>
                      <a:pt x="958" y="774"/>
                      <a:pt x="958" y="774"/>
                    </a:cubicBezTo>
                    <a:cubicBezTo>
                      <a:pt x="958" y="773"/>
                      <a:pt x="959" y="773"/>
                      <a:pt x="959" y="773"/>
                    </a:cubicBezTo>
                    <a:cubicBezTo>
                      <a:pt x="959" y="773"/>
                      <a:pt x="960" y="773"/>
                      <a:pt x="960" y="774"/>
                    </a:cubicBezTo>
                    <a:cubicBezTo>
                      <a:pt x="960" y="774"/>
                      <a:pt x="959" y="774"/>
                      <a:pt x="959" y="774"/>
                    </a:cubicBezTo>
                    <a:close/>
                    <a:moveTo>
                      <a:pt x="959" y="738"/>
                    </a:moveTo>
                    <a:cubicBezTo>
                      <a:pt x="958" y="737"/>
                      <a:pt x="957" y="736"/>
                      <a:pt x="956" y="735"/>
                    </a:cubicBezTo>
                    <a:cubicBezTo>
                      <a:pt x="956" y="735"/>
                      <a:pt x="958" y="734"/>
                      <a:pt x="960" y="731"/>
                    </a:cubicBezTo>
                    <a:cubicBezTo>
                      <a:pt x="960" y="733"/>
                      <a:pt x="961" y="734"/>
                      <a:pt x="961" y="735"/>
                    </a:cubicBezTo>
                    <a:cubicBezTo>
                      <a:pt x="961" y="736"/>
                      <a:pt x="960" y="737"/>
                      <a:pt x="959" y="738"/>
                    </a:cubicBezTo>
                    <a:close/>
                    <a:moveTo>
                      <a:pt x="959" y="697"/>
                    </a:moveTo>
                    <a:cubicBezTo>
                      <a:pt x="957" y="697"/>
                      <a:pt x="956" y="695"/>
                      <a:pt x="954" y="693"/>
                    </a:cubicBezTo>
                    <a:cubicBezTo>
                      <a:pt x="956" y="691"/>
                      <a:pt x="957" y="689"/>
                      <a:pt x="959" y="689"/>
                    </a:cubicBezTo>
                    <a:cubicBezTo>
                      <a:pt x="960" y="689"/>
                      <a:pt x="962" y="692"/>
                      <a:pt x="964" y="693"/>
                    </a:cubicBezTo>
                    <a:cubicBezTo>
                      <a:pt x="962" y="695"/>
                      <a:pt x="960" y="698"/>
                      <a:pt x="959" y="697"/>
                    </a:cubicBezTo>
                    <a:close/>
                    <a:moveTo>
                      <a:pt x="959" y="657"/>
                    </a:moveTo>
                    <a:cubicBezTo>
                      <a:pt x="958" y="657"/>
                      <a:pt x="956" y="655"/>
                      <a:pt x="953" y="652"/>
                    </a:cubicBezTo>
                    <a:cubicBezTo>
                      <a:pt x="955" y="651"/>
                      <a:pt x="957" y="648"/>
                      <a:pt x="958" y="649"/>
                    </a:cubicBezTo>
                    <a:cubicBezTo>
                      <a:pt x="960" y="649"/>
                      <a:pt x="962" y="651"/>
                      <a:pt x="964" y="653"/>
                    </a:cubicBezTo>
                    <a:cubicBezTo>
                      <a:pt x="962" y="654"/>
                      <a:pt x="961" y="657"/>
                      <a:pt x="959" y="657"/>
                    </a:cubicBezTo>
                    <a:close/>
                    <a:moveTo>
                      <a:pt x="964" y="613"/>
                    </a:moveTo>
                    <a:cubicBezTo>
                      <a:pt x="963" y="615"/>
                      <a:pt x="961" y="617"/>
                      <a:pt x="959" y="617"/>
                    </a:cubicBezTo>
                    <a:cubicBezTo>
                      <a:pt x="957" y="617"/>
                      <a:pt x="956" y="615"/>
                      <a:pt x="954" y="613"/>
                    </a:cubicBezTo>
                    <a:cubicBezTo>
                      <a:pt x="954" y="613"/>
                      <a:pt x="953" y="613"/>
                      <a:pt x="952" y="613"/>
                    </a:cubicBezTo>
                    <a:cubicBezTo>
                      <a:pt x="953" y="612"/>
                      <a:pt x="953" y="612"/>
                      <a:pt x="953" y="611"/>
                    </a:cubicBezTo>
                    <a:cubicBezTo>
                      <a:pt x="955" y="610"/>
                      <a:pt x="956" y="609"/>
                      <a:pt x="957" y="607"/>
                    </a:cubicBezTo>
                    <a:cubicBezTo>
                      <a:pt x="958" y="606"/>
                      <a:pt x="959" y="605"/>
                      <a:pt x="960" y="607"/>
                    </a:cubicBezTo>
                    <a:cubicBezTo>
                      <a:pt x="962" y="609"/>
                      <a:pt x="963" y="610"/>
                      <a:pt x="965" y="612"/>
                    </a:cubicBezTo>
                    <a:cubicBezTo>
                      <a:pt x="965" y="612"/>
                      <a:pt x="965" y="613"/>
                      <a:pt x="964" y="613"/>
                    </a:cubicBezTo>
                    <a:close/>
                    <a:moveTo>
                      <a:pt x="964" y="574"/>
                    </a:moveTo>
                    <a:cubicBezTo>
                      <a:pt x="962" y="575"/>
                      <a:pt x="961" y="576"/>
                      <a:pt x="960" y="577"/>
                    </a:cubicBezTo>
                    <a:cubicBezTo>
                      <a:pt x="960" y="578"/>
                      <a:pt x="959" y="579"/>
                      <a:pt x="958" y="578"/>
                    </a:cubicBezTo>
                    <a:cubicBezTo>
                      <a:pt x="956" y="576"/>
                      <a:pt x="955" y="575"/>
                      <a:pt x="954" y="574"/>
                    </a:cubicBezTo>
                    <a:cubicBezTo>
                      <a:pt x="953" y="573"/>
                      <a:pt x="953" y="573"/>
                      <a:pt x="952" y="572"/>
                    </a:cubicBezTo>
                    <a:cubicBezTo>
                      <a:pt x="953" y="571"/>
                      <a:pt x="954" y="571"/>
                      <a:pt x="954" y="570"/>
                    </a:cubicBezTo>
                    <a:cubicBezTo>
                      <a:pt x="956" y="568"/>
                      <a:pt x="957" y="566"/>
                      <a:pt x="959" y="564"/>
                    </a:cubicBezTo>
                    <a:cubicBezTo>
                      <a:pt x="960" y="566"/>
                      <a:pt x="962" y="568"/>
                      <a:pt x="964" y="570"/>
                    </a:cubicBezTo>
                    <a:cubicBezTo>
                      <a:pt x="965" y="571"/>
                      <a:pt x="966" y="572"/>
                      <a:pt x="964" y="574"/>
                    </a:cubicBezTo>
                    <a:close/>
                    <a:moveTo>
                      <a:pt x="966" y="533"/>
                    </a:moveTo>
                    <a:cubicBezTo>
                      <a:pt x="963" y="534"/>
                      <a:pt x="955" y="534"/>
                      <a:pt x="952" y="533"/>
                    </a:cubicBezTo>
                    <a:cubicBezTo>
                      <a:pt x="951" y="532"/>
                      <a:pt x="950" y="532"/>
                      <a:pt x="951" y="531"/>
                    </a:cubicBezTo>
                    <a:cubicBezTo>
                      <a:pt x="953" y="529"/>
                      <a:pt x="956" y="526"/>
                      <a:pt x="958" y="524"/>
                    </a:cubicBezTo>
                    <a:cubicBezTo>
                      <a:pt x="958" y="524"/>
                      <a:pt x="958" y="524"/>
                      <a:pt x="959" y="523"/>
                    </a:cubicBezTo>
                    <a:cubicBezTo>
                      <a:pt x="959" y="524"/>
                      <a:pt x="960" y="524"/>
                      <a:pt x="961" y="525"/>
                    </a:cubicBezTo>
                    <a:cubicBezTo>
                      <a:pt x="962" y="527"/>
                      <a:pt x="964" y="528"/>
                      <a:pt x="966" y="530"/>
                    </a:cubicBezTo>
                    <a:cubicBezTo>
                      <a:pt x="967" y="531"/>
                      <a:pt x="968" y="532"/>
                      <a:pt x="966" y="533"/>
                    </a:cubicBezTo>
                    <a:close/>
                    <a:moveTo>
                      <a:pt x="969" y="490"/>
                    </a:moveTo>
                    <a:cubicBezTo>
                      <a:pt x="969" y="490"/>
                      <a:pt x="969" y="490"/>
                      <a:pt x="968" y="491"/>
                    </a:cubicBezTo>
                    <a:cubicBezTo>
                      <a:pt x="965" y="494"/>
                      <a:pt x="962" y="497"/>
                      <a:pt x="959" y="500"/>
                    </a:cubicBezTo>
                    <a:cubicBezTo>
                      <a:pt x="956" y="497"/>
                      <a:pt x="953" y="494"/>
                      <a:pt x="949" y="491"/>
                    </a:cubicBezTo>
                    <a:cubicBezTo>
                      <a:pt x="948" y="489"/>
                      <a:pt x="949" y="489"/>
                      <a:pt x="950" y="488"/>
                    </a:cubicBezTo>
                    <a:cubicBezTo>
                      <a:pt x="952" y="488"/>
                      <a:pt x="953" y="487"/>
                      <a:pt x="954" y="486"/>
                    </a:cubicBezTo>
                    <a:cubicBezTo>
                      <a:pt x="956" y="484"/>
                      <a:pt x="957" y="481"/>
                      <a:pt x="959" y="479"/>
                    </a:cubicBezTo>
                    <a:cubicBezTo>
                      <a:pt x="960" y="481"/>
                      <a:pt x="962" y="483"/>
                      <a:pt x="963" y="485"/>
                    </a:cubicBezTo>
                    <a:cubicBezTo>
                      <a:pt x="965" y="486"/>
                      <a:pt x="966" y="487"/>
                      <a:pt x="968" y="488"/>
                    </a:cubicBezTo>
                    <a:cubicBezTo>
                      <a:pt x="968" y="488"/>
                      <a:pt x="969" y="489"/>
                      <a:pt x="969" y="489"/>
                    </a:cubicBezTo>
                    <a:cubicBezTo>
                      <a:pt x="969" y="490"/>
                      <a:pt x="969" y="490"/>
                      <a:pt x="969" y="490"/>
                    </a:cubicBezTo>
                    <a:close/>
                    <a:moveTo>
                      <a:pt x="949" y="449"/>
                    </a:moveTo>
                    <a:cubicBezTo>
                      <a:pt x="950" y="447"/>
                      <a:pt x="952" y="445"/>
                      <a:pt x="954" y="443"/>
                    </a:cubicBezTo>
                    <a:cubicBezTo>
                      <a:pt x="956" y="442"/>
                      <a:pt x="957" y="439"/>
                      <a:pt x="959" y="439"/>
                    </a:cubicBezTo>
                    <a:cubicBezTo>
                      <a:pt x="961" y="439"/>
                      <a:pt x="962" y="442"/>
                      <a:pt x="964" y="443"/>
                    </a:cubicBezTo>
                    <a:cubicBezTo>
                      <a:pt x="965" y="445"/>
                      <a:pt x="967" y="447"/>
                      <a:pt x="968" y="448"/>
                    </a:cubicBezTo>
                    <a:cubicBezTo>
                      <a:pt x="969" y="448"/>
                      <a:pt x="969" y="449"/>
                      <a:pt x="969" y="449"/>
                    </a:cubicBezTo>
                    <a:cubicBezTo>
                      <a:pt x="969" y="450"/>
                      <a:pt x="968" y="450"/>
                      <a:pt x="968" y="451"/>
                    </a:cubicBezTo>
                    <a:cubicBezTo>
                      <a:pt x="966" y="452"/>
                      <a:pt x="965" y="452"/>
                      <a:pt x="963" y="454"/>
                    </a:cubicBezTo>
                    <a:cubicBezTo>
                      <a:pt x="959" y="458"/>
                      <a:pt x="959" y="458"/>
                      <a:pt x="955" y="454"/>
                    </a:cubicBezTo>
                    <a:cubicBezTo>
                      <a:pt x="953" y="452"/>
                      <a:pt x="951" y="451"/>
                      <a:pt x="949" y="449"/>
                    </a:cubicBezTo>
                    <a:close/>
                    <a:moveTo>
                      <a:pt x="969" y="410"/>
                    </a:moveTo>
                    <a:cubicBezTo>
                      <a:pt x="966" y="412"/>
                      <a:pt x="963" y="415"/>
                      <a:pt x="961" y="418"/>
                    </a:cubicBezTo>
                    <a:cubicBezTo>
                      <a:pt x="960" y="418"/>
                      <a:pt x="959" y="419"/>
                      <a:pt x="959" y="419"/>
                    </a:cubicBezTo>
                    <a:cubicBezTo>
                      <a:pt x="958" y="419"/>
                      <a:pt x="958" y="419"/>
                      <a:pt x="958" y="419"/>
                    </a:cubicBezTo>
                    <a:cubicBezTo>
                      <a:pt x="957" y="418"/>
                      <a:pt x="957" y="417"/>
                      <a:pt x="956" y="417"/>
                    </a:cubicBezTo>
                    <a:cubicBezTo>
                      <a:pt x="953" y="414"/>
                      <a:pt x="951" y="410"/>
                      <a:pt x="947" y="409"/>
                    </a:cubicBezTo>
                    <a:cubicBezTo>
                      <a:pt x="950" y="407"/>
                      <a:pt x="953" y="404"/>
                      <a:pt x="955" y="402"/>
                    </a:cubicBezTo>
                    <a:cubicBezTo>
                      <a:pt x="959" y="398"/>
                      <a:pt x="959" y="398"/>
                      <a:pt x="962" y="402"/>
                    </a:cubicBezTo>
                    <a:cubicBezTo>
                      <a:pt x="964" y="404"/>
                      <a:pt x="966" y="407"/>
                      <a:pt x="969" y="408"/>
                    </a:cubicBezTo>
                    <a:cubicBezTo>
                      <a:pt x="973" y="410"/>
                      <a:pt x="971" y="409"/>
                      <a:pt x="969" y="410"/>
                    </a:cubicBezTo>
                    <a:close/>
                    <a:moveTo>
                      <a:pt x="999" y="774"/>
                    </a:moveTo>
                    <a:cubicBezTo>
                      <a:pt x="999" y="774"/>
                      <a:pt x="999" y="774"/>
                      <a:pt x="998" y="774"/>
                    </a:cubicBezTo>
                    <a:cubicBezTo>
                      <a:pt x="999" y="773"/>
                      <a:pt x="999" y="773"/>
                      <a:pt x="1000" y="773"/>
                    </a:cubicBezTo>
                    <a:cubicBezTo>
                      <a:pt x="1000" y="773"/>
                      <a:pt x="1000" y="773"/>
                      <a:pt x="1000" y="774"/>
                    </a:cubicBezTo>
                    <a:cubicBezTo>
                      <a:pt x="1000" y="774"/>
                      <a:pt x="999" y="774"/>
                      <a:pt x="999" y="774"/>
                    </a:cubicBezTo>
                    <a:close/>
                    <a:moveTo>
                      <a:pt x="1000" y="738"/>
                    </a:moveTo>
                    <a:cubicBezTo>
                      <a:pt x="999" y="737"/>
                      <a:pt x="997" y="736"/>
                      <a:pt x="997" y="735"/>
                    </a:cubicBezTo>
                    <a:cubicBezTo>
                      <a:pt x="997" y="734"/>
                      <a:pt x="998" y="733"/>
                      <a:pt x="999" y="732"/>
                    </a:cubicBezTo>
                    <a:cubicBezTo>
                      <a:pt x="1000" y="733"/>
                      <a:pt x="1002" y="734"/>
                      <a:pt x="1002" y="735"/>
                    </a:cubicBezTo>
                    <a:cubicBezTo>
                      <a:pt x="1002" y="736"/>
                      <a:pt x="1000" y="737"/>
                      <a:pt x="1000" y="738"/>
                    </a:cubicBezTo>
                    <a:close/>
                    <a:moveTo>
                      <a:pt x="999" y="697"/>
                    </a:moveTo>
                    <a:cubicBezTo>
                      <a:pt x="997" y="697"/>
                      <a:pt x="996" y="695"/>
                      <a:pt x="994" y="693"/>
                    </a:cubicBezTo>
                    <a:cubicBezTo>
                      <a:pt x="996" y="691"/>
                      <a:pt x="998" y="689"/>
                      <a:pt x="999" y="689"/>
                    </a:cubicBezTo>
                    <a:cubicBezTo>
                      <a:pt x="1001" y="689"/>
                      <a:pt x="1002" y="692"/>
                      <a:pt x="1004" y="693"/>
                    </a:cubicBezTo>
                    <a:cubicBezTo>
                      <a:pt x="1002" y="695"/>
                      <a:pt x="1001" y="698"/>
                      <a:pt x="999" y="697"/>
                    </a:cubicBezTo>
                    <a:close/>
                    <a:moveTo>
                      <a:pt x="999" y="657"/>
                    </a:moveTo>
                    <a:cubicBezTo>
                      <a:pt x="997" y="657"/>
                      <a:pt x="996" y="655"/>
                      <a:pt x="994" y="653"/>
                    </a:cubicBezTo>
                    <a:cubicBezTo>
                      <a:pt x="996" y="651"/>
                      <a:pt x="998" y="650"/>
                      <a:pt x="999" y="648"/>
                    </a:cubicBezTo>
                    <a:cubicBezTo>
                      <a:pt x="1001" y="650"/>
                      <a:pt x="1002" y="651"/>
                      <a:pt x="1004" y="653"/>
                    </a:cubicBezTo>
                    <a:cubicBezTo>
                      <a:pt x="1002" y="654"/>
                      <a:pt x="1001" y="657"/>
                      <a:pt x="999" y="657"/>
                    </a:cubicBezTo>
                    <a:close/>
                    <a:moveTo>
                      <a:pt x="999" y="617"/>
                    </a:moveTo>
                    <a:cubicBezTo>
                      <a:pt x="997" y="615"/>
                      <a:pt x="995" y="614"/>
                      <a:pt x="993" y="612"/>
                    </a:cubicBezTo>
                    <a:cubicBezTo>
                      <a:pt x="995" y="610"/>
                      <a:pt x="997" y="608"/>
                      <a:pt x="999" y="606"/>
                    </a:cubicBezTo>
                    <a:cubicBezTo>
                      <a:pt x="1002" y="608"/>
                      <a:pt x="1004" y="610"/>
                      <a:pt x="1006" y="613"/>
                    </a:cubicBezTo>
                    <a:cubicBezTo>
                      <a:pt x="1004" y="614"/>
                      <a:pt x="1001" y="615"/>
                      <a:pt x="999" y="617"/>
                    </a:cubicBezTo>
                    <a:close/>
                    <a:moveTo>
                      <a:pt x="995" y="569"/>
                    </a:moveTo>
                    <a:cubicBezTo>
                      <a:pt x="997" y="568"/>
                      <a:pt x="997" y="566"/>
                      <a:pt x="998" y="565"/>
                    </a:cubicBezTo>
                    <a:cubicBezTo>
                      <a:pt x="999" y="564"/>
                      <a:pt x="999" y="564"/>
                      <a:pt x="999" y="563"/>
                    </a:cubicBezTo>
                    <a:cubicBezTo>
                      <a:pt x="1000" y="564"/>
                      <a:pt x="1000" y="565"/>
                      <a:pt x="1000" y="565"/>
                    </a:cubicBezTo>
                    <a:cubicBezTo>
                      <a:pt x="1001" y="567"/>
                      <a:pt x="1002" y="569"/>
                      <a:pt x="1004" y="569"/>
                    </a:cubicBezTo>
                    <a:cubicBezTo>
                      <a:pt x="1007" y="572"/>
                      <a:pt x="1005" y="573"/>
                      <a:pt x="1003" y="575"/>
                    </a:cubicBezTo>
                    <a:cubicBezTo>
                      <a:pt x="999" y="579"/>
                      <a:pt x="999" y="579"/>
                      <a:pt x="996" y="575"/>
                    </a:cubicBezTo>
                    <a:cubicBezTo>
                      <a:pt x="993" y="573"/>
                      <a:pt x="992" y="572"/>
                      <a:pt x="995" y="569"/>
                    </a:cubicBezTo>
                    <a:close/>
                    <a:moveTo>
                      <a:pt x="1006" y="533"/>
                    </a:moveTo>
                    <a:cubicBezTo>
                      <a:pt x="1002" y="534"/>
                      <a:pt x="996" y="535"/>
                      <a:pt x="993" y="533"/>
                    </a:cubicBezTo>
                    <a:cubicBezTo>
                      <a:pt x="992" y="532"/>
                      <a:pt x="991" y="532"/>
                      <a:pt x="991" y="532"/>
                    </a:cubicBezTo>
                    <a:cubicBezTo>
                      <a:pt x="991" y="532"/>
                      <a:pt x="991" y="531"/>
                      <a:pt x="992" y="531"/>
                    </a:cubicBezTo>
                    <a:cubicBezTo>
                      <a:pt x="994" y="528"/>
                      <a:pt x="997" y="526"/>
                      <a:pt x="999" y="523"/>
                    </a:cubicBezTo>
                    <a:cubicBezTo>
                      <a:pt x="1001" y="526"/>
                      <a:pt x="1004" y="528"/>
                      <a:pt x="1006" y="530"/>
                    </a:cubicBezTo>
                    <a:cubicBezTo>
                      <a:pt x="1008" y="532"/>
                      <a:pt x="1008" y="532"/>
                      <a:pt x="1006" y="533"/>
                    </a:cubicBezTo>
                    <a:close/>
                    <a:moveTo>
                      <a:pt x="1002" y="497"/>
                    </a:moveTo>
                    <a:cubicBezTo>
                      <a:pt x="1002" y="498"/>
                      <a:pt x="1001" y="498"/>
                      <a:pt x="1001" y="499"/>
                    </a:cubicBezTo>
                    <a:cubicBezTo>
                      <a:pt x="1000" y="500"/>
                      <a:pt x="999" y="500"/>
                      <a:pt x="998" y="499"/>
                    </a:cubicBezTo>
                    <a:cubicBezTo>
                      <a:pt x="996" y="497"/>
                      <a:pt x="994" y="495"/>
                      <a:pt x="993" y="493"/>
                    </a:cubicBezTo>
                    <a:cubicBezTo>
                      <a:pt x="991" y="492"/>
                      <a:pt x="990" y="491"/>
                      <a:pt x="989" y="489"/>
                    </a:cubicBezTo>
                    <a:cubicBezTo>
                      <a:pt x="990" y="489"/>
                      <a:pt x="992" y="488"/>
                      <a:pt x="993" y="487"/>
                    </a:cubicBezTo>
                    <a:cubicBezTo>
                      <a:pt x="995" y="485"/>
                      <a:pt x="996" y="483"/>
                      <a:pt x="997" y="481"/>
                    </a:cubicBezTo>
                    <a:cubicBezTo>
                      <a:pt x="998" y="480"/>
                      <a:pt x="999" y="480"/>
                      <a:pt x="999" y="479"/>
                    </a:cubicBezTo>
                    <a:cubicBezTo>
                      <a:pt x="1000" y="480"/>
                      <a:pt x="1000" y="480"/>
                      <a:pt x="1001" y="481"/>
                    </a:cubicBezTo>
                    <a:cubicBezTo>
                      <a:pt x="1002" y="482"/>
                      <a:pt x="1002" y="483"/>
                      <a:pt x="1003" y="484"/>
                    </a:cubicBezTo>
                    <a:cubicBezTo>
                      <a:pt x="1005" y="486"/>
                      <a:pt x="1007" y="488"/>
                      <a:pt x="1009" y="489"/>
                    </a:cubicBezTo>
                    <a:cubicBezTo>
                      <a:pt x="1007" y="492"/>
                      <a:pt x="1005" y="495"/>
                      <a:pt x="1002" y="497"/>
                    </a:cubicBezTo>
                    <a:close/>
                    <a:moveTo>
                      <a:pt x="989" y="449"/>
                    </a:moveTo>
                    <a:cubicBezTo>
                      <a:pt x="989" y="449"/>
                      <a:pt x="990" y="448"/>
                      <a:pt x="990" y="448"/>
                    </a:cubicBezTo>
                    <a:cubicBezTo>
                      <a:pt x="993" y="444"/>
                      <a:pt x="998" y="442"/>
                      <a:pt x="999" y="437"/>
                    </a:cubicBezTo>
                    <a:cubicBezTo>
                      <a:pt x="1002" y="440"/>
                      <a:pt x="1005" y="444"/>
                      <a:pt x="1008" y="447"/>
                    </a:cubicBezTo>
                    <a:cubicBezTo>
                      <a:pt x="1010" y="449"/>
                      <a:pt x="1010" y="451"/>
                      <a:pt x="1008" y="451"/>
                    </a:cubicBezTo>
                    <a:cubicBezTo>
                      <a:pt x="1004" y="452"/>
                      <a:pt x="1002" y="455"/>
                      <a:pt x="1001" y="458"/>
                    </a:cubicBezTo>
                    <a:cubicBezTo>
                      <a:pt x="1000" y="459"/>
                      <a:pt x="999" y="461"/>
                      <a:pt x="998" y="458"/>
                    </a:cubicBezTo>
                    <a:cubicBezTo>
                      <a:pt x="997" y="454"/>
                      <a:pt x="994" y="452"/>
                      <a:pt x="990" y="451"/>
                    </a:cubicBezTo>
                    <a:cubicBezTo>
                      <a:pt x="990" y="451"/>
                      <a:pt x="990" y="450"/>
                      <a:pt x="989" y="449"/>
                    </a:cubicBezTo>
                    <a:close/>
                    <a:moveTo>
                      <a:pt x="1010" y="410"/>
                    </a:moveTo>
                    <a:cubicBezTo>
                      <a:pt x="1006" y="413"/>
                      <a:pt x="1003" y="416"/>
                      <a:pt x="1000" y="420"/>
                    </a:cubicBezTo>
                    <a:cubicBezTo>
                      <a:pt x="999" y="421"/>
                      <a:pt x="999" y="422"/>
                      <a:pt x="998" y="420"/>
                    </a:cubicBezTo>
                    <a:cubicBezTo>
                      <a:pt x="996" y="415"/>
                      <a:pt x="993" y="412"/>
                      <a:pt x="988" y="410"/>
                    </a:cubicBezTo>
                    <a:cubicBezTo>
                      <a:pt x="988" y="410"/>
                      <a:pt x="987" y="409"/>
                      <a:pt x="987" y="409"/>
                    </a:cubicBezTo>
                    <a:cubicBezTo>
                      <a:pt x="987" y="408"/>
                      <a:pt x="988" y="408"/>
                      <a:pt x="989" y="408"/>
                    </a:cubicBezTo>
                    <a:cubicBezTo>
                      <a:pt x="992" y="404"/>
                      <a:pt x="996" y="400"/>
                      <a:pt x="1000" y="397"/>
                    </a:cubicBezTo>
                    <a:cubicBezTo>
                      <a:pt x="1002" y="402"/>
                      <a:pt x="1006" y="405"/>
                      <a:pt x="1010" y="408"/>
                    </a:cubicBezTo>
                    <a:cubicBezTo>
                      <a:pt x="1011" y="409"/>
                      <a:pt x="1011" y="409"/>
                      <a:pt x="1010" y="410"/>
                    </a:cubicBezTo>
                    <a:close/>
                    <a:moveTo>
                      <a:pt x="1010" y="370"/>
                    </a:moveTo>
                    <a:cubicBezTo>
                      <a:pt x="1006" y="372"/>
                      <a:pt x="1002" y="375"/>
                      <a:pt x="1000" y="380"/>
                    </a:cubicBezTo>
                    <a:cubicBezTo>
                      <a:pt x="1000" y="380"/>
                      <a:pt x="1000" y="381"/>
                      <a:pt x="999" y="381"/>
                    </a:cubicBezTo>
                    <a:cubicBezTo>
                      <a:pt x="999" y="380"/>
                      <a:pt x="999" y="380"/>
                      <a:pt x="998" y="379"/>
                    </a:cubicBezTo>
                    <a:cubicBezTo>
                      <a:pt x="997" y="377"/>
                      <a:pt x="995" y="375"/>
                      <a:pt x="994" y="374"/>
                    </a:cubicBezTo>
                    <a:cubicBezTo>
                      <a:pt x="992" y="372"/>
                      <a:pt x="989" y="370"/>
                      <a:pt x="987" y="368"/>
                    </a:cubicBezTo>
                    <a:cubicBezTo>
                      <a:pt x="989" y="367"/>
                      <a:pt x="992" y="365"/>
                      <a:pt x="994" y="363"/>
                    </a:cubicBezTo>
                    <a:cubicBezTo>
                      <a:pt x="995" y="363"/>
                      <a:pt x="996" y="361"/>
                      <a:pt x="996" y="360"/>
                    </a:cubicBezTo>
                    <a:cubicBezTo>
                      <a:pt x="997" y="358"/>
                      <a:pt x="998" y="356"/>
                      <a:pt x="999" y="354"/>
                    </a:cubicBezTo>
                    <a:cubicBezTo>
                      <a:pt x="1000" y="356"/>
                      <a:pt x="1002" y="358"/>
                      <a:pt x="1002" y="359"/>
                    </a:cubicBezTo>
                    <a:cubicBezTo>
                      <a:pt x="1003" y="364"/>
                      <a:pt x="1007" y="365"/>
                      <a:pt x="1010" y="367"/>
                    </a:cubicBezTo>
                    <a:cubicBezTo>
                      <a:pt x="1011" y="368"/>
                      <a:pt x="1013" y="369"/>
                      <a:pt x="1010" y="370"/>
                    </a:cubicBezTo>
                    <a:close/>
                    <a:moveTo>
                      <a:pt x="1012" y="329"/>
                    </a:moveTo>
                    <a:cubicBezTo>
                      <a:pt x="1006" y="331"/>
                      <a:pt x="1002" y="335"/>
                      <a:pt x="1000" y="341"/>
                    </a:cubicBezTo>
                    <a:cubicBezTo>
                      <a:pt x="1000" y="342"/>
                      <a:pt x="999" y="342"/>
                      <a:pt x="999" y="342"/>
                    </a:cubicBezTo>
                    <a:cubicBezTo>
                      <a:pt x="999" y="342"/>
                      <a:pt x="999" y="341"/>
                      <a:pt x="998" y="341"/>
                    </a:cubicBezTo>
                    <a:cubicBezTo>
                      <a:pt x="997" y="335"/>
                      <a:pt x="993" y="331"/>
                      <a:pt x="987" y="329"/>
                    </a:cubicBezTo>
                    <a:cubicBezTo>
                      <a:pt x="986" y="329"/>
                      <a:pt x="986" y="329"/>
                      <a:pt x="985" y="328"/>
                    </a:cubicBezTo>
                    <a:cubicBezTo>
                      <a:pt x="985" y="328"/>
                      <a:pt x="986" y="327"/>
                      <a:pt x="986" y="327"/>
                    </a:cubicBezTo>
                    <a:cubicBezTo>
                      <a:pt x="991" y="326"/>
                      <a:pt x="993" y="321"/>
                      <a:pt x="997" y="318"/>
                    </a:cubicBezTo>
                    <a:cubicBezTo>
                      <a:pt x="998" y="317"/>
                      <a:pt x="998" y="315"/>
                      <a:pt x="998" y="313"/>
                    </a:cubicBezTo>
                    <a:cubicBezTo>
                      <a:pt x="999" y="313"/>
                      <a:pt x="999" y="312"/>
                      <a:pt x="999" y="312"/>
                    </a:cubicBezTo>
                    <a:cubicBezTo>
                      <a:pt x="1000" y="312"/>
                      <a:pt x="1000" y="313"/>
                      <a:pt x="1000" y="313"/>
                    </a:cubicBezTo>
                    <a:cubicBezTo>
                      <a:pt x="1001" y="320"/>
                      <a:pt x="1007" y="323"/>
                      <a:pt x="1012" y="327"/>
                    </a:cubicBezTo>
                    <a:cubicBezTo>
                      <a:pt x="1013" y="328"/>
                      <a:pt x="1014" y="329"/>
                      <a:pt x="1012" y="329"/>
                    </a:cubicBezTo>
                    <a:close/>
                    <a:moveTo>
                      <a:pt x="1040" y="775"/>
                    </a:moveTo>
                    <a:cubicBezTo>
                      <a:pt x="1039" y="774"/>
                      <a:pt x="1039" y="774"/>
                      <a:pt x="1039" y="773"/>
                    </a:cubicBezTo>
                    <a:cubicBezTo>
                      <a:pt x="1039" y="773"/>
                      <a:pt x="1039" y="773"/>
                      <a:pt x="1040" y="773"/>
                    </a:cubicBezTo>
                    <a:cubicBezTo>
                      <a:pt x="1040" y="773"/>
                      <a:pt x="1040" y="774"/>
                      <a:pt x="1040" y="774"/>
                    </a:cubicBezTo>
                    <a:cubicBezTo>
                      <a:pt x="1040" y="774"/>
                      <a:pt x="1040" y="774"/>
                      <a:pt x="1040" y="775"/>
                    </a:cubicBezTo>
                    <a:close/>
                    <a:moveTo>
                      <a:pt x="1040" y="738"/>
                    </a:moveTo>
                    <a:cubicBezTo>
                      <a:pt x="1039" y="737"/>
                      <a:pt x="1037" y="736"/>
                      <a:pt x="1037" y="735"/>
                    </a:cubicBezTo>
                    <a:cubicBezTo>
                      <a:pt x="1037" y="734"/>
                      <a:pt x="1039" y="733"/>
                      <a:pt x="1039" y="732"/>
                    </a:cubicBezTo>
                    <a:cubicBezTo>
                      <a:pt x="1041" y="733"/>
                      <a:pt x="1042" y="734"/>
                      <a:pt x="1042" y="735"/>
                    </a:cubicBezTo>
                    <a:cubicBezTo>
                      <a:pt x="1042" y="736"/>
                      <a:pt x="1041" y="737"/>
                      <a:pt x="1040" y="738"/>
                    </a:cubicBezTo>
                    <a:close/>
                    <a:moveTo>
                      <a:pt x="1040" y="698"/>
                    </a:moveTo>
                    <a:cubicBezTo>
                      <a:pt x="1038" y="696"/>
                      <a:pt x="1037" y="695"/>
                      <a:pt x="1034" y="693"/>
                    </a:cubicBezTo>
                    <a:cubicBezTo>
                      <a:pt x="1036" y="691"/>
                      <a:pt x="1038" y="689"/>
                      <a:pt x="1039" y="689"/>
                    </a:cubicBezTo>
                    <a:cubicBezTo>
                      <a:pt x="1041" y="689"/>
                      <a:pt x="1043" y="692"/>
                      <a:pt x="1044" y="693"/>
                    </a:cubicBezTo>
                    <a:cubicBezTo>
                      <a:pt x="1043" y="695"/>
                      <a:pt x="1041" y="696"/>
                      <a:pt x="1040" y="698"/>
                    </a:cubicBezTo>
                    <a:close/>
                    <a:moveTo>
                      <a:pt x="1035" y="652"/>
                    </a:moveTo>
                    <a:cubicBezTo>
                      <a:pt x="1036" y="651"/>
                      <a:pt x="1038" y="648"/>
                      <a:pt x="1039" y="649"/>
                    </a:cubicBezTo>
                    <a:cubicBezTo>
                      <a:pt x="1041" y="649"/>
                      <a:pt x="1043" y="651"/>
                      <a:pt x="1044" y="653"/>
                    </a:cubicBezTo>
                    <a:cubicBezTo>
                      <a:pt x="1043" y="654"/>
                      <a:pt x="1041" y="657"/>
                      <a:pt x="1040" y="657"/>
                    </a:cubicBezTo>
                    <a:cubicBezTo>
                      <a:pt x="1038" y="657"/>
                      <a:pt x="1036" y="654"/>
                      <a:pt x="1035" y="652"/>
                    </a:cubicBezTo>
                    <a:close/>
                    <a:moveTo>
                      <a:pt x="1043" y="614"/>
                    </a:moveTo>
                    <a:cubicBezTo>
                      <a:pt x="1042" y="614"/>
                      <a:pt x="1040" y="617"/>
                      <a:pt x="1040" y="617"/>
                    </a:cubicBezTo>
                    <a:cubicBezTo>
                      <a:pt x="1037" y="616"/>
                      <a:pt x="1035" y="614"/>
                      <a:pt x="1034" y="613"/>
                    </a:cubicBezTo>
                    <a:cubicBezTo>
                      <a:pt x="1033" y="613"/>
                      <a:pt x="1033" y="612"/>
                      <a:pt x="1034" y="612"/>
                    </a:cubicBezTo>
                    <a:cubicBezTo>
                      <a:pt x="1035" y="610"/>
                      <a:pt x="1037" y="608"/>
                      <a:pt x="1039" y="606"/>
                    </a:cubicBezTo>
                    <a:cubicBezTo>
                      <a:pt x="1039" y="606"/>
                      <a:pt x="1039" y="606"/>
                      <a:pt x="1040" y="606"/>
                    </a:cubicBezTo>
                    <a:cubicBezTo>
                      <a:pt x="1041" y="607"/>
                      <a:pt x="1042" y="609"/>
                      <a:pt x="1044" y="610"/>
                    </a:cubicBezTo>
                    <a:cubicBezTo>
                      <a:pt x="1047" y="612"/>
                      <a:pt x="1046" y="613"/>
                      <a:pt x="1043" y="614"/>
                    </a:cubicBezTo>
                    <a:close/>
                    <a:moveTo>
                      <a:pt x="1040" y="578"/>
                    </a:moveTo>
                    <a:cubicBezTo>
                      <a:pt x="1040" y="578"/>
                      <a:pt x="1040" y="579"/>
                      <a:pt x="1039" y="579"/>
                    </a:cubicBezTo>
                    <a:cubicBezTo>
                      <a:pt x="1037" y="577"/>
                      <a:pt x="1035" y="575"/>
                      <a:pt x="1033" y="573"/>
                    </a:cubicBezTo>
                    <a:cubicBezTo>
                      <a:pt x="1033" y="572"/>
                      <a:pt x="1034" y="571"/>
                      <a:pt x="1034" y="571"/>
                    </a:cubicBezTo>
                    <a:cubicBezTo>
                      <a:pt x="1036" y="569"/>
                      <a:pt x="1037" y="567"/>
                      <a:pt x="1039" y="565"/>
                    </a:cubicBezTo>
                    <a:cubicBezTo>
                      <a:pt x="1040" y="563"/>
                      <a:pt x="1040" y="564"/>
                      <a:pt x="1041" y="565"/>
                    </a:cubicBezTo>
                    <a:cubicBezTo>
                      <a:pt x="1041" y="566"/>
                      <a:pt x="1042" y="567"/>
                      <a:pt x="1042" y="568"/>
                    </a:cubicBezTo>
                    <a:cubicBezTo>
                      <a:pt x="1044" y="570"/>
                      <a:pt x="1046" y="572"/>
                      <a:pt x="1046" y="572"/>
                    </a:cubicBezTo>
                    <a:cubicBezTo>
                      <a:pt x="1044" y="574"/>
                      <a:pt x="1042" y="576"/>
                      <a:pt x="1040" y="578"/>
                    </a:cubicBezTo>
                    <a:close/>
                    <a:moveTo>
                      <a:pt x="1046" y="533"/>
                    </a:moveTo>
                    <a:cubicBezTo>
                      <a:pt x="1043" y="534"/>
                      <a:pt x="1036" y="535"/>
                      <a:pt x="1033" y="533"/>
                    </a:cubicBezTo>
                    <a:cubicBezTo>
                      <a:pt x="1032" y="532"/>
                      <a:pt x="1032" y="532"/>
                      <a:pt x="1031" y="532"/>
                    </a:cubicBezTo>
                    <a:cubicBezTo>
                      <a:pt x="1033" y="530"/>
                      <a:pt x="1035" y="528"/>
                      <a:pt x="1037" y="525"/>
                    </a:cubicBezTo>
                    <a:cubicBezTo>
                      <a:pt x="1039" y="523"/>
                      <a:pt x="1040" y="523"/>
                      <a:pt x="1042" y="525"/>
                    </a:cubicBezTo>
                    <a:cubicBezTo>
                      <a:pt x="1043" y="527"/>
                      <a:pt x="1045" y="529"/>
                      <a:pt x="1047" y="531"/>
                    </a:cubicBezTo>
                    <a:cubicBezTo>
                      <a:pt x="1049" y="532"/>
                      <a:pt x="1047" y="532"/>
                      <a:pt x="1046" y="533"/>
                    </a:cubicBezTo>
                    <a:close/>
                    <a:moveTo>
                      <a:pt x="1048" y="491"/>
                    </a:moveTo>
                    <a:cubicBezTo>
                      <a:pt x="1045" y="494"/>
                      <a:pt x="1042" y="497"/>
                      <a:pt x="1039" y="500"/>
                    </a:cubicBezTo>
                    <a:cubicBezTo>
                      <a:pt x="1036" y="497"/>
                      <a:pt x="1033" y="494"/>
                      <a:pt x="1030" y="490"/>
                    </a:cubicBezTo>
                    <a:cubicBezTo>
                      <a:pt x="1030" y="490"/>
                      <a:pt x="1030" y="490"/>
                      <a:pt x="1029" y="489"/>
                    </a:cubicBezTo>
                    <a:cubicBezTo>
                      <a:pt x="1030" y="488"/>
                      <a:pt x="1031" y="487"/>
                      <a:pt x="1031" y="487"/>
                    </a:cubicBezTo>
                    <a:cubicBezTo>
                      <a:pt x="1034" y="486"/>
                      <a:pt x="1036" y="485"/>
                      <a:pt x="1037" y="483"/>
                    </a:cubicBezTo>
                    <a:cubicBezTo>
                      <a:pt x="1038" y="479"/>
                      <a:pt x="1039" y="480"/>
                      <a:pt x="1041" y="483"/>
                    </a:cubicBezTo>
                    <a:cubicBezTo>
                      <a:pt x="1043" y="485"/>
                      <a:pt x="1045" y="488"/>
                      <a:pt x="1048" y="488"/>
                    </a:cubicBezTo>
                    <a:cubicBezTo>
                      <a:pt x="1052" y="489"/>
                      <a:pt x="1049" y="490"/>
                      <a:pt x="1048" y="491"/>
                    </a:cubicBezTo>
                    <a:close/>
                    <a:moveTo>
                      <a:pt x="1031" y="447"/>
                    </a:moveTo>
                    <a:cubicBezTo>
                      <a:pt x="1034" y="444"/>
                      <a:pt x="1037" y="442"/>
                      <a:pt x="1039" y="438"/>
                    </a:cubicBezTo>
                    <a:cubicBezTo>
                      <a:pt x="1039" y="436"/>
                      <a:pt x="1040" y="437"/>
                      <a:pt x="1041" y="438"/>
                    </a:cubicBezTo>
                    <a:cubicBezTo>
                      <a:pt x="1041" y="439"/>
                      <a:pt x="1041" y="440"/>
                      <a:pt x="1041" y="440"/>
                    </a:cubicBezTo>
                    <a:cubicBezTo>
                      <a:pt x="1044" y="443"/>
                      <a:pt x="1047" y="446"/>
                      <a:pt x="1050" y="449"/>
                    </a:cubicBezTo>
                    <a:cubicBezTo>
                      <a:pt x="1050" y="449"/>
                      <a:pt x="1050" y="450"/>
                      <a:pt x="1050" y="450"/>
                    </a:cubicBezTo>
                    <a:cubicBezTo>
                      <a:pt x="1045" y="451"/>
                      <a:pt x="1042" y="454"/>
                      <a:pt x="1040" y="459"/>
                    </a:cubicBezTo>
                    <a:cubicBezTo>
                      <a:pt x="1040" y="459"/>
                      <a:pt x="1040" y="459"/>
                      <a:pt x="1040" y="460"/>
                    </a:cubicBezTo>
                    <a:cubicBezTo>
                      <a:pt x="1039" y="459"/>
                      <a:pt x="1038" y="459"/>
                      <a:pt x="1038" y="458"/>
                    </a:cubicBezTo>
                    <a:cubicBezTo>
                      <a:pt x="1037" y="455"/>
                      <a:pt x="1035" y="452"/>
                      <a:pt x="1031" y="451"/>
                    </a:cubicBezTo>
                    <a:cubicBezTo>
                      <a:pt x="1029" y="451"/>
                      <a:pt x="1029" y="449"/>
                      <a:pt x="1031" y="447"/>
                    </a:cubicBezTo>
                    <a:close/>
                    <a:moveTo>
                      <a:pt x="1050" y="410"/>
                    </a:moveTo>
                    <a:cubicBezTo>
                      <a:pt x="1047" y="413"/>
                      <a:pt x="1044" y="416"/>
                      <a:pt x="1041" y="420"/>
                    </a:cubicBezTo>
                    <a:cubicBezTo>
                      <a:pt x="1040" y="421"/>
                      <a:pt x="1040" y="422"/>
                      <a:pt x="1039" y="420"/>
                    </a:cubicBezTo>
                    <a:cubicBezTo>
                      <a:pt x="1036" y="415"/>
                      <a:pt x="1033" y="412"/>
                      <a:pt x="1029" y="410"/>
                    </a:cubicBezTo>
                    <a:cubicBezTo>
                      <a:pt x="1028" y="410"/>
                      <a:pt x="1028" y="409"/>
                      <a:pt x="1027" y="409"/>
                    </a:cubicBezTo>
                    <a:cubicBezTo>
                      <a:pt x="1028" y="409"/>
                      <a:pt x="1028" y="408"/>
                      <a:pt x="1029" y="408"/>
                    </a:cubicBezTo>
                    <a:cubicBezTo>
                      <a:pt x="1034" y="405"/>
                      <a:pt x="1037" y="401"/>
                      <a:pt x="1040" y="397"/>
                    </a:cubicBezTo>
                    <a:cubicBezTo>
                      <a:pt x="1042" y="402"/>
                      <a:pt x="1046" y="405"/>
                      <a:pt x="1050" y="408"/>
                    </a:cubicBezTo>
                    <a:cubicBezTo>
                      <a:pt x="1051" y="408"/>
                      <a:pt x="1051" y="408"/>
                      <a:pt x="1052" y="409"/>
                    </a:cubicBezTo>
                    <a:cubicBezTo>
                      <a:pt x="1051" y="409"/>
                      <a:pt x="1050" y="409"/>
                      <a:pt x="1050" y="410"/>
                    </a:cubicBezTo>
                    <a:close/>
                    <a:moveTo>
                      <a:pt x="1027" y="369"/>
                    </a:moveTo>
                    <a:cubicBezTo>
                      <a:pt x="1028" y="368"/>
                      <a:pt x="1028" y="367"/>
                      <a:pt x="1029" y="367"/>
                    </a:cubicBezTo>
                    <a:cubicBezTo>
                      <a:pt x="1032" y="365"/>
                      <a:pt x="1035" y="364"/>
                      <a:pt x="1037" y="360"/>
                    </a:cubicBezTo>
                    <a:cubicBezTo>
                      <a:pt x="1038" y="358"/>
                      <a:pt x="1039" y="356"/>
                      <a:pt x="1039" y="354"/>
                    </a:cubicBezTo>
                    <a:cubicBezTo>
                      <a:pt x="1040" y="356"/>
                      <a:pt x="1042" y="358"/>
                      <a:pt x="1042" y="359"/>
                    </a:cubicBezTo>
                    <a:cubicBezTo>
                      <a:pt x="1044" y="364"/>
                      <a:pt x="1048" y="365"/>
                      <a:pt x="1051" y="367"/>
                    </a:cubicBezTo>
                    <a:cubicBezTo>
                      <a:pt x="1052" y="368"/>
                      <a:pt x="1053" y="368"/>
                      <a:pt x="1051" y="370"/>
                    </a:cubicBezTo>
                    <a:cubicBezTo>
                      <a:pt x="1047" y="372"/>
                      <a:pt x="1044" y="375"/>
                      <a:pt x="1041" y="378"/>
                    </a:cubicBezTo>
                    <a:cubicBezTo>
                      <a:pt x="1040" y="379"/>
                      <a:pt x="1040" y="380"/>
                      <a:pt x="1039" y="381"/>
                    </a:cubicBezTo>
                    <a:cubicBezTo>
                      <a:pt x="1039" y="380"/>
                      <a:pt x="1039" y="379"/>
                      <a:pt x="1039" y="378"/>
                    </a:cubicBezTo>
                    <a:cubicBezTo>
                      <a:pt x="1035" y="375"/>
                      <a:pt x="1032" y="372"/>
                      <a:pt x="1029" y="370"/>
                    </a:cubicBezTo>
                    <a:cubicBezTo>
                      <a:pt x="1029" y="369"/>
                      <a:pt x="1028" y="369"/>
                      <a:pt x="1027" y="369"/>
                    </a:cubicBezTo>
                    <a:close/>
                    <a:moveTo>
                      <a:pt x="1052" y="329"/>
                    </a:moveTo>
                    <a:cubicBezTo>
                      <a:pt x="1052" y="329"/>
                      <a:pt x="1052" y="329"/>
                      <a:pt x="1051" y="329"/>
                    </a:cubicBezTo>
                    <a:cubicBezTo>
                      <a:pt x="1045" y="331"/>
                      <a:pt x="1042" y="337"/>
                      <a:pt x="1039" y="342"/>
                    </a:cubicBezTo>
                    <a:cubicBezTo>
                      <a:pt x="1037" y="336"/>
                      <a:pt x="1034" y="331"/>
                      <a:pt x="1027" y="329"/>
                    </a:cubicBezTo>
                    <a:cubicBezTo>
                      <a:pt x="1025" y="329"/>
                      <a:pt x="1025" y="328"/>
                      <a:pt x="1027" y="327"/>
                    </a:cubicBezTo>
                    <a:cubicBezTo>
                      <a:pt x="1031" y="324"/>
                      <a:pt x="1034" y="321"/>
                      <a:pt x="1038" y="317"/>
                    </a:cubicBezTo>
                    <a:cubicBezTo>
                      <a:pt x="1039" y="316"/>
                      <a:pt x="1039" y="314"/>
                      <a:pt x="1039" y="312"/>
                    </a:cubicBezTo>
                    <a:cubicBezTo>
                      <a:pt x="1040" y="312"/>
                      <a:pt x="1040" y="313"/>
                      <a:pt x="1041" y="313"/>
                    </a:cubicBezTo>
                    <a:cubicBezTo>
                      <a:pt x="1044" y="321"/>
                      <a:pt x="1044" y="321"/>
                      <a:pt x="1053" y="327"/>
                    </a:cubicBezTo>
                    <a:cubicBezTo>
                      <a:pt x="1054" y="328"/>
                      <a:pt x="1054" y="329"/>
                      <a:pt x="1052" y="329"/>
                    </a:cubicBezTo>
                    <a:close/>
                    <a:moveTo>
                      <a:pt x="1080" y="775"/>
                    </a:moveTo>
                    <a:cubicBezTo>
                      <a:pt x="1080" y="774"/>
                      <a:pt x="1079" y="774"/>
                      <a:pt x="1079" y="774"/>
                    </a:cubicBezTo>
                    <a:cubicBezTo>
                      <a:pt x="1079" y="774"/>
                      <a:pt x="1080" y="773"/>
                      <a:pt x="1080" y="773"/>
                    </a:cubicBezTo>
                    <a:cubicBezTo>
                      <a:pt x="1080" y="773"/>
                      <a:pt x="1081" y="773"/>
                      <a:pt x="1081" y="773"/>
                    </a:cubicBezTo>
                    <a:cubicBezTo>
                      <a:pt x="1080" y="774"/>
                      <a:pt x="1080" y="774"/>
                      <a:pt x="1080" y="775"/>
                    </a:cubicBezTo>
                    <a:close/>
                    <a:moveTo>
                      <a:pt x="1079" y="739"/>
                    </a:moveTo>
                    <a:cubicBezTo>
                      <a:pt x="1079" y="738"/>
                      <a:pt x="1077" y="737"/>
                      <a:pt x="1078" y="736"/>
                    </a:cubicBezTo>
                    <a:cubicBezTo>
                      <a:pt x="1078" y="735"/>
                      <a:pt x="1079" y="734"/>
                      <a:pt x="1080" y="733"/>
                    </a:cubicBezTo>
                    <a:cubicBezTo>
                      <a:pt x="1081" y="733"/>
                      <a:pt x="1082" y="734"/>
                      <a:pt x="1083" y="735"/>
                    </a:cubicBezTo>
                    <a:cubicBezTo>
                      <a:pt x="1082" y="736"/>
                      <a:pt x="1081" y="737"/>
                      <a:pt x="1079" y="739"/>
                    </a:cubicBezTo>
                    <a:close/>
                    <a:moveTo>
                      <a:pt x="1080" y="698"/>
                    </a:moveTo>
                    <a:cubicBezTo>
                      <a:pt x="1078" y="696"/>
                      <a:pt x="1076" y="695"/>
                      <a:pt x="1076" y="693"/>
                    </a:cubicBezTo>
                    <a:cubicBezTo>
                      <a:pt x="1075" y="692"/>
                      <a:pt x="1078" y="690"/>
                      <a:pt x="1081" y="687"/>
                    </a:cubicBezTo>
                    <a:cubicBezTo>
                      <a:pt x="1082" y="689"/>
                      <a:pt x="1084" y="691"/>
                      <a:pt x="1084" y="693"/>
                    </a:cubicBezTo>
                    <a:cubicBezTo>
                      <a:pt x="1084" y="694"/>
                      <a:pt x="1081" y="696"/>
                      <a:pt x="1080" y="698"/>
                    </a:cubicBezTo>
                    <a:close/>
                    <a:moveTo>
                      <a:pt x="1080" y="657"/>
                    </a:moveTo>
                    <a:cubicBezTo>
                      <a:pt x="1078" y="657"/>
                      <a:pt x="1076" y="655"/>
                      <a:pt x="1075" y="653"/>
                    </a:cubicBezTo>
                    <a:cubicBezTo>
                      <a:pt x="1077" y="651"/>
                      <a:pt x="1078" y="650"/>
                      <a:pt x="1080" y="648"/>
                    </a:cubicBezTo>
                    <a:cubicBezTo>
                      <a:pt x="1081" y="650"/>
                      <a:pt x="1083" y="651"/>
                      <a:pt x="1085" y="653"/>
                    </a:cubicBezTo>
                    <a:cubicBezTo>
                      <a:pt x="1083" y="654"/>
                      <a:pt x="1081" y="657"/>
                      <a:pt x="1080" y="657"/>
                    </a:cubicBezTo>
                    <a:close/>
                    <a:moveTo>
                      <a:pt x="1084" y="613"/>
                    </a:moveTo>
                    <a:cubicBezTo>
                      <a:pt x="1082" y="615"/>
                      <a:pt x="1081" y="617"/>
                      <a:pt x="1080" y="617"/>
                    </a:cubicBezTo>
                    <a:cubicBezTo>
                      <a:pt x="1078" y="616"/>
                      <a:pt x="1076" y="615"/>
                      <a:pt x="1074" y="613"/>
                    </a:cubicBezTo>
                    <a:cubicBezTo>
                      <a:pt x="1074" y="613"/>
                      <a:pt x="1074" y="613"/>
                      <a:pt x="1073" y="612"/>
                    </a:cubicBezTo>
                    <a:cubicBezTo>
                      <a:pt x="1075" y="610"/>
                      <a:pt x="1078" y="606"/>
                      <a:pt x="1079" y="607"/>
                    </a:cubicBezTo>
                    <a:cubicBezTo>
                      <a:pt x="1082" y="607"/>
                      <a:pt x="1084" y="610"/>
                      <a:pt x="1086" y="612"/>
                    </a:cubicBezTo>
                    <a:cubicBezTo>
                      <a:pt x="1085" y="612"/>
                      <a:pt x="1085" y="613"/>
                      <a:pt x="1084" y="613"/>
                    </a:cubicBezTo>
                    <a:close/>
                    <a:moveTo>
                      <a:pt x="1080" y="578"/>
                    </a:moveTo>
                    <a:cubicBezTo>
                      <a:pt x="1080" y="578"/>
                      <a:pt x="1080" y="579"/>
                      <a:pt x="1080" y="579"/>
                    </a:cubicBezTo>
                    <a:cubicBezTo>
                      <a:pt x="1078" y="577"/>
                      <a:pt x="1075" y="574"/>
                      <a:pt x="1073" y="572"/>
                    </a:cubicBezTo>
                    <a:cubicBezTo>
                      <a:pt x="1073" y="572"/>
                      <a:pt x="1074" y="571"/>
                      <a:pt x="1075" y="571"/>
                    </a:cubicBezTo>
                    <a:cubicBezTo>
                      <a:pt x="1076" y="569"/>
                      <a:pt x="1078" y="567"/>
                      <a:pt x="1079" y="566"/>
                    </a:cubicBezTo>
                    <a:cubicBezTo>
                      <a:pt x="1079" y="565"/>
                      <a:pt x="1080" y="564"/>
                      <a:pt x="1080" y="564"/>
                    </a:cubicBezTo>
                    <a:cubicBezTo>
                      <a:pt x="1080" y="564"/>
                      <a:pt x="1080" y="565"/>
                      <a:pt x="1081" y="566"/>
                    </a:cubicBezTo>
                    <a:cubicBezTo>
                      <a:pt x="1081" y="567"/>
                      <a:pt x="1082" y="567"/>
                      <a:pt x="1083" y="568"/>
                    </a:cubicBezTo>
                    <a:cubicBezTo>
                      <a:pt x="1084" y="570"/>
                      <a:pt x="1087" y="572"/>
                      <a:pt x="1086" y="572"/>
                    </a:cubicBezTo>
                    <a:cubicBezTo>
                      <a:pt x="1085" y="574"/>
                      <a:pt x="1083" y="576"/>
                      <a:pt x="1080" y="578"/>
                    </a:cubicBezTo>
                    <a:close/>
                    <a:moveTo>
                      <a:pt x="1083" y="536"/>
                    </a:moveTo>
                    <a:cubicBezTo>
                      <a:pt x="1082" y="537"/>
                      <a:pt x="1082" y="538"/>
                      <a:pt x="1081" y="539"/>
                    </a:cubicBezTo>
                    <a:cubicBezTo>
                      <a:pt x="1081" y="540"/>
                      <a:pt x="1079" y="540"/>
                      <a:pt x="1079" y="539"/>
                    </a:cubicBezTo>
                    <a:cubicBezTo>
                      <a:pt x="1078" y="538"/>
                      <a:pt x="1077" y="536"/>
                      <a:pt x="1076" y="535"/>
                    </a:cubicBezTo>
                    <a:cubicBezTo>
                      <a:pt x="1075" y="533"/>
                      <a:pt x="1073" y="533"/>
                      <a:pt x="1072" y="531"/>
                    </a:cubicBezTo>
                    <a:cubicBezTo>
                      <a:pt x="1074" y="529"/>
                      <a:pt x="1077" y="526"/>
                      <a:pt x="1080" y="523"/>
                    </a:cubicBezTo>
                    <a:cubicBezTo>
                      <a:pt x="1080" y="524"/>
                      <a:pt x="1081" y="524"/>
                      <a:pt x="1081" y="524"/>
                    </a:cubicBezTo>
                    <a:cubicBezTo>
                      <a:pt x="1082" y="525"/>
                      <a:pt x="1082" y="526"/>
                      <a:pt x="1083" y="526"/>
                    </a:cubicBezTo>
                    <a:cubicBezTo>
                      <a:pt x="1085" y="528"/>
                      <a:pt x="1087" y="530"/>
                      <a:pt x="1088" y="532"/>
                    </a:cubicBezTo>
                    <a:cubicBezTo>
                      <a:pt x="1087" y="533"/>
                      <a:pt x="1085" y="534"/>
                      <a:pt x="1083" y="536"/>
                    </a:cubicBezTo>
                    <a:close/>
                    <a:moveTo>
                      <a:pt x="1089" y="491"/>
                    </a:moveTo>
                    <a:cubicBezTo>
                      <a:pt x="1086" y="494"/>
                      <a:pt x="1083" y="497"/>
                      <a:pt x="1080" y="500"/>
                    </a:cubicBezTo>
                    <a:cubicBezTo>
                      <a:pt x="1077" y="497"/>
                      <a:pt x="1074" y="494"/>
                      <a:pt x="1071" y="491"/>
                    </a:cubicBezTo>
                    <a:cubicBezTo>
                      <a:pt x="1070" y="491"/>
                      <a:pt x="1070" y="490"/>
                      <a:pt x="1070" y="490"/>
                    </a:cubicBezTo>
                    <a:cubicBezTo>
                      <a:pt x="1070" y="489"/>
                      <a:pt x="1070" y="489"/>
                      <a:pt x="1071" y="489"/>
                    </a:cubicBezTo>
                    <a:cubicBezTo>
                      <a:pt x="1071" y="488"/>
                      <a:pt x="1072" y="488"/>
                      <a:pt x="1073" y="488"/>
                    </a:cubicBezTo>
                    <a:cubicBezTo>
                      <a:pt x="1080" y="482"/>
                      <a:pt x="1080" y="482"/>
                      <a:pt x="1087" y="488"/>
                    </a:cubicBezTo>
                    <a:cubicBezTo>
                      <a:pt x="1087" y="488"/>
                      <a:pt x="1087" y="488"/>
                      <a:pt x="1088" y="489"/>
                    </a:cubicBezTo>
                    <a:cubicBezTo>
                      <a:pt x="1090" y="489"/>
                      <a:pt x="1092" y="489"/>
                      <a:pt x="1089" y="491"/>
                    </a:cubicBezTo>
                    <a:close/>
                    <a:moveTo>
                      <a:pt x="1070" y="450"/>
                    </a:moveTo>
                    <a:cubicBezTo>
                      <a:pt x="1070" y="449"/>
                      <a:pt x="1070" y="449"/>
                      <a:pt x="1070" y="449"/>
                    </a:cubicBezTo>
                    <a:cubicBezTo>
                      <a:pt x="1070" y="449"/>
                      <a:pt x="1070" y="448"/>
                      <a:pt x="1070" y="448"/>
                    </a:cubicBezTo>
                    <a:cubicBezTo>
                      <a:pt x="1074" y="445"/>
                      <a:pt x="1077" y="442"/>
                      <a:pt x="1080" y="439"/>
                    </a:cubicBezTo>
                    <a:cubicBezTo>
                      <a:pt x="1083" y="442"/>
                      <a:pt x="1086" y="445"/>
                      <a:pt x="1089" y="448"/>
                    </a:cubicBezTo>
                    <a:cubicBezTo>
                      <a:pt x="1090" y="449"/>
                      <a:pt x="1090" y="449"/>
                      <a:pt x="1089" y="450"/>
                    </a:cubicBezTo>
                    <a:cubicBezTo>
                      <a:pt x="1080" y="456"/>
                      <a:pt x="1080" y="456"/>
                      <a:pt x="1071" y="450"/>
                    </a:cubicBezTo>
                    <a:cubicBezTo>
                      <a:pt x="1071" y="450"/>
                      <a:pt x="1070" y="450"/>
                      <a:pt x="1070" y="450"/>
                    </a:cubicBezTo>
                    <a:close/>
                    <a:moveTo>
                      <a:pt x="1091" y="410"/>
                    </a:moveTo>
                    <a:cubicBezTo>
                      <a:pt x="1091" y="410"/>
                      <a:pt x="1089" y="410"/>
                      <a:pt x="1089" y="411"/>
                    </a:cubicBezTo>
                    <a:cubicBezTo>
                      <a:pt x="1086" y="413"/>
                      <a:pt x="1083" y="416"/>
                      <a:pt x="1080" y="419"/>
                    </a:cubicBezTo>
                    <a:cubicBezTo>
                      <a:pt x="1077" y="417"/>
                      <a:pt x="1074" y="414"/>
                      <a:pt x="1071" y="411"/>
                    </a:cubicBezTo>
                    <a:cubicBezTo>
                      <a:pt x="1071" y="410"/>
                      <a:pt x="1070" y="410"/>
                      <a:pt x="1069" y="410"/>
                    </a:cubicBezTo>
                    <a:cubicBezTo>
                      <a:pt x="1067" y="409"/>
                      <a:pt x="1068" y="409"/>
                      <a:pt x="1069" y="408"/>
                    </a:cubicBezTo>
                    <a:cubicBezTo>
                      <a:pt x="1072" y="405"/>
                      <a:pt x="1076" y="402"/>
                      <a:pt x="1079" y="399"/>
                    </a:cubicBezTo>
                    <a:cubicBezTo>
                      <a:pt x="1079" y="399"/>
                      <a:pt x="1080" y="398"/>
                      <a:pt x="1080" y="397"/>
                    </a:cubicBezTo>
                    <a:cubicBezTo>
                      <a:pt x="1080" y="397"/>
                      <a:pt x="1080" y="399"/>
                      <a:pt x="1081" y="399"/>
                    </a:cubicBezTo>
                    <a:cubicBezTo>
                      <a:pt x="1084" y="402"/>
                      <a:pt x="1087" y="405"/>
                      <a:pt x="1090" y="408"/>
                    </a:cubicBezTo>
                    <a:cubicBezTo>
                      <a:pt x="1091" y="408"/>
                      <a:pt x="1092" y="408"/>
                      <a:pt x="1092" y="409"/>
                    </a:cubicBezTo>
                    <a:cubicBezTo>
                      <a:pt x="1092" y="409"/>
                      <a:pt x="1092" y="410"/>
                      <a:pt x="1091" y="410"/>
                    </a:cubicBezTo>
                    <a:close/>
                    <a:moveTo>
                      <a:pt x="1091" y="370"/>
                    </a:moveTo>
                    <a:cubicBezTo>
                      <a:pt x="1086" y="372"/>
                      <a:pt x="1083" y="375"/>
                      <a:pt x="1081" y="380"/>
                    </a:cubicBezTo>
                    <a:cubicBezTo>
                      <a:pt x="1080" y="381"/>
                      <a:pt x="1080" y="381"/>
                      <a:pt x="1079" y="380"/>
                    </a:cubicBezTo>
                    <a:cubicBezTo>
                      <a:pt x="1076" y="376"/>
                      <a:pt x="1073" y="372"/>
                      <a:pt x="1069" y="370"/>
                    </a:cubicBezTo>
                    <a:cubicBezTo>
                      <a:pt x="1067" y="368"/>
                      <a:pt x="1067" y="368"/>
                      <a:pt x="1069" y="367"/>
                    </a:cubicBezTo>
                    <a:cubicBezTo>
                      <a:pt x="1074" y="365"/>
                      <a:pt x="1078" y="361"/>
                      <a:pt x="1079" y="355"/>
                    </a:cubicBezTo>
                    <a:cubicBezTo>
                      <a:pt x="1079" y="355"/>
                      <a:pt x="1079" y="355"/>
                      <a:pt x="1080" y="354"/>
                    </a:cubicBezTo>
                    <a:cubicBezTo>
                      <a:pt x="1080" y="355"/>
                      <a:pt x="1081" y="355"/>
                      <a:pt x="1081" y="355"/>
                    </a:cubicBezTo>
                    <a:cubicBezTo>
                      <a:pt x="1082" y="361"/>
                      <a:pt x="1086" y="365"/>
                      <a:pt x="1091" y="367"/>
                    </a:cubicBezTo>
                    <a:cubicBezTo>
                      <a:pt x="1092" y="367"/>
                      <a:pt x="1093" y="369"/>
                      <a:pt x="1091" y="370"/>
                    </a:cubicBezTo>
                    <a:close/>
                    <a:moveTo>
                      <a:pt x="1093" y="329"/>
                    </a:moveTo>
                    <a:cubicBezTo>
                      <a:pt x="1092" y="329"/>
                      <a:pt x="1092" y="329"/>
                      <a:pt x="1092" y="329"/>
                    </a:cubicBezTo>
                    <a:cubicBezTo>
                      <a:pt x="1085" y="331"/>
                      <a:pt x="1083" y="337"/>
                      <a:pt x="1080" y="342"/>
                    </a:cubicBezTo>
                    <a:cubicBezTo>
                      <a:pt x="1078" y="336"/>
                      <a:pt x="1074" y="331"/>
                      <a:pt x="1067" y="329"/>
                    </a:cubicBezTo>
                    <a:cubicBezTo>
                      <a:pt x="1065" y="329"/>
                      <a:pt x="1065" y="328"/>
                      <a:pt x="1067" y="327"/>
                    </a:cubicBezTo>
                    <a:cubicBezTo>
                      <a:pt x="1071" y="324"/>
                      <a:pt x="1075" y="321"/>
                      <a:pt x="1078" y="317"/>
                    </a:cubicBezTo>
                    <a:cubicBezTo>
                      <a:pt x="1079" y="316"/>
                      <a:pt x="1079" y="314"/>
                      <a:pt x="1080" y="312"/>
                    </a:cubicBezTo>
                    <a:cubicBezTo>
                      <a:pt x="1080" y="312"/>
                      <a:pt x="1081" y="313"/>
                      <a:pt x="1081" y="313"/>
                    </a:cubicBezTo>
                    <a:cubicBezTo>
                      <a:pt x="1084" y="321"/>
                      <a:pt x="1084" y="321"/>
                      <a:pt x="1093" y="327"/>
                    </a:cubicBezTo>
                    <a:cubicBezTo>
                      <a:pt x="1095" y="328"/>
                      <a:pt x="1094" y="329"/>
                      <a:pt x="1093" y="329"/>
                    </a:cubicBezTo>
                    <a:close/>
                    <a:moveTo>
                      <a:pt x="1113" y="612"/>
                    </a:moveTo>
                    <a:cubicBezTo>
                      <a:pt x="1114" y="611"/>
                      <a:pt x="1116" y="610"/>
                      <a:pt x="1117" y="609"/>
                    </a:cubicBezTo>
                    <a:cubicBezTo>
                      <a:pt x="1122" y="604"/>
                      <a:pt x="1121" y="604"/>
                      <a:pt x="1126" y="610"/>
                    </a:cubicBezTo>
                    <a:cubicBezTo>
                      <a:pt x="1127" y="610"/>
                      <a:pt x="1127" y="612"/>
                      <a:pt x="1126" y="613"/>
                    </a:cubicBezTo>
                    <a:cubicBezTo>
                      <a:pt x="1125" y="615"/>
                      <a:pt x="1123" y="617"/>
                      <a:pt x="1121" y="618"/>
                    </a:cubicBezTo>
                    <a:cubicBezTo>
                      <a:pt x="1121" y="619"/>
                      <a:pt x="1120" y="619"/>
                      <a:pt x="1120" y="619"/>
                    </a:cubicBezTo>
                    <a:cubicBezTo>
                      <a:pt x="1119" y="616"/>
                      <a:pt x="1118" y="613"/>
                      <a:pt x="1114" y="613"/>
                    </a:cubicBezTo>
                    <a:cubicBezTo>
                      <a:pt x="1114" y="613"/>
                      <a:pt x="1114" y="613"/>
                      <a:pt x="1113" y="612"/>
                    </a:cubicBezTo>
                    <a:close/>
                    <a:moveTo>
                      <a:pt x="1121" y="775"/>
                    </a:moveTo>
                    <a:cubicBezTo>
                      <a:pt x="1120" y="775"/>
                      <a:pt x="1120" y="774"/>
                      <a:pt x="1119" y="774"/>
                    </a:cubicBezTo>
                    <a:cubicBezTo>
                      <a:pt x="1120" y="773"/>
                      <a:pt x="1121" y="773"/>
                      <a:pt x="1122" y="773"/>
                    </a:cubicBezTo>
                    <a:cubicBezTo>
                      <a:pt x="1122" y="773"/>
                      <a:pt x="1123" y="773"/>
                      <a:pt x="1123" y="774"/>
                    </a:cubicBezTo>
                    <a:cubicBezTo>
                      <a:pt x="1122" y="774"/>
                      <a:pt x="1122" y="775"/>
                      <a:pt x="1121" y="775"/>
                    </a:cubicBezTo>
                    <a:close/>
                    <a:moveTo>
                      <a:pt x="1121" y="738"/>
                    </a:moveTo>
                    <a:cubicBezTo>
                      <a:pt x="1120" y="738"/>
                      <a:pt x="1119" y="736"/>
                      <a:pt x="1118" y="735"/>
                    </a:cubicBezTo>
                    <a:cubicBezTo>
                      <a:pt x="1119" y="734"/>
                      <a:pt x="1120" y="733"/>
                      <a:pt x="1121" y="731"/>
                    </a:cubicBezTo>
                    <a:cubicBezTo>
                      <a:pt x="1123" y="733"/>
                      <a:pt x="1124" y="734"/>
                      <a:pt x="1125" y="735"/>
                    </a:cubicBezTo>
                    <a:cubicBezTo>
                      <a:pt x="1123" y="736"/>
                      <a:pt x="1122" y="738"/>
                      <a:pt x="1121" y="738"/>
                    </a:cubicBezTo>
                    <a:close/>
                    <a:moveTo>
                      <a:pt x="1124" y="696"/>
                    </a:moveTo>
                    <a:cubicBezTo>
                      <a:pt x="1123" y="697"/>
                      <a:pt x="1121" y="698"/>
                      <a:pt x="1121" y="698"/>
                    </a:cubicBezTo>
                    <a:cubicBezTo>
                      <a:pt x="1119" y="697"/>
                      <a:pt x="1117" y="695"/>
                      <a:pt x="1115" y="692"/>
                    </a:cubicBezTo>
                    <a:cubicBezTo>
                      <a:pt x="1116" y="691"/>
                      <a:pt x="1118" y="690"/>
                      <a:pt x="1119" y="689"/>
                    </a:cubicBezTo>
                    <a:cubicBezTo>
                      <a:pt x="1120" y="689"/>
                      <a:pt x="1122" y="688"/>
                      <a:pt x="1122" y="689"/>
                    </a:cubicBezTo>
                    <a:cubicBezTo>
                      <a:pt x="1124" y="690"/>
                      <a:pt x="1125" y="691"/>
                      <a:pt x="1126" y="693"/>
                    </a:cubicBezTo>
                    <a:cubicBezTo>
                      <a:pt x="1126" y="693"/>
                      <a:pt x="1125" y="695"/>
                      <a:pt x="1124" y="696"/>
                    </a:cubicBezTo>
                    <a:close/>
                    <a:moveTo>
                      <a:pt x="1121" y="657"/>
                    </a:moveTo>
                    <a:cubicBezTo>
                      <a:pt x="1119" y="657"/>
                      <a:pt x="1117" y="654"/>
                      <a:pt x="1116" y="653"/>
                    </a:cubicBezTo>
                    <a:cubicBezTo>
                      <a:pt x="1117" y="651"/>
                      <a:pt x="1119" y="648"/>
                      <a:pt x="1120" y="646"/>
                    </a:cubicBezTo>
                    <a:cubicBezTo>
                      <a:pt x="1122" y="648"/>
                      <a:pt x="1125" y="650"/>
                      <a:pt x="1127" y="653"/>
                    </a:cubicBezTo>
                    <a:cubicBezTo>
                      <a:pt x="1125" y="654"/>
                      <a:pt x="1123" y="657"/>
                      <a:pt x="1121" y="657"/>
                    </a:cubicBezTo>
                    <a:close/>
                    <a:moveTo>
                      <a:pt x="1127" y="574"/>
                    </a:moveTo>
                    <a:cubicBezTo>
                      <a:pt x="1125" y="576"/>
                      <a:pt x="1124" y="578"/>
                      <a:pt x="1123" y="580"/>
                    </a:cubicBezTo>
                    <a:cubicBezTo>
                      <a:pt x="1121" y="579"/>
                      <a:pt x="1120" y="578"/>
                      <a:pt x="1119" y="578"/>
                    </a:cubicBezTo>
                    <a:cubicBezTo>
                      <a:pt x="1118" y="576"/>
                      <a:pt x="1117" y="575"/>
                      <a:pt x="1115" y="574"/>
                    </a:cubicBezTo>
                    <a:cubicBezTo>
                      <a:pt x="1113" y="572"/>
                      <a:pt x="1114" y="571"/>
                      <a:pt x="1115" y="570"/>
                    </a:cubicBezTo>
                    <a:cubicBezTo>
                      <a:pt x="1118" y="569"/>
                      <a:pt x="1118" y="563"/>
                      <a:pt x="1122" y="564"/>
                    </a:cubicBezTo>
                    <a:cubicBezTo>
                      <a:pt x="1124" y="564"/>
                      <a:pt x="1125" y="568"/>
                      <a:pt x="1127" y="570"/>
                    </a:cubicBezTo>
                    <a:cubicBezTo>
                      <a:pt x="1129" y="572"/>
                      <a:pt x="1128" y="573"/>
                      <a:pt x="1127" y="574"/>
                    </a:cubicBezTo>
                    <a:close/>
                    <a:moveTo>
                      <a:pt x="1128" y="533"/>
                    </a:moveTo>
                    <a:cubicBezTo>
                      <a:pt x="1125" y="534"/>
                      <a:pt x="1124" y="539"/>
                      <a:pt x="1121" y="540"/>
                    </a:cubicBezTo>
                    <a:cubicBezTo>
                      <a:pt x="1119" y="538"/>
                      <a:pt x="1117" y="535"/>
                      <a:pt x="1115" y="533"/>
                    </a:cubicBezTo>
                    <a:cubicBezTo>
                      <a:pt x="1114" y="532"/>
                      <a:pt x="1113" y="532"/>
                      <a:pt x="1111" y="532"/>
                    </a:cubicBezTo>
                    <a:cubicBezTo>
                      <a:pt x="1115" y="529"/>
                      <a:pt x="1118" y="526"/>
                      <a:pt x="1121" y="523"/>
                    </a:cubicBezTo>
                    <a:cubicBezTo>
                      <a:pt x="1121" y="523"/>
                      <a:pt x="1123" y="524"/>
                      <a:pt x="1123" y="524"/>
                    </a:cubicBezTo>
                    <a:cubicBezTo>
                      <a:pt x="1125" y="526"/>
                      <a:pt x="1127" y="528"/>
                      <a:pt x="1129" y="530"/>
                    </a:cubicBezTo>
                    <a:cubicBezTo>
                      <a:pt x="1132" y="533"/>
                      <a:pt x="1130" y="532"/>
                      <a:pt x="1128" y="533"/>
                    </a:cubicBezTo>
                    <a:close/>
                    <a:moveTo>
                      <a:pt x="1130" y="492"/>
                    </a:moveTo>
                    <a:cubicBezTo>
                      <a:pt x="1128" y="494"/>
                      <a:pt x="1125" y="497"/>
                      <a:pt x="1123" y="499"/>
                    </a:cubicBezTo>
                    <a:cubicBezTo>
                      <a:pt x="1123" y="500"/>
                      <a:pt x="1122" y="500"/>
                      <a:pt x="1121" y="500"/>
                    </a:cubicBezTo>
                    <a:cubicBezTo>
                      <a:pt x="1120" y="500"/>
                      <a:pt x="1120" y="499"/>
                      <a:pt x="1119" y="499"/>
                    </a:cubicBezTo>
                    <a:cubicBezTo>
                      <a:pt x="1118" y="498"/>
                      <a:pt x="1117" y="497"/>
                      <a:pt x="1116" y="496"/>
                    </a:cubicBezTo>
                    <a:cubicBezTo>
                      <a:pt x="1114" y="494"/>
                      <a:pt x="1112" y="492"/>
                      <a:pt x="1110" y="490"/>
                    </a:cubicBezTo>
                    <a:cubicBezTo>
                      <a:pt x="1112" y="488"/>
                      <a:pt x="1114" y="487"/>
                      <a:pt x="1116" y="485"/>
                    </a:cubicBezTo>
                    <a:cubicBezTo>
                      <a:pt x="1117" y="484"/>
                      <a:pt x="1118" y="483"/>
                      <a:pt x="1119" y="481"/>
                    </a:cubicBezTo>
                    <a:cubicBezTo>
                      <a:pt x="1121" y="479"/>
                      <a:pt x="1121" y="479"/>
                      <a:pt x="1123" y="481"/>
                    </a:cubicBezTo>
                    <a:cubicBezTo>
                      <a:pt x="1125" y="484"/>
                      <a:pt x="1127" y="486"/>
                      <a:pt x="1129" y="487"/>
                    </a:cubicBezTo>
                    <a:cubicBezTo>
                      <a:pt x="1132" y="489"/>
                      <a:pt x="1133" y="490"/>
                      <a:pt x="1130" y="492"/>
                    </a:cubicBezTo>
                    <a:close/>
                    <a:moveTo>
                      <a:pt x="1125" y="455"/>
                    </a:moveTo>
                    <a:cubicBezTo>
                      <a:pt x="1124" y="456"/>
                      <a:pt x="1123" y="458"/>
                      <a:pt x="1121" y="460"/>
                    </a:cubicBezTo>
                    <a:cubicBezTo>
                      <a:pt x="1120" y="458"/>
                      <a:pt x="1119" y="457"/>
                      <a:pt x="1118" y="455"/>
                    </a:cubicBezTo>
                    <a:cubicBezTo>
                      <a:pt x="1116" y="453"/>
                      <a:pt x="1113" y="452"/>
                      <a:pt x="1111" y="450"/>
                    </a:cubicBezTo>
                    <a:cubicBezTo>
                      <a:pt x="1111" y="450"/>
                      <a:pt x="1110" y="450"/>
                      <a:pt x="1110" y="449"/>
                    </a:cubicBezTo>
                    <a:cubicBezTo>
                      <a:pt x="1110" y="449"/>
                      <a:pt x="1111" y="448"/>
                      <a:pt x="1111" y="448"/>
                    </a:cubicBezTo>
                    <a:cubicBezTo>
                      <a:pt x="1114" y="444"/>
                      <a:pt x="1119" y="442"/>
                      <a:pt x="1120" y="437"/>
                    </a:cubicBezTo>
                    <a:cubicBezTo>
                      <a:pt x="1120" y="437"/>
                      <a:pt x="1122" y="437"/>
                      <a:pt x="1123" y="438"/>
                    </a:cubicBezTo>
                    <a:cubicBezTo>
                      <a:pt x="1124" y="439"/>
                      <a:pt x="1124" y="440"/>
                      <a:pt x="1125" y="442"/>
                    </a:cubicBezTo>
                    <a:cubicBezTo>
                      <a:pt x="1127" y="444"/>
                      <a:pt x="1130" y="447"/>
                      <a:pt x="1133" y="449"/>
                    </a:cubicBezTo>
                    <a:cubicBezTo>
                      <a:pt x="1130" y="451"/>
                      <a:pt x="1127" y="453"/>
                      <a:pt x="1125" y="455"/>
                    </a:cubicBezTo>
                    <a:close/>
                    <a:moveTo>
                      <a:pt x="1123" y="421"/>
                    </a:moveTo>
                    <a:cubicBezTo>
                      <a:pt x="1122" y="421"/>
                      <a:pt x="1121" y="421"/>
                      <a:pt x="1121" y="421"/>
                    </a:cubicBezTo>
                    <a:cubicBezTo>
                      <a:pt x="1120" y="421"/>
                      <a:pt x="1119" y="421"/>
                      <a:pt x="1119" y="420"/>
                    </a:cubicBezTo>
                    <a:cubicBezTo>
                      <a:pt x="1120" y="418"/>
                      <a:pt x="1117" y="417"/>
                      <a:pt x="1116" y="415"/>
                    </a:cubicBezTo>
                    <a:cubicBezTo>
                      <a:pt x="1113" y="413"/>
                      <a:pt x="1111" y="411"/>
                      <a:pt x="1108" y="408"/>
                    </a:cubicBezTo>
                    <a:cubicBezTo>
                      <a:pt x="1112" y="408"/>
                      <a:pt x="1114" y="405"/>
                      <a:pt x="1116" y="402"/>
                    </a:cubicBezTo>
                    <a:cubicBezTo>
                      <a:pt x="1118" y="401"/>
                      <a:pt x="1120" y="399"/>
                      <a:pt x="1119" y="396"/>
                    </a:cubicBezTo>
                    <a:cubicBezTo>
                      <a:pt x="1119" y="396"/>
                      <a:pt x="1120" y="395"/>
                      <a:pt x="1121" y="395"/>
                    </a:cubicBezTo>
                    <a:cubicBezTo>
                      <a:pt x="1122" y="395"/>
                      <a:pt x="1123" y="395"/>
                      <a:pt x="1123" y="396"/>
                    </a:cubicBezTo>
                    <a:cubicBezTo>
                      <a:pt x="1126" y="403"/>
                      <a:pt x="1126" y="403"/>
                      <a:pt x="1133" y="408"/>
                    </a:cubicBezTo>
                    <a:cubicBezTo>
                      <a:pt x="1134" y="408"/>
                      <a:pt x="1134" y="410"/>
                      <a:pt x="1134" y="410"/>
                    </a:cubicBezTo>
                    <a:cubicBezTo>
                      <a:pt x="1128" y="412"/>
                      <a:pt x="1125" y="416"/>
                      <a:pt x="1123" y="421"/>
                    </a:cubicBezTo>
                    <a:close/>
                    <a:moveTo>
                      <a:pt x="1132" y="370"/>
                    </a:moveTo>
                    <a:cubicBezTo>
                      <a:pt x="1128" y="373"/>
                      <a:pt x="1123" y="375"/>
                      <a:pt x="1123" y="382"/>
                    </a:cubicBezTo>
                    <a:cubicBezTo>
                      <a:pt x="1123" y="382"/>
                      <a:pt x="1122" y="383"/>
                      <a:pt x="1122" y="383"/>
                    </a:cubicBezTo>
                    <a:cubicBezTo>
                      <a:pt x="1121" y="383"/>
                      <a:pt x="1119" y="382"/>
                      <a:pt x="1119" y="382"/>
                    </a:cubicBezTo>
                    <a:cubicBezTo>
                      <a:pt x="1119" y="375"/>
                      <a:pt x="1114" y="372"/>
                      <a:pt x="1109" y="370"/>
                    </a:cubicBezTo>
                    <a:cubicBezTo>
                      <a:pt x="1108" y="369"/>
                      <a:pt x="1108" y="368"/>
                      <a:pt x="1109" y="367"/>
                    </a:cubicBezTo>
                    <a:cubicBezTo>
                      <a:pt x="1115" y="365"/>
                      <a:pt x="1118" y="361"/>
                      <a:pt x="1120" y="355"/>
                    </a:cubicBezTo>
                    <a:cubicBezTo>
                      <a:pt x="1120" y="354"/>
                      <a:pt x="1121" y="354"/>
                      <a:pt x="1122" y="354"/>
                    </a:cubicBezTo>
                    <a:cubicBezTo>
                      <a:pt x="1122" y="355"/>
                      <a:pt x="1123" y="355"/>
                      <a:pt x="1123" y="356"/>
                    </a:cubicBezTo>
                    <a:cubicBezTo>
                      <a:pt x="1125" y="361"/>
                      <a:pt x="1128" y="365"/>
                      <a:pt x="1133" y="367"/>
                    </a:cubicBezTo>
                    <a:cubicBezTo>
                      <a:pt x="1135" y="368"/>
                      <a:pt x="1134" y="368"/>
                      <a:pt x="1132" y="370"/>
                    </a:cubicBezTo>
                    <a:close/>
                    <a:moveTo>
                      <a:pt x="1134" y="329"/>
                    </a:moveTo>
                    <a:cubicBezTo>
                      <a:pt x="1129" y="331"/>
                      <a:pt x="1125" y="335"/>
                      <a:pt x="1123" y="341"/>
                    </a:cubicBezTo>
                    <a:cubicBezTo>
                      <a:pt x="1123" y="342"/>
                      <a:pt x="1122" y="343"/>
                      <a:pt x="1121" y="343"/>
                    </a:cubicBezTo>
                    <a:cubicBezTo>
                      <a:pt x="1121" y="343"/>
                      <a:pt x="1120" y="342"/>
                      <a:pt x="1119" y="341"/>
                    </a:cubicBezTo>
                    <a:cubicBezTo>
                      <a:pt x="1117" y="335"/>
                      <a:pt x="1113" y="331"/>
                      <a:pt x="1107" y="329"/>
                    </a:cubicBezTo>
                    <a:cubicBezTo>
                      <a:pt x="1107" y="329"/>
                      <a:pt x="1106" y="328"/>
                      <a:pt x="1106" y="328"/>
                    </a:cubicBezTo>
                    <a:cubicBezTo>
                      <a:pt x="1106" y="328"/>
                      <a:pt x="1107" y="327"/>
                      <a:pt x="1107" y="327"/>
                    </a:cubicBezTo>
                    <a:cubicBezTo>
                      <a:pt x="1111" y="327"/>
                      <a:pt x="1112" y="324"/>
                      <a:pt x="1114" y="322"/>
                    </a:cubicBezTo>
                    <a:cubicBezTo>
                      <a:pt x="1117" y="319"/>
                      <a:pt x="1120" y="316"/>
                      <a:pt x="1119" y="312"/>
                    </a:cubicBezTo>
                    <a:cubicBezTo>
                      <a:pt x="1119" y="311"/>
                      <a:pt x="1121" y="310"/>
                      <a:pt x="1121" y="310"/>
                    </a:cubicBezTo>
                    <a:cubicBezTo>
                      <a:pt x="1122" y="310"/>
                      <a:pt x="1123" y="311"/>
                      <a:pt x="1123" y="312"/>
                    </a:cubicBezTo>
                    <a:cubicBezTo>
                      <a:pt x="1123" y="320"/>
                      <a:pt x="1130" y="323"/>
                      <a:pt x="1135" y="327"/>
                    </a:cubicBezTo>
                    <a:cubicBezTo>
                      <a:pt x="1135" y="328"/>
                      <a:pt x="1136" y="328"/>
                      <a:pt x="1136" y="328"/>
                    </a:cubicBezTo>
                    <a:cubicBezTo>
                      <a:pt x="1136" y="328"/>
                      <a:pt x="1135" y="329"/>
                      <a:pt x="1134" y="329"/>
                    </a:cubicBezTo>
                    <a:close/>
                    <a:moveTo>
                      <a:pt x="1162" y="736"/>
                    </a:moveTo>
                    <a:cubicBezTo>
                      <a:pt x="1162" y="736"/>
                      <a:pt x="1161" y="735"/>
                      <a:pt x="1160" y="735"/>
                    </a:cubicBezTo>
                    <a:cubicBezTo>
                      <a:pt x="1161" y="734"/>
                      <a:pt x="1162" y="733"/>
                      <a:pt x="1162" y="732"/>
                    </a:cubicBezTo>
                    <a:cubicBezTo>
                      <a:pt x="1163" y="733"/>
                      <a:pt x="1164" y="734"/>
                      <a:pt x="1165" y="735"/>
                    </a:cubicBezTo>
                    <a:cubicBezTo>
                      <a:pt x="1164" y="735"/>
                      <a:pt x="1163" y="736"/>
                      <a:pt x="1162" y="736"/>
                    </a:cubicBezTo>
                    <a:close/>
                    <a:moveTo>
                      <a:pt x="1163" y="698"/>
                    </a:moveTo>
                    <a:cubicBezTo>
                      <a:pt x="1161" y="696"/>
                      <a:pt x="1159" y="695"/>
                      <a:pt x="1158" y="693"/>
                    </a:cubicBezTo>
                    <a:cubicBezTo>
                      <a:pt x="1158" y="691"/>
                      <a:pt x="1161" y="690"/>
                      <a:pt x="1162" y="688"/>
                    </a:cubicBezTo>
                    <a:cubicBezTo>
                      <a:pt x="1164" y="690"/>
                      <a:pt x="1167" y="691"/>
                      <a:pt x="1167" y="693"/>
                    </a:cubicBezTo>
                    <a:cubicBezTo>
                      <a:pt x="1167" y="694"/>
                      <a:pt x="1164" y="696"/>
                      <a:pt x="1163" y="698"/>
                    </a:cubicBezTo>
                    <a:close/>
                    <a:moveTo>
                      <a:pt x="1162" y="657"/>
                    </a:moveTo>
                    <a:cubicBezTo>
                      <a:pt x="1161" y="657"/>
                      <a:pt x="1159" y="655"/>
                      <a:pt x="1157" y="653"/>
                    </a:cubicBezTo>
                    <a:cubicBezTo>
                      <a:pt x="1159" y="651"/>
                      <a:pt x="1161" y="648"/>
                      <a:pt x="1162" y="648"/>
                    </a:cubicBezTo>
                    <a:cubicBezTo>
                      <a:pt x="1164" y="648"/>
                      <a:pt x="1166" y="651"/>
                      <a:pt x="1167" y="653"/>
                    </a:cubicBezTo>
                    <a:cubicBezTo>
                      <a:pt x="1165" y="654"/>
                      <a:pt x="1164" y="657"/>
                      <a:pt x="1162" y="657"/>
                    </a:cubicBezTo>
                    <a:close/>
                    <a:moveTo>
                      <a:pt x="1157" y="612"/>
                    </a:moveTo>
                    <a:cubicBezTo>
                      <a:pt x="1159" y="610"/>
                      <a:pt x="1160" y="608"/>
                      <a:pt x="1162" y="606"/>
                    </a:cubicBezTo>
                    <a:cubicBezTo>
                      <a:pt x="1164" y="608"/>
                      <a:pt x="1167" y="610"/>
                      <a:pt x="1167" y="612"/>
                    </a:cubicBezTo>
                    <a:cubicBezTo>
                      <a:pt x="1167" y="613"/>
                      <a:pt x="1164" y="615"/>
                      <a:pt x="1163" y="617"/>
                    </a:cubicBezTo>
                    <a:cubicBezTo>
                      <a:pt x="1161" y="615"/>
                      <a:pt x="1159" y="614"/>
                      <a:pt x="1157" y="612"/>
                    </a:cubicBezTo>
                    <a:close/>
                    <a:moveTo>
                      <a:pt x="1168" y="573"/>
                    </a:moveTo>
                    <a:cubicBezTo>
                      <a:pt x="1168" y="574"/>
                      <a:pt x="1167" y="574"/>
                      <a:pt x="1167" y="574"/>
                    </a:cubicBezTo>
                    <a:cubicBezTo>
                      <a:pt x="1166" y="576"/>
                      <a:pt x="1164" y="577"/>
                      <a:pt x="1162" y="579"/>
                    </a:cubicBezTo>
                    <a:cubicBezTo>
                      <a:pt x="1160" y="577"/>
                      <a:pt x="1158" y="575"/>
                      <a:pt x="1156" y="573"/>
                    </a:cubicBezTo>
                    <a:cubicBezTo>
                      <a:pt x="1156" y="573"/>
                      <a:pt x="1156" y="572"/>
                      <a:pt x="1156" y="572"/>
                    </a:cubicBezTo>
                    <a:cubicBezTo>
                      <a:pt x="1157" y="571"/>
                      <a:pt x="1159" y="569"/>
                      <a:pt x="1160" y="567"/>
                    </a:cubicBezTo>
                    <a:cubicBezTo>
                      <a:pt x="1162" y="565"/>
                      <a:pt x="1163" y="565"/>
                      <a:pt x="1165" y="567"/>
                    </a:cubicBezTo>
                    <a:cubicBezTo>
                      <a:pt x="1165" y="569"/>
                      <a:pt x="1167" y="570"/>
                      <a:pt x="1168" y="571"/>
                    </a:cubicBezTo>
                    <a:cubicBezTo>
                      <a:pt x="1169" y="572"/>
                      <a:pt x="1169" y="573"/>
                      <a:pt x="1168" y="573"/>
                    </a:cubicBezTo>
                    <a:close/>
                    <a:moveTo>
                      <a:pt x="1163" y="538"/>
                    </a:moveTo>
                    <a:cubicBezTo>
                      <a:pt x="1163" y="538"/>
                      <a:pt x="1163" y="538"/>
                      <a:pt x="1162" y="538"/>
                    </a:cubicBezTo>
                    <a:cubicBezTo>
                      <a:pt x="1162" y="538"/>
                      <a:pt x="1161" y="537"/>
                      <a:pt x="1161" y="537"/>
                    </a:cubicBezTo>
                    <a:cubicBezTo>
                      <a:pt x="1159" y="536"/>
                      <a:pt x="1158" y="534"/>
                      <a:pt x="1156" y="533"/>
                    </a:cubicBezTo>
                    <a:cubicBezTo>
                      <a:pt x="1154" y="532"/>
                      <a:pt x="1153" y="532"/>
                      <a:pt x="1155" y="530"/>
                    </a:cubicBezTo>
                    <a:cubicBezTo>
                      <a:pt x="1157" y="529"/>
                      <a:pt x="1158" y="528"/>
                      <a:pt x="1159" y="526"/>
                    </a:cubicBezTo>
                    <a:cubicBezTo>
                      <a:pt x="1162" y="523"/>
                      <a:pt x="1163" y="523"/>
                      <a:pt x="1166" y="527"/>
                    </a:cubicBezTo>
                    <a:cubicBezTo>
                      <a:pt x="1168" y="528"/>
                      <a:pt x="1169" y="530"/>
                      <a:pt x="1171" y="532"/>
                    </a:cubicBezTo>
                    <a:cubicBezTo>
                      <a:pt x="1168" y="534"/>
                      <a:pt x="1166" y="536"/>
                      <a:pt x="1163" y="538"/>
                    </a:cubicBezTo>
                    <a:close/>
                    <a:moveTo>
                      <a:pt x="1172" y="491"/>
                    </a:moveTo>
                    <a:cubicBezTo>
                      <a:pt x="1169" y="494"/>
                      <a:pt x="1165" y="497"/>
                      <a:pt x="1162" y="500"/>
                    </a:cubicBezTo>
                    <a:cubicBezTo>
                      <a:pt x="1159" y="497"/>
                      <a:pt x="1156" y="494"/>
                      <a:pt x="1153" y="491"/>
                    </a:cubicBezTo>
                    <a:cubicBezTo>
                      <a:pt x="1153" y="491"/>
                      <a:pt x="1153" y="490"/>
                      <a:pt x="1152" y="490"/>
                    </a:cubicBezTo>
                    <a:cubicBezTo>
                      <a:pt x="1152" y="489"/>
                      <a:pt x="1153" y="489"/>
                      <a:pt x="1153" y="489"/>
                    </a:cubicBezTo>
                    <a:cubicBezTo>
                      <a:pt x="1154" y="488"/>
                      <a:pt x="1155" y="488"/>
                      <a:pt x="1156" y="488"/>
                    </a:cubicBezTo>
                    <a:cubicBezTo>
                      <a:pt x="1163" y="482"/>
                      <a:pt x="1163" y="482"/>
                      <a:pt x="1169" y="488"/>
                    </a:cubicBezTo>
                    <a:cubicBezTo>
                      <a:pt x="1170" y="488"/>
                      <a:pt x="1170" y="488"/>
                      <a:pt x="1171" y="489"/>
                    </a:cubicBezTo>
                    <a:cubicBezTo>
                      <a:pt x="1172" y="489"/>
                      <a:pt x="1174" y="489"/>
                      <a:pt x="1172" y="491"/>
                    </a:cubicBezTo>
                    <a:close/>
                    <a:moveTo>
                      <a:pt x="1152" y="449"/>
                    </a:moveTo>
                    <a:cubicBezTo>
                      <a:pt x="1153" y="448"/>
                      <a:pt x="1155" y="447"/>
                      <a:pt x="1156" y="445"/>
                    </a:cubicBezTo>
                    <a:cubicBezTo>
                      <a:pt x="1158" y="443"/>
                      <a:pt x="1160" y="441"/>
                      <a:pt x="1163" y="439"/>
                    </a:cubicBezTo>
                    <a:cubicBezTo>
                      <a:pt x="1166" y="442"/>
                      <a:pt x="1169" y="445"/>
                      <a:pt x="1173" y="449"/>
                    </a:cubicBezTo>
                    <a:cubicBezTo>
                      <a:pt x="1173" y="449"/>
                      <a:pt x="1172" y="450"/>
                      <a:pt x="1172" y="450"/>
                    </a:cubicBezTo>
                    <a:cubicBezTo>
                      <a:pt x="1168" y="452"/>
                      <a:pt x="1165" y="454"/>
                      <a:pt x="1163" y="459"/>
                    </a:cubicBezTo>
                    <a:cubicBezTo>
                      <a:pt x="1163" y="459"/>
                      <a:pt x="1163" y="459"/>
                      <a:pt x="1163" y="460"/>
                    </a:cubicBezTo>
                    <a:cubicBezTo>
                      <a:pt x="1162" y="459"/>
                      <a:pt x="1162" y="459"/>
                      <a:pt x="1162" y="459"/>
                    </a:cubicBezTo>
                    <a:cubicBezTo>
                      <a:pt x="1161" y="455"/>
                      <a:pt x="1158" y="454"/>
                      <a:pt x="1157" y="452"/>
                    </a:cubicBezTo>
                    <a:cubicBezTo>
                      <a:pt x="1155" y="451"/>
                      <a:pt x="1154" y="450"/>
                      <a:pt x="1152" y="449"/>
                    </a:cubicBezTo>
                    <a:close/>
                    <a:moveTo>
                      <a:pt x="1174" y="410"/>
                    </a:moveTo>
                    <a:cubicBezTo>
                      <a:pt x="1169" y="411"/>
                      <a:pt x="1167" y="415"/>
                      <a:pt x="1164" y="418"/>
                    </a:cubicBezTo>
                    <a:cubicBezTo>
                      <a:pt x="1163" y="418"/>
                      <a:pt x="1163" y="419"/>
                      <a:pt x="1163" y="419"/>
                    </a:cubicBezTo>
                    <a:cubicBezTo>
                      <a:pt x="1162" y="419"/>
                      <a:pt x="1162" y="419"/>
                      <a:pt x="1161" y="418"/>
                    </a:cubicBezTo>
                    <a:cubicBezTo>
                      <a:pt x="1158" y="416"/>
                      <a:pt x="1156" y="411"/>
                      <a:pt x="1151" y="410"/>
                    </a:cubicBezTo>
                    <a:cubicBezTo>
                      <a:pt x="1149" y="409"/>
                      <a:pt x="1151" y="409"/>
                      <a:pt x="1152" y="408"/>
                    </a:cubicBezTo>
                    <a:cubicBezTo>
                      <a:pt x="1156" y="404"/>
                      <a:pt x="1159" y="400"/>
                      <a:pt x="1163" y="397"/>
                    </a:cubicBezTo>
                    <a:cubicBezTo>
                      <a:pt x="1165" y="402"/>
                      <a:pt x="1169" y="405"/>
                      <a:pt x="1173" y="408"/>
                    </a:cubicBezTo>
                    <a:cubicBezTo>
                      <a:pt x="1175" y="409"/>
                      <a:pt x="1176" y="409"/>
                      <a:pt x="1174" y="410"/>
                    </a:cubicBezTo>
                    <a:close/>
                    <a:moveTo>
                      <a:pt x="1150" y="369"/>
                    </a:moveTo>
                    <a:cubicBezTo>
                      <a:pt x="1150" y="368"/>
                      <a:pt x="1151" y="368"/>
                      <a:pt x="1151" y="367"/>
                    </a:cubicBezTo>
                    <a:cubicBezTo>
                      <a:pt x="1156" y="365"/>
                      <a:pt x="1160" y="361"/>
                      <a:pt x="1162" y="356"/>
                    </a:cubicBezTo>
                    <a:cubicBezTo>
                      <a:pt x="1162" y="355"/>
                      <a:pt x="1162" y="355"/>
                      <a:pt x="1163" y="354"/>
                    </a:cubicBezTo>
                    <a:cubicBezTo>
                      <a:pt x="1163" y="355"/>
                      <a:pt x="1163" y="355"/>
                      <a:pt x="1163" y="356"/>
                    </a:cubicBezTo>
                    <a:cubicBezTo>
                      <a:pt x="1165" y="361"/>
                      <a:pt x="1168" y="365"/>
                      <a:pt x="1173" y="367"/>
                    </a:cubicBezTo>
                    <a:cubicBezTo>
                      <a:pt x="1174" y="367"/>
                      <a:pt x="1176" y="368"/>
                      <a:pt x="1173" y="370"/>
                    </a:cubicBezTo>
                    <a:cubicBezTo>
                      <a:pt x="1169" y="373"/>
                      <a:pt x="1166" y="377"/>
                      <a:pt x="1162" y="381"/>
                    </a:cubicBezTo>
                    <a:cubicBezTo>
                      <a:pt x="1160" y="376"/>
                      <a:pt x="1156" y="372"/>
                      <a:pt x="1152" y="370"/>
                    </a:cubicBezTo>
                    <a:cubicBezTo>
                      <a:pt x="1151" y="369"/>
                      <a:pt x="1151" y="369"/>
                      <a:pt x="1150" y="369"/>
                    </a:cubicBezTo>
                    <a:close/>
                    <a:moveTo>
                      <a:pt x="1175" y="329"/>
                    </a:moveTo>
                    <a:cubicBezTo>
                      <a:pt x="1168" y="331"/>
                      <a:pt x="1165" y="337"/>
                      <a:pt x="1162" y="342"/>
                    </a:cubicBezTo>
                    <a:cubicBezTo>
                      <a:pt x="1160" y="336"/>
                      <a:pt x="1157" y="331"/>
                      <a:pt x="1150" y="329"/>
                    </a:cubicBezTo>
                    <a:cubicBezTo>
                      <a:pt x="1149" y="329"/>
                      <a:pt x="1149" y="329"/>
                      <a:pt x="1148" y="328"/>
                    </a:cubicBezTo>
                    <a:cubicBezTo>
                      <a:pt x="1149" y="328"/>
                      <a:pt x="1149" y="327"/>
                      <a:pt x="1149" y="327"/>
                    </a:cubicBezTo>
                    <a:cubicBezTo>
                      <a:pt x="1154" y="326"/>
                      <a:pt x="1156" y="321"/>
                      <a:pt x="1160" y="318"/>
                    </a:cubicBezTo>
                    <a:cubicBezTo>
                      <a:pt x="1161" y="317"/>
                      <a:pt x="1161" y="315"/>
                      <a:pt x="1162" y="313"/>
                    </a:cubicBezTo>
                    <a:cubicBezTo>
                      <a:pt x="1162" y="313"/>
                      <a:pt x="1162" y="312"/>
                      <a:pt x="1163" y="312"/>
                    </a:cubicBezTo>
                    <a:cubicBezTo>
                      <a:pt x="1163" y="313"/>
                      <a:pt x="1163" y="313"/>
                      <a:pt x="1163" y="314"/>
                    </a:cubicBezTo>
                    <a:cubicBezTo>
                      <a:pt x="1164" y="321"/>
                      <a:pt x="1170" y="324"/>
                      <a:pt x="1175" y="327"/>
                    </a:cubicBezTo>
                    <a:cubicBezTo>
                      <a:pt x="1176" y="329"/>
                      <a:pt x="1177" y="329"/>
                      <a:pt x="1175" y="329"/>
                    </a:cubicBezTo>
                    <a:close/>
                    <a:moveTo>
                      <a:pt x="1191" y="408"/>
                    </a:moveTo>
                    <a:cubicBezTo>
                      <a:pt x="1196" y="406"/>
                      <a:pt x="1200" y="402"/>
                      <a:pt x="1202" y="397"/>
                    </a:cubicBezTo>
                    <a:cubicBezTo>
                      <a:pt x="1202" y="397"/>
                      <a:pt x="1202" y="397"/>
                      <a:pt x="1203" y="397"/>
                    </a:cubicBezTo>
                    <a:cubicBezTo>
                      <a:pt x="1203" y="397"/>
                      <a:pt x="1204" y="397"/>
                      <a:pt x="1204" y="398"/>
                    </a:cubicBezTo>
                    <a:cubicBezTo>
                      <a:pt x="1204" y="401"/>
                      <a:pt x="1207" y="403"/>
                      <a:pt x="1209" y="405"/>
                    </a:cubicBezTo>
                    <a:cubicBezTo>
                      <a:pt x="1213" y="409"/>
                      <a:pt x="1213" y="409"/>
                      <a:pt x="1209" y="412"/>
                    </a:cubicBezTo>
                    <a:cubicBezTo>
                      <a:pt x="1208" y="412"/>
                      <a:pt x="1207" y="413"/>
                      <a:pt x="1206" y="414"/>
                    </a:cubicBezTo>
                    <a:cubicBezTo>
                      <a:pt x="1205" y="416"/>
                      <a:pt x="1204" y="418"/>
                      <a:pt x="1203" y="419"/>
                    </a:cubicBezTo>
                    <a:cubicBezTo>
                      <a:pt x="1201" y="418"/>
                      <a:pt x="1200" y="417"/>
                      <a:pt x="1199" y="415"/>
                    </a:cubicBezTo>
                    <a:cubicBezTo>
                      <a:pt x="1196" y="414"/>
                      <a:pt x="1195" y="410"/>
                      <a:pt x="1191" y="410"/>
                    </a:cubicBezTo>
                    <a:cubicBezTo>
                      <a:pt x="1191" y="410"/>
                      <a:pt x="1191" y="408"/>
                      <a:pt x="1191" y="408"/>
                    </a:cubicBezTo>
                    <a:close/>
                    <a:moveTo>
                      <a:pt x="1203" y="736"/>
                    </a:moveTo>
                    <a:cubicBezTo>
                      <a:pt x="1202" y="736"/>
                      <a:pt x="1201" y="736"/>
                      <a:pt x="1200" y="736"/>
                    </a:cubicBezTo>
                    <a:cubicBezTo>
                      <a:pt x="1201" y="735"/>
                      <a:pt x="1201" y="734"/>
                      <a:pt x="1202" y="733"/>
                    </a:cubicBezTo>
                    <a:cubicBezTo>
                      <a:pt x="1202" y="733"/>
                      <a:pt x="1203" y="733"/>
                      <a:pt x="1204" y="733"/>
                    </a:cubicBezTo>
                    <a:cubicBezTo>
                      <a:pt x="1204" y="734"/>
                      <a:pt x="1205" y="735"/>
                      <a:pt x="1206" y="735"/>
                    </a:cubicBezTo>
                    <a:cubicBezTo>
                      <a:pt x="1205" y="736"/>
                      <a:pt x="1204" y="736"/>
                      <a:pt x="1203" y="736"/>
                    </a:cubicBezTo>
                    <a:close/>
                    <a:moveTo>
                      <a:pt x="1203" y="698"/>
                    </a:moveTo>
                    <a:cubicBezTo>
                      <a:pt x="1201" y="696"/>
                      <a:pt x="1198" y="695"/>
                      <a:pt x="1199" y="693"/>
                    </a:cubicBezTo>
                    <a:cubicBezTo>
                      <a:pt x="1199" y="692"/>
                      <a:pt x="1201" y="690"/>
                      <a:pt x="1203" y="689"/>
                    </a:cubicBezTo>
                    <a:cubicBezTo>
                      <a:pt x="1205" y="690"/>
                      <a:pt x="1207" y="692"/>
                      <a:pt x="1207" y="693"/>
                    </a:cubicBezTo>
                    <a:cubicBezTo>
                      <a:pt x="1207" y="695"/>
                      <a:pt x="1204" y="696"/>
                      <a:pt x="1203" y="698"/>
                    </a:cubicBezTo>
                    <a:close/>
                    <a:moveTo>
                      <a:pt x="1198" y="653"/>
                    </a:moveTo>
                    <a:cubicBezTo>
                      <a:pt x="1199" y="651"/>
                      <a:pt x="1201" y="650"/>
                      <a:pt x="1203" y="648"/>
                    </a:cubicBezTo>
                    <a:cubicBezTo>
                      <a:pt x="1204" y="650"/>
                      <a:pt x="1207" y="651"/>
                      <a:pt x="1207" y="653"/>
                    </a:cubicBezTo>
                    <a:cubicBezTo>
                      <a:pt x="1207" y="655"/>
                      <a:pt x="1205" y="657"/>
                      <a:pt x="1203" y="658"/>
                    </a:cubicBezTo>
                    <a:cubicBezTo>
                      <a:pt x="1201" y="656"/>
                      <a:pt x="1198" y="654"/>
                      <a:pt x="1198" y="653"/>
                    </a:cubicBezTo>
                    <a:close/>
                    <a:moveTo>
                      <a:pt x="1203" y="617"/>
                    </a:moveTo>
                    <a:cubicBezTo>
                      <a:pt x="1201" y="615"/>
                      <a:pt x="1198" y="613"/>
                      <a:pt x="1198" y="611"/>
                    </a:cubicBezTo>
                    <a:cubicBezTo>
                      <a:pt x="1198" y="610"/>
                      <a:pt x="1201" y="608"/>
                      <a:pt x="1203" y="605"/>
                    </a:cubicBezTo>
                    <a:cubicBezTo>
                      <a:pt x="1204" y="607"/>
                      <a:pt x="1207" y="609"/>
                      <a:pt x="1207" y="611"/>
                    </a:cubicBezTo>
                    <a:cubicBezTo>
                      <a:pt x="1207" y="613"/>
                      <a:pt x="1204" y="615"/>
                      <a:pt x="1203" y="617"/>
                    </a:cubicBezTo>
                    <a:close/>
                    <a:moveTo>
                      <a:pt x="1203" y="578"/>
                    </a:moveTo>
                    <a:cubicBezTo>
                      <a:pt x="1200" y="578"/>
                      <a:pt x="1198" y="574"/>
                      <a:pt x="1196" y="573"/>
                    </a:cubicBezTo>
                    <a:cubicBezTo>
                      <a:pt x="1199" y="570"/>
                      <a:pt x="1201" y="568"/>
                      <a:pt x="1203" y="565"/>
                    </a:cubicBezTo>
                    <a:cubicBezTo>
                      <a:pt x="1205" y="568"/>
                      <a:pt x="1207" y="570"/>
                      <a:pt x="1209" y="572"/>
                    </a:cubicBezTo>
                    <a:cubicBezTo>
                      <a:pt x="1207" y="574"/>
                      <a:pt x="1205" y="578"/>
                      <a:pt x="1203" y="578"/>
                    </a:cubicBezTo>
                    <a:close/>
                    <a:moveTo>
                      <a:pt x="1210" y="533"/>
                    </a:moveTo>
                    <a:cubicBezTo>
                      <a:pt x="1209" y="533"/>
                      <a:pt x="1208" y="534"/>
                      <a:pt x="1207" y="535"/>
                    </a:cubicBezTo>
                    <a:cubicBezTo>
                      <a:pt x="1205" y="536"/>
                      <a:pt x="1204" y="538"/>
                      <a:pt x="1203" y="538"/>
                    </a:cubicBezTo>
                    <a:cubicBezTo>
                      <a:pt x="1201" y="538"/>
                      <a:pt x="1200" y="536"/>
                      <a:pt x="1199" y="534"/>
                    </a:cubicBezTo>
                    <a:cubicBezTo>
                      <a:pt x="1198" y="534"/>
                      <a:pt x="1197" y="533"/>
                      <a:pt x="1196" y="533"/>
                    </a:cubicBezTo>
                    <a:cubicBezTo>
                      <a:pt x="1195" y="532"/>
                      <a:pt x="1195" y="532"/>
                      <a:pt x="1194" y="532"/>
                    </a:cubicBezTo>
                    <a:cubicBezTo>
                      <a:pt x="1195" y="531"/>
                      <a:pt x="1195" y="531"/>
                      <a:pt x="1196" y="530"/>
                    </a:cubicBezTo>
                    <a:cubicBezTo>
                      <a:pt x="1198" y="528"/>
                      <a:pt x="1200" y="526"/>
                      <a:pt x="1203" y="523"/>
                    </a:cubicBezTo>
                    <a:cubicBezTo>
                      <a:pt x="1205" y="526"/>
                      <a:pt x="1208" y="528"/>
                      <a:pt x="1210" y="531"/>
                    </a:cubicBezTo>
                    <a:cubicBezTo>
                      <a:pt x="1211" y="532"/>
                      <a:pt x="1212" y="532"/>
                      <a:pt x="1210" y="533"/>
                    </a:cubicBezTo>
                    <a:close/>
                    <a:moveTo>
                      <a:pt x="1212" y="491"/>
                    </a:moveTo>
                    <a:cubicBezTo>
                      <a:pt x="1209" y="493"/>
                      <a:pt x="1207" y="496"/>
                      <a:pt x="1204" y="499"/>
                    </a:cubicBezTo>
                    <a:cubicBezTo>
                      <a:pt x="1204" y="499"/>
                      <a:pt x="1203" y="500"/>
                      <a:pt x="1203" y="500"/>
                    </a:cubicBezTo>
                    <a:cubicBezTo>
                      <a:pt x="1202" y="500"/>
                      <a:pt x="1202" y="499"/>
                      <a:pt x="1201" y="499"/>
                    </a:cubicBezTo>
                    <a:cubicBezTo>
                      <a:pt x="1199" y="496"/>
                      <a:pt x="1196" y="493"/>
                      <a:pt x="1193" y="491"/>
                    </a:cubicBezTo>
                    <a:cubicBezTo>
                      <a:pt x="1192" y="489"/>
                      <a:pt x="1193" y="489"/>
                      <a:pt x="1194" y="489"/>
                    </a:cubicBezTo>
                    <a:cubicBezTo>
                      <a:pt x="1203" y="483"/>
                      <a:pt x="1203" y="483"/>
                      <a:pt x="1212" y="488"/>
                    </a:cubicBezTo>
                    <a:cubicBezTo>
                      <a:pt x="1214" y="490"/>
                      <a:pt x="1213" y="490"/>
                      <a:pt x="1212" y="491"/>
                    </a:cubicBezTo>
                    <a:close/>
                    <a:moveTo>
                      <a:pt x="1212" y="450"/>
                    </a:moveTo>
                    <a:cubicBezTo>
                      <a:pt x="1208" y="452"/>
                      <a:pt x="1205" y="454"/>
                      <a:pt x="1204" y="458"/>
                    </a:cubicBezTo>
                    <a:cubicBezTo>
                      <a:pt x="1204" y="459"/>
                      <a:pt x="1202" y="459"/>
                      <a:pt x="1202" y="459"/>
                    </a:cubicBezTo>
                    <a:cubicBezTo>
                      <a:pt x="1201" y="455"/>
                      <a:pt x="1198" y="452"/>
                      <a:pt x="1193" y="450"/>
                    </a:cubicBezTo>
                    <a:cubicBezTo>
                      <a:pt x="1193" y="450"/>
                      <a:pt x="1193" y="450"/>
                      <a:pt x="1193" y="450"/>
                    </a:cubicBezTo>
                    <a:cubicBezTo>
                      <a:pt x="1193" y="449"/>
                      <a:pt x="1193" y="449"/>
                      <a:pt x="1193" y="448"/>
                    </a:cubicBezTo>
                    <a:cubicBezTo>
                      <a:pt x="1195" y="446"/>
                      <a:pt x="1197" y="445"/>
                      <a:pt x="1199" y="443"/>
                    </a:cubicBezTo>
                    <a:cubicBezTo>
                      <a:pt x="1200" y="442"/>
                      <a:pt x="1202" y="440"/>
                      <a:pt x="1203" y="439"/>
                    </a:cubicBezTo>
                    <a:cubicBezTo>
                      <a:pt x="1204" y="441"/>
                      <a:pt x="1205" y="443"/>
                      <a:pt x="1206" y="444"/>
                    </a:cubicBezTo>
                    <a:cubicBezTo>
                      <a:pt x="1208" y="445"/>
                      <a:pt x="1210" y="446"/>
                      <a:pt x="1212" y="448"/>
                    </a:cubicBezTo>
                    <a:cubicBezTo>
                      <a:pt x="1213" y="449"/>
                      <a:pt x="1214" y="449"/>
                      <a:pt x="1212" y="450"/>
                    </a:cubicBezTo>
                    <a:close/>
                    <a:moveTo>
                      <a:pt x="1204" y="380"/>
                    </a:moveTo>
                    <a:cubicBezTo>
                      <a:pt x="1204" y="380"/>
                      <a:pt x="1203" y="381"/>
                      <a:pt x="1203" y="381"/>
                    </a:cubicBezTo>
                    <a:cubicBezTo>
                      <a:pt x="1203" y="381"/>
                      <a:pt x="1202" y="380"/>
                      <a:pt x="1202" y="380"/>
                    </a:cubicBezTo>
                    <a:cubicBezTo>
                      <a:pt x="1202" y="376"/>
                      <a:pt x="1198" y="375"/>
                      <a:pt x="1196" y="373"/>
                    </a:cubicBezTo>
                    <a:cubicBezTo>
                      <a:pt x="1195" y="371"/>
                      <a:pt x="1192" y="370"/>
                      <a:pt x="1190" y="369"/>
                    </a:cubicBezTo>
                    <a:cubicBezTo>
                      <a:pt x="1192" y="367"/>
                      <a:pt x="1194" y="366"/>
                      <a:pt x="1196" y="365"/>
                    </a:cubicBezTo>
                    <a:cubicBezTo>
                      <a:pt x="1199" y="362"/>
                      <a:pt x="1201" y="359"/>
                      <a:pt x="1202" y="356"/>
                    </a:cubicBezTo>
                    <a:cubicBezTo>
                      <a:pt x="1202" y="355"/>
                      <a:pt x="1203" y="355"/>
                      <a:pt x="1203" y="354"/>
                    </a:cubicBezTo>
                    <a:cubicBezTo>
                      <a:pt x="1203" y="355"/>
                      <a:pt x="1204" y="355"/>
                      <a:pt x="1204" y="356"/>
                    </a:cubicBezTo>
                    <a:cubicBezTo>
                      <a:pt x="1205" y="361"/>
                      <a:pt x="1208" y="365"/>
                      <a:pt x="1214" y="367"/>
                    </a:cubicBezTo>
                    <a:cubicBezTo>
                      <a:pt x="1214" y="367"/>
                      <a:pt x="1214" y="369"/>
                      <a:pt x="1214" y="369"/>
                    </a:cubicBezTo>
                    <a:cubicBezTo>
                      <a:pt x="1209" y="371"/>
                      <a:pt x="1206" y="375"/>
                      <a:pt x="1204" y="380"/>
                    </a:cubicBezTo>
                    <a:close/>
                    <a:moveTo>
                      <a:pt x="1211" y="331"/>
                    </a:moveTo>
                    <a:cubicBezTo>
                      <a:pt x="1207" y="333"/>
                      <a:pt x="1205" y="337"/>
                      <a:pt x="1204" y="341"/>
                    </a:cubicBezTo>
                    <a:cubicBezTo>
                      <a:pt x="1204" y="342"/>
                      <a:pt x="1203" y="342"/>
                      <a:pt x="1203" y="343"/>
                    </a:cubicBezTo>
                    <a:cubicBezTo>
                      <a:pt x="1202" y="342"/>
                      <a:pt x="1202" y="342"/>
                      <a:pt x="1202" y="341"/>
                    </a:cubicBezTo>
                    <a:cubicBezTo>
                      <a:pt x="1200" y="335"/>
                      <a:pt x="1196" y="331"/>
                      <a:pt x="1190" y="329"/>
                    </a:cubicBezTo>
                    <a:cubicBezTo>
                      <a:pt x="1189" y="329"/>
                      <a:pt x="1189" y="328"/>
                      <a:pt x="1189" y="328"/>
                    </a:cubicBezTo>
                    <a:cubicBezTo>
                      <a:pt x="1189" y="328"/>
                      <a:pt x="1190" y="328"/>
                      <a:pt x="1190" y="327"/>
                    </a:cubicBezTo>
                    <a:cubicBezTo>
                      <a:pt x="1193" y="326"/>
                      <a:pt x="1196" y="324"/>
                      <a:pt x="1198" y="323"/>
                    </a:cubicBezTo>
                    <a:cubicBezTo>
                      <a:pt x="1199" y="322"/>
                      <a:pt x="1200" y="320"/>
                      <a:pt x="1201" y="318"/>
                    </a:cubicBezTo>
                    <a:cubicBezTo>
                      <a:pt x="1201" y="317"/>
                      <a:pt x="1202" y="316"/>
                      <a:pt x="1203" y="314"/>
                    </a:cubicBezTo>
                    <a:cubicBezTo>
                      <a:pt x="1204" y="316"/>
                      <a:pt x="1205" y="317"/>
                      <a:pt x="1205" y="318"/>
                    </a:cubicBezTo>
                    <a:cubicBezTo>
                      <a:pt x="1206" y="320"/>
                      <a:pt x="1207" y="321"/>
                      <a:pt x="1208" y="323"/>
                    </a:cubicBezTo>
                    <a:cubicBezTo>
                      <a:pt x="1209" y="324"/>
                      <a:pt x="1210" y="324"/>
                      <a:pt x="1211" y="324"/>
                    </a:cubicBezTo>
                    <a:cubicBezTo>
                      <a:pt x="1213" y="325"/>
                      <a:pt x="1215" y="327"/>
                      <a:pt x="1217" y="328"/>
                    </a:cubicBezTo>
                    <a:cubicBezTo>
                      <a:pt x="1215" y="329"/>
                      <a:pt x="1213" y="330"/>
                      <a:pt x="1211" y="331"/>
                    </a:cubicBezTo>
                    <a:close/>
                    <a:moveTo>
                      <a:pt x="1231" y="409"/>
                    </a:moveTo>
                    <a:cubicBezTo>
                      <a:pt x="1231" y="409"/>
                      <a:pt x="1232" y="408"/>
                      <a:pt x="1232" y="408"/>
                    </a:cubicBezTo>
                    <a:cubicBezTo>
                      <a:pt x="1237" y="406"/>
                      <a:pt x="1240" y="402"/>
                      <a:pt x="1242" y="398"/>
                    </a:cubicBezTo>
                    <a:cubicBezTo>
                      <a:pt x="1242" y="397"/>
                      <a:pt x="1243" y="397"/>
                      <a:pt x="1244" y="397"/>
                    </a:cubicBezTo>
                    <a:cubicBezTo>
                      <a:pt x="1245" y="402"/>
                      <a:pt x="1249" y="404"/>
                      <a:pt x="1252" y="407"/>
                    </a:cubicBezTo>
                    <a:cubicBezTo>
                      <a:pt x="1254" y="410"/>
                      <a:pt x="1252" y="411"/>
                      <a:pt x="1251" y="411"/>
                    </a:cubicBezTo>
                    <a:cubicBezTo>
                      <a:pt x="1248" y="412"/>
                      <a:pt x="1246" y="414"/>
                      <a:pt x="1245" y="417"/>
                    </a:cubicBezTo>
                    <a:cubicBezTo>
                      <a:pt x="1245" y="419"/>
                      <a:pt x="1242" y="420"/>
                      <a:pt x="1241" y="418"/>
                    </a:cubicBezTo>
                    <a:cubicBezTo>
                      <a:pt x="1240" y="413"/>
                      <a:pt x="1237" y="411"/>
                      <a:pt x="1232" y="410"/>
                    </a:cubicBezTo>
                    <a:cubicBezTo>
                      <a:pt x="1232" y="410"/>
                      <a:pt x="1231" y="409"/>
                      <a:pt x="1231" y="409"/>
                    </a:cubicBezTo>
                    <a:close/>
                    <a:moveTo>
                      <a:pt x="1243" y="736"/>
                    </a:moveTo>
                    <a:cubicBezTo>
                      <a:pt x="1242" y="736"/>
                      <a:pt x="1241" y="736"/>
                      <a:pt x="1240" y="735"/>
                    </a:cubicBezTo>
                    <a:cubicBezTo>
                      <a:pt x="1241" y="734"/>
                      <a:pt x="1242" y="734"/>
                      <a:pt x="1243" y="733"/>
                    </a:cubicBezTo>
                    <a:cubicBezTo>
                      <a:pt x="1243" y="733"/>
                      <a:pt x="1244" y="733"/>
                      <a:pt x="1244" y="733"/>
                    </a:cubicBezTo>
                    <a:cubicBezTo>
                      <a:pt x="1244" y="734"/>
                      <a:pt x="1243" y="736"/>
                      <a:pt x="1243" y="736"/>
                    </a:cubicBezTo>
                    <a:close/>
                    <a:moveTo>
                      <a:pt x="1244" y="699"/>
                    </a:moveTo>
                    <a:cubicBezTo>
                      <a:pt x="1241" y="696"/>
                      <a:pt x="1240" y="695"/>
                      <a:pt x="1239" y="693"/>
                    </a:cubicBezTo>
                    <a:cubicBezTo>
                      <a:pt x="1238" y="692"/>
                      <a:pt x="1242" y="690"/>
                      <a:pt x="1244" y="690"/>
                    </a:cubicBezTo>
                    <a:cubicBezTo>
                      <a:pt x="1245" y="691"/>
                      <a:pt x="1248" y="693"/>
                      <a:pt x="1247" y="693"/>
                    </a:cubicBezTo>
                    <a:cubicBezTo>
                      <a:pt x="1247" y="695"/>
                      <a:pt x="1245" y="697"/>
                      <a:pt x="1244" y="699"/>
                    </a:cubicBezTo>
                    <a:close/>
                    <a:moveTo>
                      <a:pt x="1237" y="611"/>
                    </a:moveTo>
                    <a:cubicBezTo>
                      <a:pt x="1240" y="609"/>
                      <a:pt x="1241" y="608"/>
                      <a:pt x="1243" y="606"/>
                    </a:cubicBezTo>
                    <a:cubicBezTo>
                      <a:pt x="1245" y="608"/>
                      <a:pt x="1248" y="610"/>
                      <a:pt x="1248" y="611"/>
                    </a:cubicBezTo>
                    <a:cubicBezTo>
                      <a:pt x="1247" y="613"/>
                      <a:pt x="1245" y="615"/>
                      <a:pt x="1243" y="617"/>
                    </a:cubicBezTo>
                    <a:cubicBezTo>
                      <a:pt x="1241" y="615"/>
                      <a:pt x="1240" y="614"/>
                      <a:pt x="1237" y="611"/>
                    </a:cubicBezTo>
                    <a:close/>
                    <a:moveTo>
                      <a:pt x="1243" y="656"/>
                    </a:moveTo>
                    <a:cubicBezTo>
                      <a:pt x="1242" y="655"/>
                      <a:pt x="1240" y="654"/>
                      <a:pt x="1239" y="653"/>
                    </a:cubicBezTo>
                    <a:cubicBezTo>
                      <a:pt x="1240" y="651"/>
                      <a:pt x="1242" y="650"/>
                      <a:pt x="1243" y="648"/>
                    </a:cubicBezTo>
                    <a:cubicBezTo>
                      <a:pt x="1245" y="650"/>
                      <a:pt x="1246" y="651"/>
                      <a:pt x="1248" y="653"/>
                    </a:cubicBezTo>
                    <a:cubicBezTo>
                      <a:pt x="1246" y="654"/>
                      <a:pt x="1245" y="655"/>
                      <a:pt x="1243" y="656"/>
                    </a:cubicBezTo>
                    <a:close/>
                    <a:moveTo>
                      <a:pt x="1246" y="576"/>
                    </a:moveTo>
                    <a:cubicBezTo>
                      <a:pt x="1244" y="578"/>
                      <a:pt x="1243" y="579"/>
                      <a:pt x="1240" y="576"/>
                    </a:cubicBezTo>
                    <a:cubicBezTo>
                      <a:pt x="1239" y="575"/>
                      <a:pt x="1238" y="574"/>
                      <a:pt x="1236" y="572"/>
                    </a:cubicBezTo>
                    <a:cubicBezTo>
                      <a:pt x="1237" y="572"/>
                      <a:pt x="1237" y="571"/>
                      <a:pt x="1238" y="571"/>
                    </a:cubicBezTo>
                    <a:cubicBezTo>
                      <a:pt x="1239" y="570"/>
                      <a:pt x="1240" y="568"/>
                      <a:pt x="1242" y="567"/>
                    </a:cubicBezTo>
                    <a:cubicBezTo>
                      <a:pt x="1243" y="566"/>
                      <a:pt x="1243" y="565"/>
                      <a:pt x="1244" y="567"/>
                    </a:cubicBezTo>
                    <a:cubicBezTo>
                      <a:pt x="1245" y="567"/>
                      <a:pt x="1245" y="568"/>
                      <a:pt x="1246" y="568"/>
                    </a:cubicBezTo>
                    <a:cubicBezTo>
                      <a:pt x="1250" y="572"/>
                      <a:pt x="1250" y="572"/>
                      <a:pt x="1246" y="576"/>
                    </a:cubicBezTo>
                    <a:close/>
                    <a:moveTo>
                      <a:pt x="1248" y="533"/>
                    </a:moveTo>
                    <a:cubicBezTo>
                      <a:pt x="1247" y="535"/>
                      <a:pt x="1246" y="536"/>
                      <a:pt x="1245" y="537"/>
                    </a:cubicBezTo>
                    <a:cubicBezTo>
                      <a:pt x="1243" y="539"/>
                      <a:pt x="1243" y="538"/>
                      <a:pt x="1241" y="537"/>
                    </a:cubicBezTo>
                    <a:cubicBezTo>
                      <a:pt x="1240" y="535"/>
                      <a:pt x="1238" y="534"/>
                      <a:pt x="1236" y="533"/>
                    </a:cubicBezTo>
                    <a:cubicBezTo>
                      <a:pt x="1236" y="532"/>
                      <a:pt x="1235" y="532"/>
                      <a:pt x="1235" y="532"/>
                    </a:cubicBezTo>
                    <a:cubicBezTo>
                      <a:pt x="1235" y="532"/>
                      <a:pt x="1235" y="531"/>
                      <a:pt x="1236" y="531"/>
                    </a:cubicBezTo>
                    <a:cubicBezTo>
                      <a:pt x="1236" y="530"/>
                      <a:pt x="1237" y="529"/>
                      <a:pt x="1238" y="529"/>
                    </a:cubicBezTo>
                    <a:cubicBezTo>
                      <a:pt x="1239" y="527"/>
                      <a:pt x="1241" y="525"/>
                      <a:pt x="1243" y="523"/>
                    </a:cubicBezTo>
                    <a:cubicBezTo>
                      <a:pt x="1244" y="525"/>
                      <a:pt x="1245" y="528"/>
                      <a:pt x="1247" y="529"/>
                    </a:cubicBezTo>
                    <a:cubicBezTo>
                      <a:pt x="1252" y="530"/>
                      <a:pt x="1250" y="531"/>
                      <a:pt x="1248" y="533"/>
                    </a:cubicBezTo>
                    <a:close/>
                    <a:moveTo>
                      <a:pt x="1252" y="491"/>
                    </a:moveTo>
                    <a:cubicBezTo>
                      <a:pt x="1251" y="492"/>
                      <a:pt x="1249" y="494"/>
                      <a:pt x="1247" y="495"/>
                    </a:cubicBezTo>
                    <a:cubicBezTo>
                      <a:pt x="1245" y="495"/>
                      <a:pt x="1244" y="498"/>
                      <a:pt x="1243" y="500"/>
                    </a:cubicBezTo>
                    <a:cubicBezTo>
                      <a:pt x="1241" y="498"/>
                      <a:pt x="1239" y="496"/>
                      <a:pt x="1237" y="494"/>
                    </a:cubicBezTo>
                    <a:cubicBezTo>
                      <a:pt x="1236" y="493"/>
                      <a:pt x="1234" y="491"/>
                      <a:pt x="1233" y="490"/>
                    </a:cubicBezTo>
                    <a:cubicBezTo>
                      <a:pt x="1233" y="489"/>
                      <a:pt x="1233" y="489"/>
                      <a:pt x="1234" y="489"/>
                    </a:cubicBezTo>
                    <a:cubicBezTo>
                      <a:pt x="1235" y="488"/>
                      <a:pt x="1236" y="488"/>
                      <a:pt x="1237" y="487"/>
                    </a:cubicBezTo>
                    <a:cubicBezTo>
                      <a:pt x="1243" y="482"/>
                      <a:pt x="1243" y="482"/>
                      <a:pt x="1249" y="487"/>
                    </a:cubicBezTo>
                    <a:cubicBezTo>
                      <a:pt x="1250" y="488"/>
                      <a:pt x="1251" y="488"/>
                      <a:pt x="1251" y="489"/>
                    </a:cubicBezTo>
                    <a:cubicBezTo>
                      <a:pt x="1254" y="489"/>
                      <a:pt x="1254" y="489"/>
                      <a:pt x="1252" y="491"/>
                    </a:cubicBezTo>
                    <a:close/>
                    <a:moveTo>
                      <a:pt x="1252" y="450"/>
                    </a:moveTo>
                    <a:cubicBezTo>
                      <a:pt x="1248" y="451"/>
                      <a:pt x="1247" y="455"/>
                      <a:pt x="1244" y="457"/>
                    </a:cubicBezTo>
                    <a:cubicBezTo>
                      <a:pt x="1244" y="458"/>
                      <a:pt x="1243" y="459"/>
                      <a:pt x="1243" y="460"/>
                    </a:cubicBezTo>
                    <a:cubicBezTo>
                      <a:pt x="1243" y="459"/>
                      <a:pt x="1243" y="458"/>
                      <a:pt x="1242" y="457"/>
                    </a:cubicBezTo>
                    <a:cubicBezTo>
                      <a:pt x="1240" y="455"/>
                      <a:pt x="1238" y="452"/>
                      <a:pt x="1235" y="450"/>
                    </a:cubicBezTo>
                    <a:cubicBezTo>
                      <a:pt x="1232" y="449"/>
                      <a:pt x="1232" y="449"/>
                      <a:pt x="1234" y="448"/>
                    </a:cubicBezTo>
                    <a:cubicBezTo>
                      <a:pt x="1236" y="446"/>
                      <a:pt x="1238" y="446"/>
                      <a:pt x="1239" y="444"/>
                    </a:cubicBezTo>
                    <a:cubicBezTo>
                      <a:pt x="1241" y="443"/>
                      <a:pt x="1242" y="441"/>
                      <a:pt x="1243" y="439"/>
                    </a:cubicBezTo>
                    <a:cubicBezTo>
                      <a:pt x="1245" y="441"/>
                      <a:pt x="1245" y="443"/>
                      <a:pt x="1247" y="444"/>
                    </a:cubicBezTo>
                    <a:cubicBezTo>
                      <a:pt x="1248" y="446"/>
                      <a:pt x="1250" y="447"/>
                      <a:pt x="1252" y="448"/>
                    </a:cubicBezTo>
                    <a:cubicBezTo>
                      <a:pt x="1253" y="448"/>
                      <a:pt x="1253" y="449"/>
                      <a:pt x="1254" y="449"/>
                    </a:cubicBezTo>
                    <a:cubicBezTo>
                      <a:pt x="1253" y="449"/>
                      <a:pt x="1253" y="450"/>
                      <a:pt x="1252" y="450"/>
                    </a:cubicBezTo>
                    <a:close/>
                    <a:moveTo>
                      <a:pt x="1254" y="370"/>
                    </a:moveTo>
                    <a:cubicBezTo>
                      <a:pt x="1251" y="372"/>
                      <a:pt x="1247" y="375"/>
                      <a:pt x="1244" y="378"/>
                    </a:cubicBezTo>
                    <a:cubicBezTo>
                      <a:pt x="1244" y="379"/>
                      <a:pt x="1243" y="380"/>
                      <a:pt x="1243" y="381"/>
                    </a:cubicBezTo>
                    <a:cubicBezTo>
                      <a:pt x="1243" y="380"/>
                      <a:pt x="1243" y="379"/>
                      <a:pt x="1242" y="378"/>
                    </a:cubicBezTo>
                    <a:cubicBezTo>
                      <a:pt x="1239" y="375"/>
                      <a:pt x="1236" y="372"/>
                      <a:pt x="1233" y="370"/>
                    </a:cubicBezTo>
                    <a:cubicBezTo>
                      <a:pt x="1232" y="369"/>
                      <a:pt x="1231" y="369"/>
                      <a:pt x="1231" y="369"/>
                    </a:cubicBezTo>
                    <a:cubicBezTo>
                      <a:pt x="1231" y="368"/>
                      <a:pt x="1232" y="367"/>
                      <a:pt x="1232" y="367"/>
                    </a:cubicBezTo>
                    <a:cubicBezTo>
                      <a:pt x="1236" y="365"/>
                      <a:pt x="1239" y="364"/>
                      <a:pt x="1240" y="360"/>
                    </a:cubicBezTo>
                    <a:cubicBezTo>
                      <a:pt x="1241" y="358"/>
                      <a:pt x="1242" y="356"/>
                      <a:pt x="1243" y="354"/>
                    </a:cubicBezTo>
                    <a:cubicBezTo>
                      <a:pt x="1244" y="356"/>
                      <a:pt x="1245" y="358"/>
                      <a:pt x="1246" y="359"/>
                    </a:cubicBezTo>
                    <a:cubicBezTo>
                      <a:pt x="1247" y="364"/>
                      <a:pt x="1251" y="365"/>
                      <a:pt x="1254" y="367"/>
                    </a:cubicBezTo>
                    <a:cubicBezTo>
                      <a:pt x="1255" y="368"/>
                      <a:pt x="1256" y="368"/>
                      <a:pt x="1254" y="370"/>
                    </a:cubicBezTo>
                    <a:close/>
                    <a:moveTo>
                      <a:pt x="1256" y="329"/>
                    </a:moveTo>
                    <a:cubicBezTo>
                      <a:pt x="1255" y="329"/>
                      <a:pt x="1255" y="329"/>
                      <a:pt x="1255" y="329"/>
                    </a:cubicBezTo>
                    <a:cubicBezTo>
                      <a:pt x="1248" y="331"/>
                      <a:pt x="1246" y="337"/>
                      <a:pt x="1243" y="342"/>
                    </a:cubicBezTo>
                    <a:cubicBezTo>
                      <a:pt x="1241" y="336"/>
                      <a:pt x="1237" y="331"/>
                      <a:pt x="1231" y="329"/>
                    </a:cubicBezTo>
                    <a:cubicBezTo>
                      <a:pt x="1229" y="329"/>
                      <a:pt x="1229" y="329"/>
                      <a:pt x="1231" y="327"/>
                    </a:cubicBezTo>
                    <a:cubicBezTo>
                      <a:pt x="1236" y="324"/>
                      <a:pt x="1240" y="321"/>
                      <a:pt x="1242" y="315"/>
                    </a:cubicBezTo>
                    <a:cubicBezTo>
                      <a:pt x="1242" y="315"/>
                      <a:pt x="1243" y="314"/>
                      <a:pt x="1243" y="314"/>
                    </a:cubicBezTo>
                    <a:cubicBezTo>
                      <a:pt x="1243" y="314"/>
                      <a:pt x="1244" y="315"/>
                      <a:pt x="1244" y="315"/>
                    </a:cubicBezTo>
                    <a:cubicBezTo>
                      <a:pt x="1247" y="321"/>
                      <a:pt x="1251" y="325"/>
                      <a:pt x="1256" y="327"/>
                    </a:cubicBezTo>
                    <a:cubicBezTo>
                      <a:pt x="1258" y="328"/>
                      <a:pt x="1257" y="329"/>
                      <a:pt x="1256" y="329"/>
                    </a:cubicBezTo>
                    <a:close/>
                    <a:moveTo>
                      <a:pt x="1283" y="736"/>
                    </a:moveTo>
                    <a:cubicBezTo>
                      <a:pt x="1283" y="736"/>
                      <a:pt x="1283" y="735"/>
                      <a:pt x="1282" y="735"/>
                    </a:cubicBezTo>
                    <a:cubicBezTo>
                      <a:pt x="1283" y="734"/>
                      <a:pt x="1283" y="733"/>
                      <a:pt x="1283" y="732"/>
                    </a:cubicBezTo>
                    <a:cubicBezTo>
                      <a:pt x="1284" y="733"/>
                      <a:pt x="1284" y="733"/>
                      <a:pt x="1284" y="734"/>
                    </a:cubicBezTo>
                    <a:cubicBezTo>
                      <a:pt x="1284" y="735"/>
                      <a:pt x="1284" y="735"/>
                      <a:pt x="1283" y="736"/>
                    </a:cubicBezTo>
                    <a:close/>
                    <a:moveTo>
                      <a:pt x="1283" y="697"/>
                    </a:moveTo>
                    <a:cubicBezTo>
                      <a:pt x="1282" y="697"/>
                      <a:pt x="1280" y="695"/>
                      <a:pt x="1278" y="693"/>
                    </a:cubicBezTo>
                    <a:cubicBezTo>
                      <a:pt x="1280" y="692"/>
                      <a:pt x="1282" y="690"/>
                      <a:pt x="1283" y="690"/>
                    </a:cubicBezTo>
                    <a:cubicBezTo>
                      <a:pt x="1285" y="690"/>
                      <a:pt x="1286" y="692"/>
                      <a:pt x="1288" y="693"/>
                    </a:cubicBezTo>
                    <a:cubicBezTo>
                      <a:pt x="1286" y="694"/>
                      <a:pt x="1285" y="697"/>
                      <a:pt x="1283" y="697"/>
                    </a:cubicBezTo>
                    <a:close/>
                    <a:moveTo>
                      <a:pt x="1277" y="610"/>
                    </a:moveTo>
                    <a:cubicBezTo>
                      <a:pt x="1279" y="609"/>
                      <a:pt x="1282" y="606"/>
                      <a:pt x="1283" y="606"/>
                    </a:cubicBezTo>
                    <a:cubicBezTo>
                      <a:pt x="1285" y="607"/>
                      <a:pt x="1287" y="610"/>
                      <a:pt x="1288" y="612"/>
                    </a:cubicBezTo>
                    <a:cubicBezTo>
                      <a:pt x="1288" y="614"/>
                      <a:pt x="1284" y="617"/>
                      <a:pt x="1283" y="617"/>
                    </a:cubicBezTo>
                    <a:cubicBezTo>
                      <a:pt x="1281" y="616"/>
                      <a:pt x="1280" y="613"/>
                      <a:pt x="1277" y="610"/>
                    </a:cubicBezTo>
                    <a:close/>
                    <a:moveTo>
                      <a:pt x="1287" y="654"/>
                    </a:moveTo>
                    <a:cubicBezTo>
                      <a:pt x="1284" y="656"/>
                      <a:pt x="1282" y="656"/>
                      <a:pt x="1280" y="654"/>
                    </a:cubicBezTo>
                    <a:cubicBezTo>
                      <a:pt x="1279" y="654"/>
                      <a:pt x="1279" y="653"/>
                      <a:pt x="1279" y="653"/>
                    </a:cubicBezTo>
                    <a:cubicBezTo>
                      <a:pt x="1280" y="651"/>
                      <a:pt x="1282" y="650"/>
                      <a:pt x="1283" y="648"/>
                    </a:cubicBezTo>
                    <a:cubicBezTo>
                      <a:pt x="1285" y="650"/>
                      <a:pt x="1287" y="651"/>
                      <a:pt x="1288" y="653"/>
                    </a:cubicBezTo>
                    <a:cubicBezTo>
                      <a:pt x="1288" y="653"/>
                      <a:pt x="1287" y="654"/>
                      <a:pt x="1287" y="654"/>
                    </a:cubicBezTo>
                    <a:close/>
                    <a:moveTo>
                      <a:pt x="1288" y="573"/>
                    </a:moveTo>
                    <a:cubicBezTo>
                      <a:pt x="1286" y="574"/>
                      <a:pt x="1285" y="575"/>
                      <a:pt x="1284" y="577"/>
                    </a:cubicBezTo>
                    <a:cubicBezTo>
                      <a:pt x="1284" y="578"/>
                      <a:pt x="1283" y="578"/>
                      <a:pt x="1283" y="578"/>
                    </a:cubicBezTo>
                    <a:cubicBezTo>
                      <a:pt x="1281" y="576"/>
                      <a:pt x="1279" y="574"/>
                      <a:pt x="1277" y="573"/>
                    </a:cubicBezTo>
                    <a:cubicBezTo>
                      <a:pt x="1277" y="572"/>
                      <a:pt x="1277" y="572"/>
                      <a:pt x="1277" y="572"/>
                    </a:cubicBezTo>
                    <a:cubicBezTo>
                      <a:pt x="1279" y="570"/>
                      <a:pt x="1281" y="566"/>
                      <a:pt x="1284" y="566"/>
                    </a:cubicBezTo>
                    <a:cubicBezTo>
                      <a:pt x="1286" y="566"/>
                      <a:pt x="1288" y="570"/>
                      <a:pt x="1290" y="572"/>
                    </a:cubicBezTo>
                    <a:cubicBezTo>
                      <a:pt x="1289" y="573"/>
                      <a:pt x="1289" y="573"/>
                      <a:pt x="1288" y="573"/>
                    </a:cubicBezTo>
                    <a:close/>
                    <a:moveTo>
                      <a:pt x="1277" y="530"/>
                    </a:moveTo>
                    <a:cubicBezTo>
                      <a:pt x="1277" y="530"/>
                      <a:pt x="1278" y="529"/>
                      <a:pt x="1278" y="529"/>
                    </a:cubicBezTo>
                    <a:cubicBezTo>
                      <a:pt x="1282" y="529"/>
                      <a:pt x="1280" y="524"/>
                      <a:pt x="1283" y="524"/>
                    </a:cubicBezTo>
                    <a:cubicBezTo>
                      <a:pt x="1284" y="524"/>
                      <a:pt x="1284" y="524"/>
                      <a:pt x="1285" y="525"/>
                    </a:cubicBezTo>
                    <a:cubicBezTo>
                      <a:pt x="1287" y="526"/>
                      <a:pt x="1285" y="530"/>
                      <a:pt x="1289" y="529"/>
                    </a:cubicBezTo>
                    <a:cubicBezTo>
                      <a:pt x="1289" y="529"/>
                      <a:pt x="1290" y="531"/>
                      <a:pt x="1290" y="532"/>
                    </a:cubicBezTo>
                    <a:cubicBezTo>
                      <a:pt x="1288" y="534"/>
                      <a:pt x="1287" y="535"/>
                      <a:pt x="1285" y="537"/>
                    </a:cubicBezTo>
                    <a:cubicBezTo>
                      <a:pt x="1284" y="538"/>
                      <a:pt x="1283" y="538"/>
                      <a:pt x="1282" y="537"/>
                    </a:cubicBezTo>
                    <a:cubicBezTo>
                      <a:pt x="1281" y="535"/>
                      <a:pt x="1279" y="534"/>
                      <a:pt x="1278" y="533"/>
                    </a:cubicBezTo>
                    <a:cubicBezTo>
                      <a:pt x="1277" y="532"/>
                      <a:pt x="1277" y="531"/>
                      <a:pt x="1277" y="530"/>
                    </a:cubicBezTo>
                    <a:close/>
                    <a:moveTo>
                      <a:pt x="1290" y="493"/>
                    </a:moveTo>
                    <a:cubicBezTo>
                      <a:pt x="1287" y="494"/>
                      <a:pt x="1287" y="500"/>
                      <a:pt x="1283" y="499"/>
                    </a:cubicBezTo>
                    <a:cubicBezTo>
                      <a:pt x="1280" y="499"/>
                      <a:pt x="1280" y="494"/>
                      <a:pt x="1276" y="493"/>
                    </a:cubicBezTo>
                    <a:cubicBezTo>
                      <a:pt x="1275" y="493"/>
                      <a:pt x="1275" y="491"/>
                      <a:pt x="1274" y="490"/>
                    </a:cubicBezTo>
                    <a:cubicBezTo>
                      <a:pt x="1273" y="490"/>
                      <a:pt x="1273" y="489"/>
                      <a:pt x="1273" y="489"/>
                    </a:cubicBezTo>
                    <a:cubicBezTo>
                      <a:pt x="1278" y="488"/>
                      <a:pt x="1280" y="484"/>
                      <a:pt x="1283" y="482"/>
                    </a:cubicBezTo>
                    <a:cubicBezTo>
                      <a:pt x="1283" y="481"/>
                      <a:pt x="1283" y="481"/>
                      <a:pt x="1283" y="481"/>
                    </a:cubicBezTo>
                    <a:cubicBezTo>
                      <a:pt x="1284" y="481"/>
                      <a:pt x="1284" y="482"/>
                      <a:pt x="1285" y="482"/>
                    </a:cubicBezTo>
                    <a:cubicBezTo>
                      <a:pt x="1286" y="484"/>
                      <a:pt x="1288" y="486"/>
                      <a:pt x="1290" y="487"/>
                    </a:cubicBezTo>
                    <a:cubicBezTo>
                      <a:pt x="1293" y="490"/>
                      <a:pt x="1294" y="492"/>
                      <a:pt x="1290" y="493"/>
                    </a:cubicBezTo>
                    <a:close/>
                    <a:moveTo>
                      <a:pt x="1291" y="450"/>
                    </a:moveTo>
                    <a:cubicBezTo>
                      <a:pt x="1288" y="452"/>
                      <a:pt x="1286" y="455"/>
                      <a:pt x="1283" y="457"/>
                    </a:cubicBezTo>
                    <a:cubicBezTo>
                      <a:pt x="1281" y="455"/>
                      <a:pt x="1278" y="451"/>
                      <a:pt x="1275" y="450"/>
                    </a:cubicBezTo>
                    <a:cubicBezTo>
                      <a:pt x="1272" y="449"/>
                      <a:pt x="1273" y="448"/>
                      <a:pt x="1275" y="447"/>
                    </a:cubicBezTo>
                    <a:cubicBezTo>
                      <a:pt x="1278" y="446"/>
                      <a:pt x="1280" y="444"/>
                      <a:pt x="1282" y="441"/>
                    </a:cubicBezTo>
                    <a:cubicBezTo>
                      <a:pt x="1282" y="440"/>
                      <a:pt x="1283" y="439"/>
                      <a:pt x="1283" y="438"/>
                    </a:cubicBezTo>
                    <a:cubicBezTo>
                      <a:pt x="1284" y="439"/>
                      <a:pt x="1285" y="440"/>
                      <a:pt x="1285" y="440"/>
                    </a:cubicBezTo>
                    <a:cubicBezTo>
                      <a:pt x="1286" y="444"/>
                      <a:pt x="1289" y="446"/>
                      <a:pt x="1292" y="448"/>
                    </a:cubicBezTo>
                    <a:cubicBezTo>
                      <a:pt x="1294" y="449"/>
                      <a:pt x="1294" y="449"/>
                      <a:pt x="1291" y="450"/>
                    </a:cubicBezTo>
                    <a:close/>
                    <a:moveTo>
                      <a:pt x="1273" y="409"/>
                    </a:moveTo>
                    <a:cubicBezTo>
                      <a:pt x="1273" y="409"/>
                      <a:pt x="1274" y="408"/>
                      <a:pt x="1274" y="408"/>
                    </a:cubicBezTo>
                    <a:cubicBezTo>
                      <a:pt x="1277" y="404"/>
                      <a:pt x="1282" y="401"/>
                      <a:pt x="1283" y="396"/>
                    </a:cubicBezTo>
                    <a:cubicBezTo>
                      <a:pt x="1285" y="401"/>
                      <a:pt x="1289" y="404"/>
                      <a:pt x="1292" y="407"/>
                    </a:cubicBezTo>
                    <a:cubicBezTo>
                      <a:pt x="1295" y="409"/>
                      <a:pt x="1293" y="410"/>
                      <a:pt x="1292" y="411"/>
                    </a:cubicBezTo>
                    <a:cubicBezTo>
                      <a:pt x="1292" y="411"/>
                      <a:pt x="1291" y="412"/>
                      <a:pt x="1291" y="412"/>
                    </a:cubicBezTo>
                    <a:cubicBezTo>
                      <a:pt x="1285" y="410"/>
                      <a:pt x="1288" y="420"/>
                      <a:pt x="1283" y="418"/>
                    </a:cubicBezTo>
                    <a:cubicBezTo>
                      <a:pt x="1280" y="417"/>
                      <a:pt x="1279" y="411"/>
                      <a:pt x="1275" y="410"/>
                    </a:cubicBezTo>
                    <a:cubicBezTo>
                      <a:pt x="1274" y="410"/>
                      <a:pt x="1274" y="410"/>
                      <a:pt x="1273" y="409"/>
                    </a:cubicBezTo>
                    <a:close/>
                    <a:moveTo>
                      <a:pt x="1293" y="370"/>
                    </a:moveTo>
                    <a:cubicBezTo>
                      <a:pt x="1289" y="372"/>
                      <a:pt x="1287" y="376"/>
                      <a:pt x="1284" y="380"/>
                    </a:cubicBezTo>
                    <a:cubicBezTo>
                      <a:pt x="1283" y="381"/>
                      <a:pt x="1283" y="382"/>
                      <a:pt x="1282" y="380"/>
                    </a:cubicBezTo>
                    <a:cubicBezTo>
                      <a:pt x="1280" y="375"/>
                      <a:pt x="1277" y="372"/>
                      <a:pt x="1272" y="370"/>
                    </a:cubicBezTo>
                    <a:cubicBezTo>
                      <a:pt x="1270" y="369"/>
                      <a:pt x="1272" y="368"/>
                      <a:pt x="1272" y="367"/>
                    </a:cubicBezTo>
                    <a:cubicBezTo>
                      <a:pt x="1277" y="365"/>
                      <a:pt x="1280" y="362"/>
                      <a:pt x="1282" y="358"/>
                    </a:cubicBezTo>
                    <a:cubicBezTo>
                      <a:pt x="1282" y="357"/>
                      <a:pt x="1283" y="357"/>
                      <a:pt x="1284" y="356"/>
                    </a:cubicBezTo>
                    <a:cubicBezTo>
                      <a:pt x="1284" y="357"/>
                      <a:pt x="1285" y="358"/>
                      <a:pt x="1286" y="358"/>
                    </a:cubicBezTo>
                    <a:cubicBezTo>
                      <a:pt x="1287" y="363"/>
                      <a:pt x="1290" y="365"/>
                      <a:pt x="1294" y="366"/>
                    </a:cubicBezTo>
                    <a:cubicBezTo>
                      <a:pt x="1296" y="367"/>
                      <a:pt x="1297" y="368"/>
                      <a:pt x="1293" y="370"/>
                    </a:cubicBezTo>
                    <a:close/>
                    <a:moveTo>
                      <a:pt x="1296" y="329"/>
                    </a:moveTo>
                    <a:cubicBezTo>
                      <a:pt x="1291" y="331"/>
                      <a:pt x="1287" y="333"/>
                      <a:pt x="1285" y="339"/>
                    </a:cubicBezTo>
                    <a:cubicBezTo>
                      <a:pt x="1285" y="341"/>
                      <a:pt x="1282" y="341"/>
                      <a:pt x="1282" y="339"/>
                    </a:cubicBezTo>
                    <a:cubicBezTo>
                      <a:pt x="1280" y="334"/>
                      <a:pt x="1276" y="331"/>
                      <a:pt x="1270" y="329"/>
                    </a:cubicBezTo>
                    <a:cubicBezTo>
                      <a:pt x="1268" y="329"/>
                      <a:pt x="1269" y="328"/>
                      <a:pt x="1271" y="327"/>
                    </a:cubicBezTo>
                    <a:cubicBezTo>
                      <a:pt x="1275" y="326"/>
                      <a:pt x="1278" y="322"/>
                      <a:pt x="1281" y="318"/>
                    </a:cubicBezTo>
                    <a:cubicBezTo>
                      <a:pt x="1282" y="316"/>
                      <a:pt x="1284" y="316"/>
                      <a:pt x="1286" y="318"/>
                    </a:cubicBezTo>
                    <a:cubicBezTo>
                      <a:pt x="1287" y="320"/>
                      <a:pt x="1288" y="322"/>
                      <a:pt x="1289" y="323"/>
                    </a:cubicBezTo>
                    <a:cubicBezTo>
                      <a:pt x="1291" y="325"/>
                      <a:pt x="1294" y="326"/>
                      <a:pt x="1296" y="327"/>
                    </a:cubicBezTo>
                    <a:cubicBezTo>
                      <a:pt x="1296" y="328"/>
                      <a:pt x="1297" y="328"/>
                      <a:pt x="1298" y="328"/>
                    </a:cubicBezTo>
                    <a:cubicBezTo>
                      <a:pt x="1297" y="329"/>
                      <a:pt x="1296" y="329"/>
                      <a:pt x="1296" y="329"/>
                    </a:cubicBezTo>
                    <a:close/>
                    <a:moveTo>
                      <a:pt x="1312" y="327"/>
                    </a:moveTo>
                    <a:cubicBezTo>
                      <a:pt x="1316" y="323"/>
                      <a:pt x="1323" y="321"/>
                      <a:pt x="1323" y="313"/>
                    </a:cubicBezTo>
                    <a:cubicBezTo>
                      <a:pt x="1323" y="313"/>
                      <a:pt x="1324" y="312"/>
                      <a:pt x="1325" y="312"/>
                    </a:cubicBezTo>
                    <a:cubicBezTo>
                      <a:pt x="1326" y="312"/>
                      <a:pt x="1327" y="313"/>
                      <a:pt x="1327" y="314"/>
                    </a:cubicBezTo>
                    <a:cubicBezTo>
                      <a:pt x="1327" y="320"/>
                      <a:pt x="1331" y="324"/>
                      <a:pt x="1336" y="327"/>
                    </a:cubicBezTo>
                    <a:cubicBezTo>
                      <a:pt x="1337" y="327"/>
                      <a:pt x="1339" y="328"/>
                      <a:pt x="1336" y="329"/>
                    </a:cubicBezTo>
                    <a:cubicBezTo>
                      <a:pt x="1332" y="332"/>
                      <a:pt x="1326" y="335"/>
                      <a:pt x="1326" y="342"/>
                    </a:cubicBezTo>
                    <a:cubicBezTo>
                      <a:pt x="1326" y="342"/>
                      <a:pt x="1324" y="342"/>
                      <a:pt x="1323" y="342"/>
                    </a:cubicBezTo>
                    <a:cubicBezTo>
                      <a:pt x="1323" y="342"/>
                      <a:pt x="1323" y="340"/>
                      <a:pt x="1323" y="340"/>
                    </a:cubicBezTo>
                    <a:cubicBezTo>
                      <a:pt x="1320" y="335"/>
                      <a:pt x="1317" y="331"/>
                      <a:pt x="1312" y="329"/>
                    </a:cubicBezTo>
                    <a:cubicBezTo>
                      <a:pt x="1311" y="329"/>
                      <a:pt x="1310" y="329"/>
                      <a:pt x="1308" y="328"/>
                    </a:cubicBezTo>
                    <a:cubicBezTo>
                      <a:pt x="1310" y="328"/>
                      <a:pt x="1311" y="328"/>
                      <a:pt x="1312" y="327"/>
                    </a:cubicBezTo>
                    <a:close/>
                    <a:moveTo>
                      <a:pt x="1326" y="775"/>
                    </a:moveTo>
                    <a:cubicBezTo>
                      <a:pt x="1325" y="775"/>
                      <a:pt x="1324" y="774"/>
                      <a:pt x="1323" y="774"/>
                    </a:cubicBezTo>
                    <a:cubicBezTo>
                      <a:pt x="1323" y="774"/>
                      <a:pt x="1324" y="773"/>
                      <a:pt x="1324" y="773"/>
                    </a:cubicBezTo>
                    <a:cubicBezTo>
                      <a:pt x="1325" y="773"/>
                      <a:pt x="1325" y="773"/>
                      <a:pt x="1326" y="773"/>
                    </a:cubicBezTo>
                    <a:cubicBezTo>
                      <a:pt x="1326" y="774"/>
                      <a:pt x="1326" y="775"/>
                      <a:pt x="1326" y="775"/>
                    </a:cubicBezTo>
                    <a:close/>
                    <a:moveTo>
                      <a:pt x="1325" y="738"/>
                    </a:moveTo>
                    <a:cubicBezTo>
                      <a:pt x="1324" y="738"/>
                      <a:pt x="1323" y="737"/>
                      <a:pt x="1323" y="737"/>
                    </a:cubicBezTo>
                    <a:cubicBezTo>
                      <a:pt x="1323" y="736"/>
                      <a:pt x="1323" y="734"/>
                      <a:pt x="1324" y="732"/>
                    </a:cubicBezTo>
                    <a:cubicBezTo>
                      <a:pt x="1325" y="733"/>
                      <a:pt x="1327" y="733"/>
                      <a:pt x="1327" y="733"/>
                    </a:cubicBezTo>
                    <a:cubicBezTo>
                      <a:pt x="1326" y="735"/>
                      <a:pt x="1328" y="737"/>
                      <a:pt x="1325" y="738"/>
                    </a:cubicBezTo>
                    <a:close/>
                    <a:moveTo>
                      <a:pt x="1328" y="695"/>
                    </a:moveTo>
                    <a:cubicBezTo>
                      <a:pt x="1327" y="696"/>
                      <a:pt x="1325" y="698"/>
                      <a:pt x="1324" y="698"/>
                    </a:cubicBezTo>
                    <a:cubicBezTo>
                      <a:pt x="1322" y="697"/>
                      <a:pt x="1321" y="695"/>
                      <a:pt x="1319" y="693"/>
                    </a:cubicBezTo>
                    <a:cubicBezTo>
                      <a:pt x="1321" y="691"/>
                      <a:pt x="1322" y="690"/>
                      <a:pt x="1324" y="688"/>
                    </a:cubicBezTo>
                    <a:cubicBezTo>
                      <a:pt x="1325" y="688"/>
                      <a:pt x="1326" y="690"/>
                      <a:pt x="1327" y="690"/>
                    </a:cubicBezTo>
                    <a:cubicBezTo>
                      <a:pt x="1327" y="691"/>
                      <a:pt x="1328" y="691"/>
                      <a:pt x="1329" y="692"/>
                    </a:cubicBezTo>
                    <a:cubicBezTo>
                      <a:pt x="1329" y="692"/>
                      <a:pt x="1330" y="692"/>
                      <a:pt x="1330" y="692"/>
                    </a:cubicBezTo>
                    <a:cubicBezTo>
                      <a:pt x="1329" y="693"/>
                      <a:pt x="1329" y="694"/>
                      <a:pt x="1328" y="695"/>
                    </a:cubicBezTo>
                    <a:close/>
                    <a:moveTo>
                      <a:pt x="1329" y="654"/>
                    </a:moveTo>
                    <a:cubicBezTo>
                      <a:pt x="1327" y="655"/>
                      <a:pt x="1325" y="658"/>
                      <a:pt x="1325" y="657"/>
                    </a:cubicBezTo>
                    <a:cubicBezTo>
                      <a:pt x="1323" y="656"/>
                      <a:pt x="1321" y="655"/>
                      <a:pt x="1319" y="653"/>
                    </a:cubicBezTo>
                    <a:cubicBezTo>
                      <a:pt x="1321" y="651"/>
                      <a:pt x="1323" y="648"/>
                      <a:pt x="1324" y="648"/>
                    </a:cubicBezTo>
                    <a:cubicBezTo>
                      <a:pt x="1326" y="649"/>
                      <a:pt x="1328" y="651"/>
                      <a:pt x="1330" y="653"/>
                    </a:cubicBezTo>
                    <a:cubicBezTo>
                      <a:pt x="1330" y="653"/>
                      <a:pt x="1329" y="653"/>
                      <a:pt x="1329" y="654"/>
                    </a:cubicBezTo>
                    <a:close/>
                    <a:moveTo>
                      <a:pt x="1323" y="609"/>
                    </a:moveTo>
                    <a:cubicBezTo>
                      <a:pt x="1323" y="608"/>
                      <a:pt x="1324" y="606"/>
                      <a:pt x="1324" y="605"/>
                    </a:cubicBezTo>
                    <a:cubicBezTo>
                      <a:pt x="1325" y="606"/>
                      <a:pt x="1326" y="606"/>
                      <a:pt x="1326" y="606"/>
                    </a:cubicBezTo>
                    <a:cubicBezTo>
                      <a:pt x="1327" y="608"/>
                      <a:pt x="1328" y="610"/>
                      <a:pt x="1329" y="611"/>
                    </a:cubicBezTo>
                    <a:cubicBezTo>
                      <a:pt x="1330" y="612"/>
                      <a:pt x="1331" y="613"/>
                      <a:pt x="1329" y="614"/>
                    </a:cubicBezTo>
                    <a:cubicBezTo>
                      <a:pt x="1327" y="615"/>
                      <a:pt x="1327" y="619"/>
                      <a:pt x="1323" y="617"/>
                    </a:cubicBezTo>
                    <a:cubicBezTo>
                      <a:pt x="1320" y="615"/>
                      <a:pt x="1320" y="613"/>
                      <a:pt x="1323" y="609"/>
                    </a:cubicBezTo>
                    <a:close/>
                    <a:moveTo>
                      <a:pt x="1329" y="573"/>
                    </a:moveTo>
                    <a:cubicBezTo>
                      <a:pt x="1326" y="573"/>
                      <a:pt x="1328" y="580"/>
                      <a:pt x="1324" y="579"/>
                    </a:cubicBezTo>
                    <a:cubicBezTo>
                      <a:pt x="1323" y="578"/>
                      <a:pt x="1322" y="574"/>
                      <a:pt x="1320" y="573"/>
                    </a:cubicBezTo>
                    <a:cubicBezTo>
                      <a:pt x="1315" y="573"/>
                      <a:pt x="1318" y="571"/>
                      <a:pt x="1319" y="570"/>
                    </a:cubicBezTo>
                    <a:cubicBezTo>
                      <a:pt x="1321" y="568"/>
                      <a:pt x="1322" y="566"/>
                      <a:pt x="1323" y="565"/>
                    </a:cubicBezTo>
                    <a:cubicBezTo>
                      <a:pt x="1325" y="566"/>
                      <a:pt x="1326" y="566"/>
                      <a:pt x="1327" y="566"/>
                    </a:cubicBezTo>
                    <a:cubicBezTo>
                      <a:pt x="1328" y="568"/>
                      <a:pt x="1329" y="569"/>
                      <a:pt x="1331" y="570"/>
                    </a:cubicBezTo>
                    <a:cubicBezTo>
                      <a:pt x="1334" y="573"/>
                      <a:pt x="1331" y="573"/>
                      <a:pt x="1329" y="573"/>
                    </a:cubicBezTo>
                    <a:close/>
                    <a:moveTo>
                      <a:pt x="1317" y="530"/>
                    </a:moveTo>
                    <a:cubicBezTo>
                      <a:pt x="1317" y="528"/>
                      <a:pt x="1320" y="529"/>
                      <a:pt x="1321" y="526"/>
                    </a:cubicBezTo>
                    <a:cubicBezTo>
                      <a:pt x="1323" y="522"/>
                      <a:pt x="1324" y="523"/>
                      <a:pt x="1327" y="527"/>
                    </a:cubicBezTo>
                    <a:cubicBezTo>
                      <a:pt x="1328" y="527"/>
                      <a:pt x="1328" y="528"/>
                      <a:pt x="1329" y="528"/>
                    </a:cubicBezTo>
                    <a:cubicBezTo>
                      <a:pt x="1332" y="532"/>
                      <a:pt x="1332" y="532"/>
                      <a:pt x="1328" y="536"/>
                    </a:cubicBezTo>
                    <a:cubicBezTo>
                      <a:pt x="1325" y="539"/>
                      <a:pt x="1325" y="539"/>
                      <a:pt x="1321" y="536"/>
                    </a:cubicBezTo>
                    <a:cubicBezTo>
                      <a:pt x="1320" y="535"/>
                      <a:pt x="1319" y="534"/>
                      <a:pt x="1317" y="532"/>
                    </a:cubicBezTo>
                    <a:cubicBezTo>
                      <a:pt x="1317" y="532"/>
                      <a:pt x="1317" y="531"/>
                      <a:pt x="1317" y="530"/>
                    </a:cubicBezTo>
                    <a:close/>
                    <a:moveTo>
                      <a:pt x="1330" y="494"/>
                    </a:moveTo>
                    <a:cubicBezTo>
                      <a:pt x="1329" y="495"/>
                      <a:pt x="1328" y="495"/>
                      <a:pt x="1328" y="496"/>
                    </a:cubicBezTo>
                    <a:cubicBezTo>
                      <a:pt x="1327" y="497"/>
                      <a:pt x="1326" y="499"/>
                      <a:pt x="1325" y="500"/>
                    </a:cubicBezTo>
                    <a:cubicBezTo>
                      <a:pt x="1323" y="499"/>
                      <a:pt x="1322" y="498"/>
                      <a:pt x="1321" y="496"/>
                    </a:cubicBezTo>
                    <a:cubicBezTo>
                      <a:pt x="1319" y="494"/>
                      <a:pt x="1316" y="493"/>
                      <a:pt x="1314" y="491"/>
                    </a:cubicBezTo>
                    <a:cubicBezTo>
                      <a:pt x="1314" y="490"/>
                      <a:pt x="1314" y="489"/>
                      <a:pt x="1314" y="489"/>
                    </a:cubicBezTo>
                    <a:cubicBezTo>
                      <a:pt x="1319" y="487"/>
                      <a:pt x="1322" y="484"/>
                      <a:pt x="1323" y="480"/>
                    </a:cubicBezTo>
                    <a:cubicBezTo>
                      <a:pt x="1323" y="480"/>
                      <a:pt x="1323" y="479"/>
                      <a:pt x="1324" y="479"/>
                    </a:cubicBezTo>
                    <a:cubicBezTo>
                      <a:pt x="1324" y="479"/>
                      <a:pt x="1324" y="480"/>
                      <a:pt x="1325" y="480"/>
                    </a:cubicBezTo>
                    <a:cubicBezTo>
                      <a:pt x="1327" y="482"/>
                      <a:pt x="1329" y="484"/>
                      <a:pt x="1330" y="485"/>
                    </a:cubicBezTo>
                    <a:cubicBezTo>
                      <a:pt x="1332" y="487"/>
                      <a:pt x="1333" y="489"/>
                      <a:pt x="1334" y="491"/>
                    </a:cubicBezTo>
                    <a:cubicBezTo>
                      <a:pt x="1333" y="492"/>
                      <a:pt x="1331" y="493"/>
                      <a:pt x="1330" y="494"/>
                    </a:cubicBezTo>
                    <a:close/>
                    <a:moveTo>
                      <a:pt x="1313" y="449"/>
                    </a:moveTo>
                    <a:cubicBezTo>
                      <a:pt x="1314" y="449"/>
                      <a:pt x="1314" y="448"/>
                      <a:pt x="1314" y="448"/>
                    </a:cubicBezTo>
                    <a:cubicBezTo>
                      <a:pt x="1318" y="446"/>
                      <a:pt x="1321" y="444"/>
                      <a:pt x="1322" y="440"/>
                    </a:cubicBezTo>
                    <a:cubicBezTo>
                      <a:pt x="1323" y="438"/>
                      <a:pt x="1326" y="438"/>
                      <a:pt x="1328" y="441"/>
                    </a:cubicBezTo>
                    <a:cubicBezTo>
                      <a:pt x="1329" y="443"/>
                      <a:pt x="1330" y="447"/>
                      <a:pt x="1334" y="447"/>
                    </a:cubicBezTo>
                    <a:cubicBezTo>
                      <a:pt x="1334" y="447"/>
                      <a:pt x="1334" y="449"/>
                      <a:pt x="1334" y="450"/>
                    </a:cubicBezTo>
                    <a:cubicBezTo>
                      <a:pt x="1332" y="452"/>
                      <a:pt x="1329" y="454"/>
                      <a:pt x="1327" y="457"/>
                    </a:cubicBezTo>
                    <a:cubicBezTo>
                      <a:pt x="1324" y="460"/>
                      <a:pt x="1323" y="458"/>
                      <a:pt x="1321" y="456"/>
                    </a:cubicBezTo>
                    <a:cubicBezTo>
                      <a:pt x="1320" y="453"/>
                      <a:pt x="1317" y="452"/>
                      <a:pt x="1315" y="450"/>
                    </a:cubicBezTo>
                    <a:cubicBezTo>
                      <a:pt x="1315" y="450"/>
                      <a:pt x="1314" y="450"/>
                      <a:pt x="1313" y="449"/>
                    </a:cubicBezTo>
                    <a:close/>
                    <a:moveTo>
                      <a:pt x="1331" y="413"/>
                    </a:moveTo>
                    <a:cubicBezTo>
                      <a:pt x="1329" y="414"/>
                      <a:pt x="1328" y="416"/>
                      <a:pt x="1327" y="418"/>
                    </a:cubicBezTo>
                    <a:cubicBezTo>
                      <a:pt x="1326" y="420"/>
                      <a:pt x="1324" y="420"/>
                      <a:pt x="1323" y="418"/>
                    </a:cubicBezTo>
                    <a:cubicBezTo>
                      <a:pt x="1321" y="415"/>
                      <a:pt x="1319" y="412"/>
                      <a:pt x="1315" y="410"/>
                    </a:cubicBezTo>
                    <a:cubicBezTo>
                      <a:pt x="1314" y="410"/>
                      <a:pt x="1314" y="409"/>
                      <a:pt x="1313" y="409"/>
                    </a:cubicBezTo>
                    <a:cubicBezTo>
                      <a:pt x="1314" y="408"/>
                      <a:pt x="1314" y="408"/>
                      <a:pt x="1315" y="408"/>
                    </a:cubicBezTo>
                    <a:cubicBezTo>
                      <a:pt x="1317" y="404"/>
                      <a:pt x="1322" y="402"/>
                      <a:pt x="1323" y="397"/>
                    </a:cubicBezTo>
                    <a:cubicBezTo>
                      <a:pt x="1324" y="397"/>
                      <a:pt x="1326" y="397"/>
                      <a:pt x="1326" y="397"/>
                    </a:cubicBezTo>
                    <a:cubicBezTo>
                      <a:pt x="1326" y="401"/>
                      <a:pt x="1330" y="402"/>
                      <a:pt x="1331" y="404"/>
                    </a:cubicBezTo>
                    <a:cubicBezTo>
                      <a:pt x="1333" y="406"/>
                      <a:pt x="1334" y="408"/>
                      <a:pt x="1336" y="409"/>
                    </a:cubicBezTo>
                    <a:cubicBezTo>
                      <a:pt x="1334" y="410"/>
                      <a:pt x="1332" y="411"/>
                      <a:pt x="1331" y="413"/>
                    </a:cubicBezTo>
                    <a:close/>
                    <a:moveTo>
                      <a:pt x="1337" y="370"/>
                    </a:moveTo>
                    <a:cubicBezTo>
                      <a:pt x="1332" y="372"/>
                      <a:pt x="1328" y="375"/>
                      <a:pt x="1326" y="380"/>
                    </a:cubicBezTo>
                    <a:cubicBezTo>
                      <a:pt x="1326" y="381"/>
                      <a:pt x="1323" y="381"/>
                      <a:pt x="1323" y="380"/>
                    </a:cubicBezTo>
                    <a:cubicBezTo>
                      <a:pt x="1321" y="375"/>
                      <a:pt x="1317" y="372"/>
                      <a:pt x="1313" y="370"/>
                    </a:cubicBezTo>
                    <a:cubicBezTo>
                      <a:pt x="1312" y="369"/>
                      <a:pt x="1312" y="369"/>
                      <a:pt x="1311" y="368"/>
                    </a:cubicBezTo>
                    <a:cubicBezTo>
                      <a:pt x="1312" y="368"/>
                      <a:pt x="1312" y="367"/>
                      <a:pt x="1313" y="367"/>
                    </a:cubicBezTo>
                    <a:cubicBezTo>
                      <a:pt x="1318" y="365"/>
                      <a:pt x="1322" y="361"/>
                      <a:pt x="1323" y="355"/>
                    </a:cubicBezTo>
                    <a:cubicBezTo>
                      <a:pt x="1323" y="355"/>
                      <a:pt x="1324" y="354"/>
                      <a:pt x="1325" y="354"/>
                    </a:cubicBezTo>
                    <a:cubicBezTo>
                      <a:pt x="1326" y="354"/>
                      <a:pt x="1327" y="355"/>
                      <a:pt x="1327" y="355"/>
                    </a:cubicBezTo>
                    <a:cubicBezTo>
                      <a:pt x="1327" y="362"/>
                      <a:pt x="1332" y="364"/>
                      <a:pt x="1336" y="368"/>
                    </a:cubicBezTo>
                    <a:cubicBezTo>
                      <a:pt x="1338" y="368"/>
                      <a:pt x="1339" y="369"/>
                      <a:pt x="1337" y="370"/>
                    </a:cubicBezTo>
                    <a:close/>
                    <a:moveTo>
                      <a:pt x="1351" y="245"/>
                    </a:moveTo>
                    <a:cubicBezTo>
                      <a:pt x="1356" y="244"/>
                      <a:pt x="1359" y="241"/>
                      <a:pt x="1361" y="238"/>
                    </a:cubicBezTo>
                    <a:cubicBezTo>
                      <a:pt x="1363" y="235"/>
                      <a:pt x="1365" y="231"/>
                      <a:pt x="1366" y="228"/>
                    </a:cubicBezTo>
                    <a:cubicBezTo>
                      <a:pt x="1367" y="232"/>
                      <a:pt x="1368" y="235"/>
                      <a:pt x="1371" y="238"/>
                    </a:cubicBezTo>
                    <a:cubicBezTo>
                      <a:pt x="1374" y="241"/>
                      <a:pt x="1377" y="244"/>
                      <a:pt x="1381" y="245"/>
                    </a:cubicBezTo>
                    <a:cubicBezTo>
                      <a:pt x="1381" y="245"/>
                      <a:pt x="1382" y="245"/>
                      <a:pt x="1382" y="246"/>
                    </a:cubicBezTo>
                    <a:cubicBezTo>
                      <a:pt x="1382" y="246"/>
                      <a:pt x="1381" y="246"/>
                      <a:pt x="1381" y="247"/>
                    </a:cubicBezTo>
                    <a:cubicBezTo>
                      <a:pt x="1379" y="247"/>
                      <a:pt x="1377" y="247"/>
                      <a:pt x="1376" y="248"/>
                    </a:cubicBezTo>
                    <a:cubicBezTo>
                      <a:pt x="1373" y="251"/>
                      <a:pt x="1370" y="253"/>
                      <a:pt x="1368" y="257"/>
                    </a:cubicBezTo>
                    <a:cubicBezTo>
                      <a:pt x="1367" y="258"/>
                      <a:pt x="1367" y="260"/>
                      <a:pt x="1366" y="262"/>
                    </a:cubicBezTo>
                    <a:cubicBezTo>
                      <a:pt x="1366" y="262"/>
                      <a:pt x="1366" y="262"/>
                      <a:pt x="1366" y="262"/>
                    </a:cubicBezTo>
                    <a:cubicBezTo>
                      <a:pt x="1365" y="255"/>
                      <a:pt x="1359" y="252"/>
                      <a:pt x="1355" y="248"/>
                    </a:cubicBezTo>
                    <a:cubicBezTo>
                      <a:pt x="1355" y="247"/>
                      <a:pt x="1353" y="247"/>
                      <a:pt x="1351" y="247"/>
                    </a:cubicBezTo>
                    <a:cubicBezTo>
                      <a:pt x="1351" y="246"/>
                      <a:pt x="1350" y="246"/>
                      <a:pt x="1350" y="246"/>
                    </a:cubicBezTo>
                    <a:cubicBezTo>
                      <a:pt x="1350" y="245"/>
                      <a:pt x="1351" y="245"/>
                      <a:pt x="1351" y="245"/>
                    </a:cubicBezTo>
                    <a:close/>
                    <a:moveTo>
                      <a:pt x="1366" y="736"/>
                    </a:moveTo>
                    <a:cubicBezTo>
                      <a:pt x="1366" y="736"/>
                      <a:pt x="1365" y="735"/>
                      <a:pt x="1365" y="735"/>
                    </a:cubicBezTo>
                    <a:cubicBezTo>
                      <a:pt x="1365" y="734"/>
                      <a:pt x="1366" y="733"/>
                      <a:pt x="1366" y="732"/>
                    </a:cubicBezTo>
                    <a:cubicBezTo>
                      <a:pt x="1366" y="733"/>
                      <a:pt x="1367" y="733"/>
                      <a:pt x="1367" y="734"/>
                    </a:cubicBezTo>
                    <a:cubicBezTo>
                      <a:pt x="1367" y="735"/>
                      <a:pt x="1366" y="735"/>
                      <a:pt x="1366" y="736"/>
                    </a:cubicBezTo>
                    <a:close/>
                    <a:moveTo>
                      <a:pt x="1365" y="699"/>
                    </a:moveTo>
                    <a:cubicBezTo>
                      <a:pt x="1364" y="697"/>
                      <a:pt x="1363" y="695"/>
                      <a:pt x="1362" y="693"/>
                    </a:cubicBezTo>
                    <a:cubicBezTo>
                      <a:pt x="1362" y="693"/>
                      <a:pt x="1364" y="691"/>
                      <a:pt x="1365" y="691"/>
                    </a:cubicBezTo>
                    <a:cubicBezTo>
                      <a:pt x="1367" y="691"/>
                      <a:pt x="1369" y="692"/>
                      <a:pt x="1371" y="693"/>
                    </a:cubicBezTo>
                    <a:cubicBezTo>
                      <a:pt x="1369" y="694"/>
                      <a:pt x="1368" y="696"/>
                      <a:pt x="1365" y="699"/>
                    </a:cubicBezTo>
                    <a:close/>
                    <a:moveTo>
                      <a:pt x="1361" y="653"/>
                    </a:moveTo>
                    <a:cubicBezTo>
                      <a:pt x="1363" y="651"/>
                      <a:pt x="1364" y="650"/>
                      <a:pt x="1366" y="648"/>
                    </a:cubicBezTo>
                    <a:cubicBezTo>
                      <a:pt x="1367" y="650"/>
                      <a:pt x="1369" y="651"/>
                      <a:pt x="1370" y="653"/>
                    </a:cubicBezTo>
                    <a:cubicBezTo>
                      <a:pt x="1369" y="654"/>
                      <a:pt x="1367" y="655"/>
                      <a:pt x="1366" y="655"/>
                    </a:cubicBezTo>
                    <a:cubicBezTo>
                      <a:pt x="1364" y="654"/>
                      <a:pt x="1363" y="654"/>
                      <a:pt x="1361" y="653"/>
                    </a:cubicBezTo>
                    <a:close/>
                    <a:moveTo>
                      <a:pt x="1366" y="617"/>
                    </a:moveTo>
                    <a:cubicBezTo>
                      <a:pt x="1365" y="616"/>
                      <a:pt x="1363" y="614"/>
                      <a:pt x="1361" y="612"/>
                    </a:cubicBezTo>
                    <a:cubicBezTo>
                      <a:pt x="1363" y="611"/>
                      <a:pt x="1364" y="609"/>
                      <a:pt x="1366" y="608"/>
                    </a:cubicBezTo>
                    <a:cubicBezTo>
                      <a:pt x="1368" y="609"/>
                      <a:pt x="1369" y="611"/>
                      <a:pt x="1371" y="613"/>
                    </a:cubicBezTo>
                    <a:cubicBezTo>
                      <a:pt x="1370" y="614"/>
                      <a:pt x="1368" y="617"/>
                      <a:pt x="1366" y="617"/>
                    </a:cubicBezTo>
                    <a:close/>
                    <a:moveTo>
                      <a:pt x="1370" y="573"/>
                    </a:moveTo>
                    <a:cubicBezTo>
                      <a:pt x="1369" y="573"/>
                      <a:pt x="1369" y="574"/>
                      <a:pt x="1368" y="575"/>
                    </a:cubicBezTo>
                    <a:cubicBezTo>
                      <a:pt x="1367" y="577"/>
                      <a:pt x="1366" y="577"/>
                      <a:pt x="1364" y="575"/>
                    </a:cubicBezTo>
                    <a:cubicBezTo>
                      <a:pt x="1363" y="574"/>
                      <a:pt x="1361" y="573"/>
                      <a:pt x="1359" y="572"/>
                    </a:cubicBezTo>
                    <a:cubicBezTo>
                      <a:pt x="1361" y="570"/>
                      <a:pt x="1363" y="569"/>
                      <a:pt x="1364" y="567"/>
                    </a:cubicBezTo>
                    <a:cubicBezTo>
                      <a:pt x="1365" y="565"/>
                      <a:pt x="1367" y="565"/>
                      <a:pt x="1368" y="567"/>
                    </a:cubicBezTo>
                    <a:cubicBezTo>
                      <a:pt x="1369" y="569"/>
                      <a:pt x="1370" y="570"/>
                      <a:pt x="1371" y="571"/>
                    </a:cubicBezTo>
                    <a:cubicBezTo>
                      <a:pt x="1374" y="573"/>
                      <a:pt x="1372" y="573"/>
                      <a:pt x="1370" y="573"/>
                    </a:cubicBezTo>
                    <a:close/>
                    <a:moveTo>
                      <a:pt x="1360" y="532"/>
                    </a:moveTo>
                    <a:cubicBezTo>
                      <a:pt x="1360" y="531"/>
                      <a:pt x="1363" y="528"/>
                      <a:pt x="1365" y="526"/>
                    </a:cubicBezTo>
                    <a:cubicBezTo>
                      <a:pt x="1366" y="525"/>
                      <a:pt x="1367" y="526"/>
                      <a:pt x="1368" y="527"/>
                    </a:cubicBezTo>
                    <a:cubicBezTo>
                      <a:pt x="1368" y="528"/>
                      <a:pt x="1369" y="528"/>
                      <a:pt x="1370" y="529"/>
                    </a:cubicBezTo>
                    <a:cubicBezTo>
                      <a:pt x="1371" y="530"/>
                      <a:pt x="1372" y="532"/>
                      <a:pt x="1372" y="533"/>
                    </a:cubicBezTo>
                    <a:cubicBezTo>
                      <a:pt x="1370" y="535"/>
                      <a:pt x="1368" y="537"/>
                      <a:pt x="1366" y="538"/>
                    </a:cubicBezTo>
                    <a:cubicBezTo>
                      <a:pt x="1364" y="536"/>
                      <a:pt x="1361" y="535"/>
                      <a:pt x="1360" y="532"/>
                    </a:cubicBezTo>
                    <a:close/>
                    <a:moveTo>
                      <a:pt x="1372" y="493"/>
                    </a:moveTo>
                    <a:cubicBezTo>
                      <a:pt x="1370" y="493"/>
                      <a:pt x="1369" y="495"/>
                      <a:pt x="1368" y="497"/>
                    </a:cubicBezTo>
                    <a:cubicBezTo>
                      <a:pt x="1366" y="498"/>
                      <a:pt x="1366" y="498"/>
                      <a:pt x="1364" y="497"/>
                    </a:cubicBezTo>
                    <a:cubicBezTo>
                      <a:pt x="1362" y="495"/>
                      <a:pt x="1362" y="492"/>
                      <a:pt x="1358" y="492"/>
                    </a:cubicBezTo>
                    <a:cubicBezTo>
                      <a:pt x="1358" y="492"/>
                      <a:pt x="1358" y="491"/>
                      <a:pt x="1357" y="491"/>
                    </a:cubicBezTo>
                    <a:cubicBezTo>
                      <a:pt x="1357" y="490"/>
                      <a:pt x="1357" y="490"/>
                      <a:pt x="1358" y="489"/>
                    </a:cubicBezTo>
                    <a:cubicBezTo>
                      <a:pt x="1360" y="487"/>
                      <a:pt x="1363" y="484"/>
                      <a:pt x="1365" y="482"/>
                    </a:cubicBezTo>
                    <a:cubicBezTo>
                      <a:pt x="1365" y="482"/>
                      <a:pt x="1367" y="482"/>
                      <a:pt x="1367" y="482"/>
                    </a:cubicBezTo>
                    <a:cubicBezTo>
                      <a:pt x="1369" y="484"/>
                      <a:pt x="1371" y="486"/>
                      <a:pt x="1373" y="488"/>
                    </a:cubicBezTo>
                    <a:cubicBezTo>
                      <a:pt x="1376" y="490"/>
                      <a:pt x="1376" y="492"/>
                      <a:pt x="1372" y="493"/>
                    </a:cubicBezTo>
                    <a:close/>
                    <a:moveTo>
                      <a:pt x="1357" y="448"/>
                    </a:moveTo>
                    <a:cubicBezTo>
                      <a:pt x="1358" y="448"/>
                      <a:pt x="1358" y="447"/>
                      <a:pt x="1358" y="447"/>
                    </a:cubicBezTo>
                    <a:cubicBezTo>
                      <a:pt x="1362" y="447"/>
                      <a:pt x="1362" y="442"/>
                      <a:pt x="1365" y="440"/>
                    </a:cubicBezTo>
                    <a:cubicBezTo>
                      <a:pt x="1365" y="439"/>
                      <a:pt x="1366" y="438"/>
                      <a:pt x="1367" y="440"/>
                    </a:cubicBezTo>
                    <a:cubicBezTo>
                      <a:pt x="1368" y="442"/>
                      <a:pt x="1370" y="444"/>
                      <a:pt x="1372" y="446"/>
                    </a:cubicBezTo>
                    <a:cubicBezTo>
                      <a:pt x="1374" y="448"/>
                      <a:pt x="1375" y="450"/>
                      <a:pt x="1372" y="452"/>
                    </a:cubicBezTo>
                    <a:cubicBezTo>
                      <a:pt x="1370" y="453"/>
                      <a:pt x="1368" y="456"/>
                      <a:pt x="1366" y="458"/>
                    </a:cubicBezTo>
                    <a:cubicBezTo>
                      <a:pt x="1363" y="455"/>
                      <a:pt x="1360" y="452"/>
                      <a:pt x="1357" y="449"/>
                    </a:cubicBezTo>
                    <a:cubicBezTo>
                      <a:pt x="1357" y="449"/>
                      <a:pt x="1357" y="449"/>
                      <a:pt x="1357" y="448"/>
                    </a:cubicBezTo>
                    <a:close/>
                    <a:moveTo>
                      <a:pt x="1371" y="412"/>
                    </a:moveTo>
                    <a:cubicBezTo>
                      <a:pt x="1370" y="414"/>
                      <a:pt x="1368" y="415"/>
                      <a:pt x="1367" y="417"/>
                    </a:cubicBezTo>
                    <a:cubicBezTo>
                      <a:pt x="1366" y="422"/>
                      <a:pt x="1365" y="418"/>
                      <a:pt x="1364" y="417"/>
                    </a:cubicBezTo>
                    <a:cubicBezTo>
                      <a:pt x="1363" y="416"/>
                      <a:pt x="1363" y="415"/>
                      <a:pt x="1362" y="414"/>
                    </a:cubicBezTo>
                    <a:cubicBezTo>
                      <a:pt x="1360" y="412"/>
                      <a:pt x="1358" y="410"/>
                      <a:pt x="1356" y="409"/>
                    </a:cubicBezTo>
                    <a:cubicBezTo>
                      <a:pt x="1358" y="406"/>
                      <a:pt x="1361" y="404"/>
                      <a:pt x="1363" y="401"/>
                    </a:cubicBezTo>
                    <a:cubicBezTo>
                      <a:pt x="1364" y="400"/>
                      <a:pt x="1365" y="399"/>
                      <a:pt x="1366" y="398"/>
                    </a:cubicBezTo>
                    <a:cubicBezTo>
                      <a:pt x="1366" y="399"/>
                      <a:pt x="1367" y="399"/>
                      <a:pt x="1367" y="400"/>
                    </a:cubicBezTo>
                    <a:cubicBezTo>
                      <a:pt x="1369" y="401"/>
                      <a:pt x="1370" y="403"/>
                      <a:pt x="1372" y="404"/>
                    </a:cubicBezTo>
                    <a:cubicBezTo>
                      <a:pt x="1373" y="406"/>
                      <a:pt x="1375" y="407"/>
                      <a:pt x="1376" y="409"/>
                    </a:cubicBezTo>
                    <a:cubicBezTo>
                      <a:pt x="1375" y="410"/>
                      <a:pt x="1373" y="411"/>
                      <a:pt x="1371" y="412"/>
                    </a:cubicBezTo>
                    <a:close/>
                    <a:moveTo>
                      <a:pt x="1376" y="370"/>
                    </a:moveTo>
                    <a:cubicBezTo>
                      <a:pt x="1373" y="372"/>
                      <a:pt x="1370" y="375"/>
                      <a:pt x="1368" y="377"/>
                    </a:cubicBezTo>
                    <a:cubicBezTo>
                      <a:pt x="1367" y="378"/>
                      <a:pt x="1367" y="378"/>
                      <a:pt x="1366" y="379"/>
                    </a:cubicBezTo>
                    <a:cubicBezTo>
                      <a:pt x="1366" y="379"/>
                      <a:pt x="1365" y="378"/>
                      <a:pt x="1365" y="378"/>
                    </a:cubicBezTo>
                    <a:cubicBezTo>
                      <a:pt x="1364" y="377"/>
                      <a:pt x="1364" y="377"/>
                      <a:pt x="1363" y="376"/>
                    </a:cubicBezTo>
                    <a:cubicBezTo>
                      <a:pt x="1360" y="373"/>
                      <a:pt x="1358" y="370"/>
                      <a:pt x="1354" y="369"/>
                    </a:cubicBezTo>
                    <a:cubicBezTo>
                      <a:pt x="1357" y="366"/>
                      <a:pt x="1360" y="364"/>
                      <a:pt x="1363" y="361"/>
                    </a:cubicBezTo>
                    <a:cubicBezTo>
                      <a:pt x="1364" y="361"/>
                      <a:pt x="1364" y="360"/>
                      <a:pt x="1365" y="359"/>
                    </a:cubicBezTo>
                    <a:cubicBezTo>
                      <a:pt x="1365" y="358"/>
                      <a:pt x="1366" y="357"/>
                      <a:pt x="1366" y="356"/>
                    </a:cubicBezTo>
                    <a:cubicBezTo>
                      <a:pt x="1366" y="357"/>
                      <a:pt x="1366" y="358"/>
                      <a:pt x="1367" y="359"/>
                    </a:cubicBezTo>
                    <a:cubicBezTo>
                      <a:pt x="1370" y="362"/>
                      <a:pt x="1373" y="365"/>
                      <a:pt x="1376" y="368"/>
                    </a:cubicBezTo>
                    <a:cubicBezTo>
                      <a:pt x="1377" y="368"/>
                      <a:pt x="1378" y="368"/>
                      <a:pt x="1378" y="369"/>
                    </a:cubicBezTo>
                    <a:cubicBezTo>
                      <a:pt x="1377" y="369"/>
                      <a:pt x="1376" y="369"/>
                      <a:pt x="1376" y="370"/>
                    </a:cubicBezTo>
                    <a:close/>
                    <a:moveTo>
                      <a:pt x="1353" y="329"/>
                    </a:moveTo>
                    <a:cubicBezTo>
                      <a:pt x="1354" y="328"/>
                      <a:pt x="1354" y="327"/>
                      <a:pt x="1355" y="327"/>
                    </a:cubicBezTo>
                    <a:cubicBezTo>
                      <a:pt x="1360" y="325"/>
                      <a:pt x="1364" y="321"/>
                      <a:pt x="1365" y="315"/>
                    </a:cubicBezTo>
                    <a:cubicBezTo>
                      <a:pt x="1365" y="315"/>
                      <a:pt x="1366" y="314"/>
                      <a:pt x="1366" y="314"/>
                    </a:cubicBezTo>
                    <a:cubicBezTo>
                      <a:pt x="1366" y="314"/>
                      <a:pt x="1367" y="315"/>
                      <a:pt x="1367" y="315"/>
                    </a:cubicBezTo>
                    <a:cubicBezTo>
                      <a:pt x="1369" y="320"/>
                      <a:pt x="1372" y="324"/>
                      <a:pt x="1377" y="327"/>
                    </a:cubicBezTo>
                    <a:cubicBezTo>
                      <a:pt x="1379" y="328"/>
                      <a:pt x="1378" y="328"/>
                      <a:pt x="1376" y="330"/>
                    </a:cubicBezTo>
                    <a:cubicBezTo>
                      <a:pt x="1372" y="332"/>
                      <a:pt x="1369" y="337"/>
                      <a:pt x="1366" y="340"/>
                    </a:cubicBezTo>
                    <a:cubicBezTo>
                      <a:pt x="1364" y="335"/>
                      <a:pt x="1360" y="333"/>
                      <a:pt x="1356" y="329"/>
                    </a:cubicBezTo>
                    <a:cubicBezTo>
                      <a:pt x="1356" y="329"/>
                      <a:pt x="1354" y="329"/>
                      <a:pt x="1353" y="329"/>
                    </a:cubicBezTo>
                    <a:close/>
                    <a:moveTo>
                      <a:pt x="1380" y="288"/>
                    </a:moveTo>
                    <a:cubicBezTo>
                      <a:pt x="1374" y="290"/>
                      <a:pt x="1369" y="294"/>
                      <a:pt x="1367" y="301"/>
                    </a:cubicBezTo>
                    <a:cubicBezTo>
                      <a:pt x="1367" y="301"/>
                      <a:pt x="1366" y="302"/>
                      <a:pt x="1366" y="302"/>
                    </a:cubicBezTo>
                    <a:cubicBezTo>
                      <a:pt x="1366" y="302"/>
                      <a:pt x="1365" y="301"/>
                      <a:pt x="1365" y="301"/>
                    </a:cubicBezTo>
                    <a:cubicBezTo>
                      <a:pt x="1363" y="294"/>
                      <a:pt x="1359" y="289"/>
                      <a:pt x="1351" y="289"/>
                    </a:cubicBezTo>
                    <a:cubicBezTo>
                      <a:pt x="1350" y="289"/>
                      <a:pt x="1350" y="288"/>
                      <a:pt x="1350" y="288"/>
                    </a:cubicBezTo>
                    <a:cubicBezTo>
                      <a:pt x="1349" y="287"/>
                      <a:pt x="1349" y="286"/>
                      <a:pt x="1348" y="286"/>
                    </a:cubicBezTo>
                    <a:cubicBezTo>
                      <a:pt x="1349" y="286"/>
                      <a:pt x="1349" y="285"/>
                      <a:pt x="1350" y="285"/>
                    </a:cubicBezTo>
                    <a:cubicBezTo>
                      <a:pt x="1354" y="286"/>
                      <a:pt x="1356" y="284"/>
                      <a:pt x="1358" y="281"/>
                    </a:cubicBezTo>
                    <a:cubicBezTo>
                      <a:pt x="1361" y="278"/>
                      <a:pt x="1366" y="276"/>
                      <a:pt x="1365" y="271"/>
                    </a:cubicBezTo>
                    <a:cubicBezTo>
                      <a:pt x="1365" y="271"/>
                      <a:pt x="1366" y="270"/>
                      <a:pt x="1366" y="270"/>
                    </a:cubicBezTo>
                    <a:cubicBezTo>
                      <a:pt x="1366" y="270"/>
                      <a:pt x="1367" y="271"/>
                      <a:pt x="1367" y="271"/>
                    </a:cubicBezTo>
                    <a:cubicBezTo>
                      <a:pt x="1367" y="278"/>
                      <a:pt x="1374" y="280"/>
                      <a:pt x="1377" y="285"/>
                    </a:cubicBezTo>
                    <a:cubicBezTo>
                      <a:pt x="1378" y="285"/>
                      <a:pt x="1379" y="285"/>
                      <a:pt x="1379" y="285"/>
                    </a:cubicBezTo>
                    <a:cubicBezTo>
                      <a:pt x="1381" y="285"/>
                      <a:pt x="1382" y="285"/>
                      <a:pt x="1384" y="286"/>
                    </a:cubicBezTo>
                    <a:cubicBezTo>
                      <a:pt x="1383" y="287"/>
                      <a:pt x="1381" y="288"/>
                      <a:pt x="1380" y="288"/>
                    </a:cubicBezTo>
                    <a:close/>
                    <a:moveTo>
                      <a:pt x="1393" y="245"/>
                    </a:moveTo>
                    <a:cubicBezTo>
                      <a:pt x="1399" y="241"/>
                      <a:pt x="1405" y="237"/>
                      <a:pt x="1405" y="229"/>
                    </a:cubicBezTo>
                    <a:cubicBezTo>
                      <a:pt x="1405" y="229"/>
                      <a:pt x="1406" y="228"/>
                      <a:pt x="1406" y="228"/>
                    </a:cubicBezTo>
                    <a:cubicBezTo>
                      <a:pt x="1407" y="228"/>
                      <a:pt x="1407" y="229"/>
                      <a:pt x="1407" y="230"/>
                    </a:cubicBezTo>
                    <a:cubicBezTo>
                      <a:pt x="1408" y="236"/>
                      <a:pt x="1412" y="240"/>
                      <a:pt x="1417" y="243"/>
                    </a:cubicBezTo>
                    <a:cubicBezTo>
                      <a:pt x="1419" y="244"/>
                      <a:pt x="1419" y="246"/>
                      <a:pt x="1417" y="247"/>
                    </a:cubicBezTo>
                    <a:cubicBezTo>
                      <a:pt x="1415" y="249"/>
                      <a:pt x="1413" y="251"/>
                      <a:pt x="1411" y="252"/>
                    </a:cubicBezTo>
                    <a:cubicBezTo>
                      <a:pt x="1410" y="254"/>
                      <a:pt x="1408" y="256"/>
                      <a:pt x="1407" y="258"/>
                    </a:cubicBezTo>
                    <a:cubicBezTo>
                      <a:pt x="1407" y="260"/>
                      <a:pt x="1407" y="260"/>
                      <a:pt x="1405" y="259"/>
                    </a:cubicBezTo>
                    <a:cubicBezTo>
                      <a:pt x="1402" y="255"/>
                      <a:pt x="1399" y="251"/>
                      <a:pt x="1396" y="248"/>
                    </a:cubicBezTo>
                    <a:cubicBezTo>
                      <a:pt x="1395" y="247"/>
                      <a:pt x="1393" y="247"/>
                      <a:pt x="1391" y="247"/>
                    </a:cubicBezTo>
                    <a:cubicBezTo>
                      <a:pt x="1391" y="246"/>
                      <a:pt x="1391" y="246"/>
                      <a:pt x="1390" y="245"/>
                    </a:cubicBezTo>
                    <a:cubicBezTo>
                      <a:pt x="1391" y="245"/>
                      <a:pt x="1392" y="245"/>
                      <a:pt x="1393" y="245"/>
                    </a:cubicBezTo>
                    <a:close/>
                    <a:moveTo>
                      <a:pt x="1407" y="736"/>
                    </a:moveTo>
                    <a:cubicBezTo>
                      <a:pt x="1406" y="736"/>
                      <a:pt x="1405" y="735"/>
                      <a:pt x="1405" y="735"/>
                    </a:cubicBezTo>
                    <a:cubicBezTo>
                      <a:pt x="1406" y="734"/>
                      <a:pt x="1406" y="733"/>
                      <a:pt x="1406" y="733"/>
                    </a:cubicBezTo>
                    <a:cubicBezTo>
                      <a:pt x="1406" y="733"/>
                      <a:pt x="1407" y="734"/>
                      <a:pt x="1407" y="734"/>
                    </a:cubicBezTo>
                    <a:cubicBezTo>
                      <a:pt x="1407" y="735"/>
                      <a:pt x="1407" y="735"/>
                      <a:pt x="1407" y="736"/>
                    </a:cubicBezTo>
                    <a:close/>
                    <a:moveTo>
                      <a:pt x="1407" y="697"/>
                    </a:moveTo>
                    <a:cubicBezTo>
                      <a:pt x="1406" y="697"/>
                      <a:pt x="1405" y="696"/>
                      <a:pt x="1404" y="696"/>
                    </a:cubicBezTo>
                    <a:cubicBezTo>
                      <a:pt x="1403" y="695"/>
                      <a:pt x="1402" y="694"/>
                      <a:pt x="1401" y="693"/>
                    </a:cubicBezTo>
                    <a:cubicBezTo>
                      <a:pt x="1403" y="692"/>
                      <a:pt x="1405" y="691"/>
                      <a:pt x="1407" y="691"/>
                    </a:cubicBezTo>
                    <a:cubicBezTo>
                      <a:pt x="1408" y="691"/>
                      <a:pt x="1409" y="692"/>
                      <a:pt x="1411" y="693"/>
                    </a:cubicBezTo>
                    <a:cubicBezTo>
                      <a:pt x="1409" y="694"/>
                      <a:pt x="1408" y="696"/>
                      <a:pt x="1407" y="697"/>
                    </a:cubicBezTo>
                    <a:close/>
                    <a:moveTo>
                      <a:pt x="1407" y="649"/>
                    </a:moveTo>
                    <a:cubicBezTo>
                      <a:pt x="1408" y="650"/>
                      <a:pt x="1409" y="651"/>
                      <a:pt x="1409" y="652"/>
                    </a:cubicBezTo>
                    <a:cubicBezTo>
                      <a:pt x="1409" y="653"/>
                      <a:pt x="1407" y="655"/>
                      <a:pt x="1406" y="655"/>
                    </a:cubicBezTo>
                    <a:cubicBezTo>
                      <a:pt x="1404" y="655"/>
                      <a:pt x="1403" y="654"/>
                      <a:pt x="1401" y="652"/>
                    </a:cubicBezTo>
                    <a:cubicBezTo>
                      <a:pt x="1403" y="651"/>
                      <a:pt x="1405" y="650"/>
                      <a:pt x="1407" y="649"/>
                    </a:cubicBezTo>
                    <a:close/>
                    <a:moveTo>
                      <a:pt x="1402" y="613"/>
                    </a:moveTo>
                    <a:cubicBezTo>
                      <a:pt x="1402" y="611"/>
                      <a:pt x="1405" y="609"/>
                      <a:pt x="1407" y="608"/>
                    </a:cubicBezTo>
                    <a:cubicBezTo>
                      <a:pt x="1408" y="609"/>
                      <a:pt x="1411" y="611"/>
                      <a:pt x="1411" y="613"/>
                    </a:cubicBezTo>
                    <a:cubicBezTo>
                      <a:pt x="1410" y="614"/>
                      <a:pt x="1408" y="616"/>
                      <a:pt x="1406" y="617"/>
                    </a:cubicBezTo>
                    <a:cubicBezTo>
                      <a:pt x="1405" y="616"/>
                      <a:pt x="1402" y="614"/>
                      <a:pt x="1402" y="613"/>
                    </a:cubicBezTo>
                    <a:close/>
                    <a:moveTo>
                      <a:pt x="1411" y="572"/>
                    </a:moveTo>
                    <a:cubicBezTo>
                      <a:pt x="1410" y="574"/>
                      <a:pt x="1408" y="575"/>
                      <a:pt x="1407" y="576"/>
                    </a:cubicBezTo>
                    <a:cubicBezTo>
                      <a:pt x="1407" y="576"/>
                      <a:pt x="1406" y="576"/>
                      <a:pt x="1405" y="576"/>
                    </a:cubicBezTo>
                    <a:cubicBezTo>
                      <a:pt x="1404" y="575"/>
                      <a:pt x="1403" y="574"/>
                      <a:pt x="1401" y="573"/>
                    </a:cubicBezTo>
                    <a:cubicBezTo>
                      <a:pt x="1401" y="573"/>
                      <a:pt x="1400" y="572"/>
                      <a:pt x="1400" y="572"/>
                    </a:cubicBezTo>
                    <a:cubicBezTo>
                      <a:pt x="1402" y="570"/>
                      <a:pt x="1404" y="568"/>
                      <a:pt x="1407" y="565"/>
                    </a:cubicBezTo>
                    <a:cubicBezTo>
                      <a:pt x="1408" y="566"/>
                      <a:pt x="1409" y="568"/>
                      <a:pt x="1410" y="569"/>
                    </a:cubicBezTo>
                    <a:cubicBezTo>
                      <a:pt x="1410" y="570"/>
                      <a:pt x="1411" y="572"/>
                      <a:pt x="1411" y="572"/>
                    </a:cubicBezTo>
                    <a:close/>
                    <a:moveTo>
                      <a:pt x="1409" y="536"/>
                    </a:moveTo>
                    <a:cubicBezTo>
                      <a:pt x="1407" y="538"/>
                      <a:pt x="1406" y="539"/>
                      <a:pt x="1404" y="536"/>
                    </a:cubicBezTo>
                    <a:cubicBezTo>
                      <a:pt x="1403" y="534"/>
                      <a:pt x="1401" y="533"/>
                      <a:pt x="1400" y="532"/>
                    </a:cubicBezTo>
                    <a:cubicBezTo>
                      <a:pt x="1400" y="531"/>
                      <a:pt x="1400" y="531"/>
                      <a:pt x="1401" y="531"/>
                    </a:cubicBezTo>
                    <a:cubicBezTo>
                      <a:pt x="1402" y="529"/>
                      <a:pt x="1404" y="528"/>
                      <a:pt x="1405" y="526"/>
                    </a:cubicBezTo>
                    <a:cubicBezTo>
                      <a:pt x="1406" y="525"/>
                      <a:pt x="1407" y="525"/>
                      <a:pt x="1408" y="526"/>
                    </a:cubicBezTo>
                    <a:cubicBezTo>
                      <a:pt x="1408" y="527"/>
                      <a:pt x="1408" y="527"/>
                      <a:pt x="1409" y="528"/>
                    </a:cubicBezTo>
                    <a:cubicBezTo>
                      <a:pt x="1413" y="532"/>
                      <a:pt x="1413" y="532"/>
                      <a:pt x="1409" y="536"/>
                    </a:cubicBezTo>
                    <a:close/>
                    <a:moveTo>
                      <a:pt x="1413" y="493"/>
                    </a:moveTo>
                    <a:cubicBezTo>
                      <a:pt x="1411" y="493"/>
                      <a:pt x="1409" y="496"/>
                      <a:pt x="1407" y="497"/>
                    </a:cubicBezTo>
                    <a:cubicBezTo>
                      <a:pt x="1407" y="497"/>
                      <a:pt x="1406" y="497"/>
                      <a:pt x="1405" y="497"/>
                    </a:cubicBezTo>
                    <a:cubicBezTo>
                      <a:pt x="1403" y="495"/>
                      <a:pt x="1401" y="492"/>
                      <a:pt x="1398" y="492"/>
                    </a:cubicBezTo>
                    <a:cubicBezTo>
                      <a:pt x="1398" y="492"/>
                      <a:pt x="1398" y="491"/>
                      <a:pt x="1398" y="491"/>
                    </a:cubicBezTo>
                    <a:cubicBezTo>
                      <a:pt x="1398" y="491"/>
                      <a:pt x="1398" y="490"/>
                      <a:pt x="1398" y="490"/>
                    </a:cubicBezTo>
                    <a:cubicBezTo>
                      <a:pt x="1400" y="487"/>
                      <a:pt x="1403" y="484"/>
                      <a:pt x="1406" y="481"/>
                    </a:cubicBezTo>
                    <a:cubicBezTo>
                      <a:pt x="1406" y="481"/>
                      <a:pt x="1407" y="482"/>
                      <a:pt x="1407" y="482"/>
                    </a:cubicBezTo>
                    <a:cubicBezTo>
                      <a:pt x="1409" y="485"/>
                      <a:pt x="1411" y="487"/>
                      <a:pt x="1414" y="489"/>
                    </a:cubicBezTo>
                    <a:cubicBezTo>
                      <a:pt x="1416" y="490"/>
                      <a:pt x="1416" y="491"/>
                      <a:pt x="1413" y="493"/>
                    </a:cubicBezTo>
                    <a:close/>
                    <a:moveTo>
                      <a:pt x="1399" y="448"/>
                    </a:moveTo>
                    <a:cubicBezTo>
                      <a:pt x="1401" y="445"/>
                      <a:pt x="1405" y="444"/>
                      <a:pt x="1405" y="440"/>
                    </a:cubicBezTo>
                    <a:cubicBezTo>
                      <a:pt x="1405" y="439"/>
                      <a:pt x="1406" y="439"/>
                      <a:pt x="1406" y="439"/>
                    </a:cubicBezTo>
                    <a:cubicBezTo>
                      <a:pt x="1407" y="439"/>
                      <a:pt x="1407" y="439"/>
                      <a:pt x="1407" y="440"/>
                    </a:cubicBezTo>
                    <a:cubicBezTo>
                      <a:pt x="1408" y="441"/>
                      <a:pt x="1408" y="442"/>
                      <a:pt x="1409" y="443"/>
                    </a:cubicBezTo>
                    <a:cubicBezTo>
                      <a:pt x="1411" y="445"/>
                      <a:pt x="1413" y="447"/>
                      <a:pt x="1415" y="449"/>
                    </a:cubicBezTo>
                    <a:cubicBezTo>
                      <a:pt x="1413" y="451"/>
                      <a:pt x="1411" y="452"/>
                      <a:pt x="1409" y="454"/>
                    </a:cubicBezTo>
                    <a:cubicBezTo>
                      <a:pt x="1406" y="458"/>
                      <a:pt x="1406" y="458"/>
                      <a:pt x="1403" y="455"/>
                    </a:cubicBezTo>
                    <a:cubicBezTo>
                      <a:pt x="1402" y="453"/>
                      <a:pt x="1401" y="452"/>
                      <a:pt x="1399" y="451"/>
                    </a:cubicBezTo>
                    <a:cubicBezTo>
                      <a:pt x="1399" y="450"/>
                      <a:pt x="1397" y="450"/>
                      <a:pt x="1399" y="448"/>
                    </a:cubicBezTo>
                    <a:close/>
                    <a:moveTo>
                      <a:pt x="1415" y="410"/>
                    </a:moveTo>
                    <a:cubicBezTo>
                      <a:pt x="1413" y="411"/>
                      <a:pt x="1412" y="412"/>
                      <a:pt x="1410" y="414"/>
                    </a:cubicBezTo>
                    <a:cubicBezTo>
                      <a:pt x="1406" y="418"/>
                      <a:pt x="1407" y="418"/>
                      <a:pt x="1402" y="413"/>
                    </a:cubicBezTo>
                    <a:cubicBezTo>
                      <a:pt x="1400" y="412"/>
                      <a:pt x="1398" y="411"/>
                      <a:pt x="1396" y="409"/>
                    </a:cubicBezTo>
                    <a:cubicBezTo>
                      <a:pt x="1398" y="407"/>
                      <a:pt x="1400" y="405"/>
                      <a:pt x="1402" y="403"/>
                    </a:cubicBezTo>
                    <a:cubicBezTo>
                      <a:pt x="1403" y="402"/>
                      <a:pt x="1405" y="400"/>
                      <a:pt x="1406" y="398"/>
                    </a:cubicBezTo>
                    <a:cubicBezTo>
                      <a:pt x="1407" y="399"/>
                      <a:pt x="1407" y="399"/>
                      <a:pt x="1408" y="400"/>
                    </a:cubicBezTo>
                    <a:cubicBezTo>
                      <a:pt x="1409" y="404"/>
                      <a:pt x="1412" y="406"/>
                      <a:pt x="1416" y="408"/>
                    </a:cubicBezTo>
                    <a:cubicBezTo>
                      <a:pt x="1417" y="408"/>
                      <a:pt x="1417" y="409"/>
                      <a:pt x="1415" y="410"/>
                    </a:cubicBezTo>
                    <a:close/>
                    <a:moveTo>
                      <a:pt x="1412" y="372"/>
                    </a:moveTo>
                    <a:cubicBezTo>
                      <a:pt x="1411" y="373"/>
                      <a:pt x="1410" y="375"/>
                      <a:pt x="1408" y="377"/>
                    </a:cubicBezTo>
                    <a:cubicBezTo>
                      <a:pt x="1408" y="378"/>
                      <a:pt x="1407" y="378"/>
                      <a:pt x="1406" y="379"/>
                    </a:cubicBezTo>
                    <a:cubicBezTo>
                      <a:pt x="1405" y="378"/>
                      <a:pt x="1404" y="377"/>
                      <a:pt x="1403" y="376"/>
                    </a:cubicBezTo>
                    <a:cubicBezTo>
                      <a:pt x="1400" y="373"/>
                      <a:pt x="1398" y="370"/>
                      <a:pt x="1394" y="369"/>
                    </a:cubicBezTo>
                    <a:cubicBezTo>
                      <a:pt x="1397" y="367"/>
                      <a:pt x="1400" y="365"/>
                      <a:pt x="1402" y="362"/>
                    </a:cubicBezTo>
                    <a:cubicBezTo>
                      <a:pt x="1406" y="358"/>
                      <a:pt x="1406" y="358"/>
                      <a:pt x="1410" y="362"/>
                    </a:cubicBezTo>
                    <a:cubicBezTo>
                      <a:pt x="1411" y="363"/>
                      <a:pt x="1412" y="364"/>
                      <a:pt x="1413" y="365"/>
                    </a:cubicBezTo>
                    <a:cubicBezTo>
                      <a:pt x="1414" y="366"/>
                      <a:pt x="1415" y="367"/>
                      <a:pt x="1417" y="369"/>
                    </a:cubicBezTo>
                    <a:cubicBezTo>
                      <a:pt x="1415" y="370"/>
                      <a:pt x="1413" y="370"/>
                      <a:pt x="1412" y="372"/>
                    </a:cubicBezTo>
                    <a:close/>
                    <a:moveTo>
                      <a:pt x="1407" y="340"/>
                    </a:moveTo>
                    <a:cubicBezTo>
                      <a:pt x="1407" y="340"/>
                      <a:pt x="1407" y="340"/>
                      <a:pt x="1407" y="341"/>
                    </a:cubicBezTo>
                    <a:cubicBezTo>
                      <a:pt x="1406" y="340"/>
                      <a:pt x="1405" y="340"/>
                      <a:pt x="1405" y="340"/>
                    </a:cubicBezTo>
                    <a:cubicBezTo>
                      <a:pt x="1405" y="336"/>
                      <a:pt x="1402" y="335"/>
                      <a:pt x="1400" y="332"/>
                    </a:cubicBezTo>
                    <a:cubicBezTo>
                      <a:pt x="1398" y="331"/>
                      <a:pt x="1396" y="330"/>
                      <a:pt x="1394" y="328"/>
                    </a:cubicBezTo>
                    <a:cubicBezTo>
                      <a:pt x="1396" y="327"/>
                      <a:pt x="1398" y="326"/>
                      <a:pt x="1400" y="324"/>
                    </a:cubicBezTo>
                    <a:cubicBezTo>
                      <a:pt x="1403" y="322"/>
                      <a:pt x="1404" y="319"/>
                      <a:pt x="1405" y="315"/>
                    </a:cubicBezTo>
                    <a:cubicBezTo>
                      <a:pt x="1406" y="315"/>
                      <a:pt x="1406" y="314"/>
                      <a:pt x="1406" y="314"/>
                    </a:cubicBezTo>
                    <a:cubicBezTo>
                      <a:pt x="1407" y="314"/>
                      <a:pt x="1407" y="315"/>
                      <a:pt x="1407" y="316"/>
                    </a:cubicBezTo>
                    <a:cubicBezTo>
                      <a:pt x="1409" y="321"/>
                      <a:pt x="1412" y="324"/>
                      <a:pt x="1417" y="327"/>
                    </a:cubicBezTo>
                    <a:cubicBezTo>
                      <a:pt x="1418" y="327"/>
                      <a:pt x="1418" y="329"/>
                      <a:pt x="1418" y="329"/>
                    </a:cubicBezTo>
                    <a:cubicBezTo>
                      <a:pt x="1413" y="331"/>
                      <a:pt x="1409" y="335"/>
                      <a:pt x="1407" y="340"/>
                    </a:cubicBezTo>
                    <a:close/>
                    <a:moveTo>
                      <a:pt x="1417" y="290"/>
                    </a:moveTo>
                    <a:cubicBezTo>
                      <a:pt x="1411" y="292"/>
                      <a:pt x="1409" y="298"/>
                      <a:pt x="1406" y="302"/>
                    </a:cubicBezTo>
                    <a:cubicBezTo>
                      <a:pt x="1404" y="297"/>
                      <a:pt x="1402" y="292"/>
                      <a:pt x="1396" y="290"/>
                    </a:cubicBezTo>
                    <a:cubicBezTo>
                      <a:pt x="1394" y="289"/>
                      <a:pt x="1392" y="288"/>
                      <a:pt x="1390" y="287"/>
                    </a:cubicBezTo>
                    <a:cubicBezTo>
                      <a:pt x="1389" y="287"/>
                      <a:pt x="1389" y="286"/>
                      <a:pt x="1388" y="286"/>
                    </a:cubicBezTo>
                    <a:cubicBezTo>
                      <a:pt x="1389" y="286"/>
                      <a:pt x="1389" y="285"/>
                      <a:pt x="1390" y="285"/>
                    </a:cubicBezTo>
                    <a:cubicBezTo>
                      <a:pt x="1398" y="286"/>
                      <a:pt x="1401" y="278"/>
                      <a:pt x="1405" y="274"/>
                    </a:cubicBezTo>
                    <a:cubicBezTo>
                      <a:pt x="1406" y="273"/>
                      <a:pt x="1406" y="272"/>
                      <a:pt x="1406" y="271"/>
                    </a:cubicBezTo>
                    <a:cubicBezTo>
                      <a:pt x="1407" y="272"/>
                      <a:pt x="1407" y="273"/>
                      <a:pt x="1407" y="274"/>
                    </a:cubicBezTo>
                    <a:cubicBezTo>
                      <a:pt x="1410" y="278"/>
                      <a:pt x="1413" y="281"/>
                      <a:pt x="1417" y="284"/>
                    </a:cubicBezTo>
                    <a:cubicBezTo>
                      <a:pt x="1421" y="287"/>
                      <a:pt x="1422" y="288"/>
                      <a:pt x="1417" y="290"/>
                    </a:cubicBezTo>
                    <a:close/>
                    <a:moveTo>
                      <a:pt x="1447" y="736"/>
                    </a:moveTo>
                    <a:cubicBezTo>
                      <a:pt x="1446" y="736"/>
                      <a:pt x="1446" y="735"/>
                      <a:pt x="1446" y="735"/>
                    </a:cubicBezTo>
                    <a:cubicBezTo>
                      <a:pt x="1446" y="734"/>
                      <a:pt x="1446" y="733"/>
                      <a:pt x="1447" y="732"/>
                    </a:cubicBezTo>
                    <a:cubicBezTo>
                      <a:pt x="1447" y="733"/>
                      <a:pt x="1448" y="733"/>
                      <a:pt x="1448" y="734"/>
                    </a:cubicBezTo>
                    <a:cubicBezTo>
                      <a:pt x="1447" y="735"/>
                      <a:pt x="1447" y="735"/>
                      <a:pt x="1447" y="736"/>
                    </a:cubicBezTo>
                    <a:close/>
                    <a:moveTo>
                      <a:pt x="1447" y="697"/>
                    </a:moveTo>
                    <a:cubicBezTo>
                      <a:pt x="1447" y="698"/>
                      <a:pt x="1446" y="697"/>
                      <a:pt x="1445" y="696"/>
                    </a:cubicBezTo>
                    <a:cubicBezTo>
                      <a:pt x="1444" y="695"/>
                      <a:pt x="1443" y="694"/>
                      <a:pt x="1442" y="694"/>
                    </a:cubicBezTo>
                    <a:cubicBezTo>
                      <a:pt x="1442" y="693"/>
                      <a:pt x="1442" y="693"/>
                      <a:pt x="1442" y="693"/>
                    </a:cubicBezTo>
                    <a:cubicBezTo>
                      <a:pt x="1444" y="692"/>
                      <a:pt x="1445" y="690"/>
                      <a:pt x="1447" y="690"/>
                    </a:cubicBezTo>
                    <a:cubicBezTo>
                      <a:pt x="1448" y="691"/>
                      <a:pt x="1449" y="693"/>
                      <a:pt x="1449" y="695"/>
                    </a:cubicBezTo>
                    <a:cubicBezTo>
                      <a:pt x="1450" y="695"/>
                      <a:pt x="1448" y="697"/>
                      <a:pt x="1447" y="697"/>
                    </a:cubicBezTo>
                    <a:close/>
                    <a:moveTo>
                      <a:pt x="1444" y="652"/>
                    </a:moveTo>
                    <a:cubicBezTo>
                      <a:pt x="1444" y="651"/>
                      <a:pt x="1445" y="649"/>
                      <a:pt x="1446" y="648"/>
                    </a:cubicBezTo>
                    <a:cubicBezTo>
                      <a:pt x="1448" y="649"/>
                      <a:pt x="1449" y="650"/>
                      <a:pt x="1449" y="651"/>
                    </a:cubicBezTo>
                    <a:cubicBezTo>
                      <a:pt x="1449" y="653"/>
                      <a:pt x="1448" y="654"/>
                      <a:pt x="1447" y="656"/>
                    </a:cubicBezTo>
                    <a:cubicBezTo>
                      <a:pt x="1446" y="654"/>
                      <a:pt x="1444" y="653"/>
                      <a:pt x="1444" y="652"/>
                    </a:cubicBezTo>
                    <a:close/>
                    <a:moveTo>
                      <a:pt x="1447" y="617"/>
                    </a:moveTo>
                    <a:cubicBezTo>
                      <a:pt x="1445" y="616"/>
                      <a:pt x="1444" y="614"/>
                      <a:pt x="1442" y="612"/>
                    </a:cubicBezTo>
                    <a:cubicBezTo>
                      <a:pt x="1444" y="611"/>
                      <a:pt x="1445" y="609"/>
                      <a:pt x="1447" y="608"/>
                    </a:cubicBezTo>
                    <a:cubicBezTo>
                      <a:pt x="1448" y="609"/>
                      <a:pt x="1450" y="611"/>
                      <a:pt x="1452" y="613"/>
                    </a:cubicBezTo>
                    <a:cubicBezTo>
                      <a:pt x="1450" y="614"/>
                      <a:pt x="1448" y="617"/>
                      <a:pt x="1447" y="617"/>
                    </a:cubicBezTo>
                    <a:close/>
                    <a:moveTo>
                      <a:pt x="1442" y="570"/>
                    </a:moveTo>
                    <a:cubicBezTo>
                      <a:pt x="1443" y="569"/>
                      <a:pt x="1445" y="567"/>
                      <a:pt x="1447" y="564"/>
                    </a:cubicBezTo>
                    <a:cubicBezTo>
                      <a:pt x="1448" y="566"/>
                      <a:pt x="1449" y="568"/>
                      <a:pt x="1450" y="569"/>
                    </a:cubicBezTo>
                    <a:cubicBezTo>
                      <a:pt x="1451" y="570"/>
                      <a:pt x="1452" y="572"/>
                      <a:pt x="1451" y="572"/>
                    </a:cubicBezTo>
                    <a:cubicBezTo>
                      <a:pt x="1450" y="574"/>
                      <a:pt x="1449" y="575"/>
                      <a:pt x="1447" y="576"/>
                    </a:cubicBezTo>
                    <a:cubicBezTo>
                      <a:pt x="1447" y="576"/>
                      <a:pt x="1445" y="575"/>
                      <a:pt x="1444" y="574"/>
                    </a:cubicBezTo>
                    <a:cubicBezTo>
                      <a:pt x="1443" y="573"/>
                      <a:pt x="1442" y="571"/>
                      <a:pt x="1442" y="570"/>
                    </a:cubicBezTo>
                    <a:close/>
                    <a:moveTo>
                      <a:pt x="1451" y="534"/>
                    </a:moveTo>
                    <a:cubicBezTo>
                      <a:pt x="1449" y="535"/>
                      <a:pt x="1448" y="537"/>
                      <a:pt x="1447" y="538"/>
                    </a:cubicBezTo>
                    <a:cubicBezTo>
                      <a:pt x="1446" y="538"/>
                      <a:pt x="1446" y="538"/>
                      <a:pt x="1445" y="537"/>
                    </a:cubicBezTo>
                    <a:cubicBezTo>
                      <a:pt x="1444" y="536"/>
                      <a:pt x="1443" y="535"/>
                      <a:pt x="1441" y="533"/>
                    </a:cubicBezTo>
                    <a:cubicBezTo>
                      <a:pt x="1440" y="532"/>
                      <a:pt x="1440" y="532"/>
                      <a:pt x="1441" y="531"/>
                    </a:cubicBezTo>
                    <a:cubicBezTo>
                      <a:pt x="1442" y="530"/>
                      <a:pt x="1442" y="530"/>
                      <a:pt x="1443" y="529"/>
                    </a:cubicBezTo>
                    <a:cubicBezTo>
                      <a:pt x="1447" y="525"/>
                      <a:pt x="1447" y="525"/>
                      <a:pt x="1451" y="529"/>
                    </a:cubicBezTo>
                    <a:cubicBezTo>
                      <a:pt x="1453" y="531"/>
                      <a:pt x="1454" y="532"/>
                      <a:pt x="1451" y="534"/>
                    </a:cubicBezTo>
                    <a:close/>
                    <a:moveTo>
                      <a:pt x="1450" y="494"/>
                    </a:moveTo>
                    <a:cubicBezTo>
                      <a:pt x="1449" y="496"/>
                      <a:pt x="1448" y="497"/>
                      <a:pt x="1447" y="499"/>
                    </a:cubicBezTo>
                    <a:cubicBezTo>
                      <a:pt x="1446" y="497"/>
                      <a:pt x="1446" y="497"/>
                      <a:pt x="1445" y="497"/>
                    </a:cubicBezTo>
                    <a:cubicBezTo>
                      <a:pt x="1443" y="495"/>
                      <a:pt x="1441" y="494"/>
                      <a:pt x="1439" y="492"/>
                    </a:cubicBezTo>
                    <a:cubicBezTo>
                      <a:pt x="1438" y="491"/>
                      <a:pt x="1437" y="490"/>
                      <a:pt x="1439" y="489"/>
                    </a:cubicBezTo>
                    <a:cubicBezTo>
                      <a:pt x="1441" y="487"/>
                      <a:pt x="1444" y="485"/>
                      <a:pt x="1446" y="482"/>
                    </a:cubicBezTo>
                    <a:cubicBezTo>
                      <a:pt x="1446" y="480"/>
                      <a:pt x="1448" y="482"/>
                      <a:pt x="1448" y="482"/>
                    </a:cubicBezTo>
                    <a:cubicBezTo>
                      <a:pt x="1449" y="484"/>
                      <a:pt x="1449" y="485"/>
                      <a:pt x="1450" y="486"/>
                    </a:cubicBezTo>
                    <a:cubicBezTo>
                      <a:pt x="1454" y="490"/>
                      <a:pt x="1454" y="490"/>
                      <a:pt x="1450" y="494"/>
                    </a:cubicBezTo>
                    <a:close/>
                    <a:moveTo>
                      <a:pt x="1452" y="452"/>
                    </a:moveTo>
                    <a:cubicBezTo>
                      <a:pt x="1450" y="453"/>
                      <a:pt x="1450" y="455"/>
                      <a:pt x="1449" y="456"/>
                    </a:cubicBezTo>
                    <a:cubicBezTo>
                      <a:pt x="1448" y="457"/>
                      <a:pt x="1447" y="457"/>
                      <a:pt x="1447" y="458"/>
                    </a:cubicBezTo>
                    <a:cubicBezTo>
                      <a:pt x="1446" y="457"/>
                      <a:pt x="1446" y="457"/>
                      <a:pt x="1445" y="456"/>
                    </a:cubicBezTo>
                    <a:cubicBezTo>
                      <a:pt x="1445" y="455"/>
                      <a:pt x="1444" y="454"/>
                      <a:pt x="1444" y="453"/>
                    </a:cubicBezTo>
                    <a:cubicBezTo>
                      <a:pt x="1442" y="452"/>
                      <a:pt x="1440" y="451"/>
                      <a:pt x="1438" y="449"/>
                    </a:cubicBezTo>
                    <a:cubicBezTo>
                      <a:pt x="1440" y="447"/>
                      <a:pt x="1442" y="445"/>
                      <a:pt x="1444" y="443"/>
                    </a:cubicBezTo>
                    <a:cubicBezTo>
                      <a:pt x="1445" y="443"/>
                      <a:pt x="1445" y="442"/>
                      <a:pt x="1445" y="442"/>
                    </a:cubicBezTo>
                    <a:cubicBezTo>
                      <a:pt x="1446" y="440"/>
                      <a:pt x="1447" y="441"/>
                      <a:pt x="1448" y="442"/>
                    </a:cubicBezTo>
                    <a:cubicBezTo>
                      <a:pt x="1449" y="443"/>
                      <a:pt x="1451" y="445"/>
                      <a:pt x="1452" y="446"/>
                    </a:cubicBezTo>
                    <a:cubicBezTo>
                      <a:pt x="1455" y="449"/>
                      <a:pt x="1455" y="449"/>
                      <a:pt x="1452" y="452"/>
                    </a:cubicBezTo>
                    <a:close/>
                    <a:moveTo>
                      <a:pt x="1455" y="409"/>
                    </a:moveTo>
                    <a:cubicBezTo>
                      <a:pt x="1455" y="410"/>
                      <a:pt x="1454" y="411"/>
                      <a:pt x="1453" y="412"/>
                    </a:cubicBezTo>
                    <a:cubicBezTo>
                      <a:pt x="1451" y="414"/>
                      <a:pt x="1449" y="416"/>
                      <a:pt x="1446" y="417"/>
                    </a:cubicBezTo>
                    <a:cubicBezTo>
                      <a:pt x="1445" y="418"/>
                      <a:pt x="1443" y="414"/>
                      <a:pt x="1441" y="412"/>
                    </a:cubicBezTo>
                    <a:cubicBezTo>
                      <a:pt x="1440" y="411"/>
                      <a:pt x="1439" y="411"/>
                      <a:pt x="1437" y="410"/>
                    </a:cubicBezTo>
                    <a:cubicBezTo>
                      <a:pt x="1437" y="410"/>
                      <a:pt x="1437" y="409"/>
                      <a:pt x="1436" y="409"/>
                    </a:cubicBezTo>
                    <a:cubicBezTo>
                      <a:pt x="1437" y="408"/>
                      <a:pt x="1437" y="408"/>
                      <a:pt x="1437" y="408"/>
                    </a:cubicBezTo>
                    <a:cubicBezTo>
                      <a:pt x="1441" y="406"/>
                      <a:pt x="1443" y="404"/>
                      <a:pt x="1445" y="400"/>
                    </a:cubicBezTo>
                    <a:cubicBezTo>
                      <a:pt x="1446" y="398"/>
                      <a:pt x="1448" y="399"/>
                      <a:pt x="1449" y="400"/>
                    </a:cubicBezTo>
                    <a:cubicBezTo>
                      <a:pt x="1450" y="403"/>
                      <a:pt x="1451" y="406"/>
                      <a:pt x="1455" y="406"/>
                    </a:cubicBezTo>
                    <a:cubicBezTo>
                      <a:pt x="1455" y="406"/>
                      <a:pt x="1455" y="408"/>
                      <a:pt x="1455" y="409"/>
                    </a:cubicBezTo>
                    <a:close/>
                    <a:moveTo>
                      <a:pt x="1455" y="371"/>
                    </a:moveTo>
                    <a:cubicBezTo>
                      <a:pt x="1452" y="373"/>
                      <a:pt x="1442" y="373"/>
                      <a:pt x="1438" y="371"/>
                    </a:cubicBezTo>
                    <a:cubicBezTo>
                      <a:pt x="1437" y="370"/>
                      <a:pt x="1435" y="369"/>
                      <a:pt x="1438" y="367"/>
                    </a:cubicBezTo>
                    <a:cubicBezTo>
                      <a:pt x="1441" y="364"/>
                      <a:pt x="1444" y="362"/>
                      <a:pt x="1445" y="358"/>
                    </a:cubicBezTo>
                    <a:cubicBezTo>
                      <a:pt x="1447" y="356"/>
                      <a:pt x="1446" y="356"/>
                      <a:pt x="1448" y="358"/>
                    </a:cubicBezTo>
                    <a:cubicBezTo>
                      <a:pt x="1450" y="362"/>
                      <a:pt x="1453" y="364"/>
                      <a:pt x="1455" y="367"/>
                    </a:cubicBezTo>
                    <a:cubicBezTo>
                      <a:pt x="1456" y="367"/>
                      <a:pt x="1457" y="368"/>
                      <a:pt x="1457" y="369"/>
                    </a:cubicBezTo>
                    <a:cubicBezTo>
                      <a:pt x="1456" y="369"/>
                      <a:pt x="1456" y="370"/>
                      <a:pt x="1455" y="371"/>
                    </a:cubicBezTo>
                    <a:close/>
                    <a:moveTo>
                      <a:pt x="1458" y="329"/>
                    </a:moveTo>
                    <a:cubicBezTo>
                      <a:pt x="1453" y="331"/>
                      <a:pt x="1450" y="335"/>
                      <a:pt x="1448" y="339"/>
                    </a:cubicBezTo>
                    <a:cubicBezTo>
                      <a:pt x="1447" y="340"/>
                      <a:pt x="1446" y="340"/>
                      <a:pt x="1446" y="340"/>
                    </a:cubicBezTo>
                    <a:cubicBezTo>
                      <a:pt x="1444" y="335"/>
                      <a:pt x="1440" y="331"/>
                      <a:pt x="1435" y="329"/>
                    </a:cubicBezTo>
                    <a:cubicBezTo>
                      <a:pt x="1435" y="329"/>
                      <a:pt x="1435" y="328"/>
                      <a:pt x="1434" y="328"/>
                    </a:cubicBezTo>
                    <a:cubicBezTo>
                      <a:pt x="1435" y="327"/>
                      <a:pt x="1435" y="327"/>
                      <a:pt x="1436" y="327"/>
                    </a:cubicBezTo>
                    <a:cubicBezTo>
                      <a:pt x="1440" y="325"/>
                      <a:pt x="1443" y="322"/>
                      <a:pt x="1445" y="318"/>
                    </a:cubicBezTo>
                    <a:cubicBezTo>
                      <a:pt x="1445" y="316"/>
                      <a:pt x="1447" y="315"/>
                      <a:pt x="1448" y="318"/>
                    </a:cubicBezTo>
                    <a:cubicBezTo>
                      <a:pt x="1450" y="322"/>
                      <a:pt x="1454" y="325"/>
                      <a:pt x="1458" y="327"/>
                    </a:cubicBezTo>
                    <a:cubicBezTo>
                      <a:pt x="1459" y="328"/>
                      <a:pt x="1460" y="328"/>
                      <a:pt x="1458" y="329"/>
                    </a:cubicBezTo>
                    <a:close/>
                    <a:moveTo>
                      <a:pt x="1462" y="287"/>
                    </a:moveTo>
                    <a:cubicBezTo>
                      <a:pt x="1462" y="287"/>
                      <a:pt x="1461" y="288"/>
                      <a:pt x="1461" y="288"/>
                    </a:cubicBezTo>
                    <a:cubicBezTo>
                      <a:pt x="1455" y="290"/>
                      <a:pt x="1450" y="293"/>
                      <a:pt x="1448" y="299"/>
                    </a:cubicBezTo>
                    <a:cubicBezTo>
                      <a:pt x="1447" y="302"/>
                      <a:pt x="1445" y="299"/>
                      <a:pt x="1445" y="298"/>
                    </a:cubicBezTo>
                    <a:cubicBezTo>
                      <a:pt x="1443" y="294"/>
                      <a:pt x="1439" y="291"/>
                      <a:pt x="1435" y="289"/>
                    </a:cubicBezTo>
                    <a:cubicBezTo>
                      <a:pt x="1434" y="288"/>
                      <a:pt x="1431" y="287"/>
                      <a:pt x="1431" y="286"/>
                    </a:cubicBezTo>
                    <a:cubicBezTo>
                      <a:pt x="1431" y="284"/>
                      <a:pt x="1434" y="286"/>
                      <a:pt x="1435" y="285"/>
                    </a:cubicBezTo>
                    <a:cubicBezTo>
                      <a:pt x="1437" y="283"/>
                      <a:pt x="1440" y="282"/>
                      <a:pt x="1442" y="280"/>
                    </a:cubicBezTo>
                    <a:cubicBezTo>
                      <a:pt x="1443" y="278"/>
                      <a:pt x="1444" y="276"/>
                      <a:pt x="1446" y="273"/>
                    </a:cubicBezTo>
                    <a:cubicBezTo>
                      <a:pt x="1446" y="273"/>
                      <a:pt x="1446" y="272"/>
                      <a:pt x="1447" y="272"/>
                    </a:cubicBezTo>
                    <a:cubicBezTo>
                      <a:pt x="1447" y="272"/>
                      <a:pt x="1447" y="273"/>
                      <a:pt x="1448" y="273"/>
                    </a:cubicBezTo>
                    <a:cubicBezTo>
                      <a:pt x="1449" y="277"/>
                      <a:pt x="1452" y="280"/>
                      <a:pt x="1456" y="283"/>
                    </a:cubicBezTo>
                    <a:cubicBezTo>
                      <a:pt x="1458" y="284"/>
                      <a:pt x="1459" y="285"/>
                      <a:pt x="1462" y="285"/>
                    </a:cubicBezTo>
                    <a:cubicBezTo>
                      <a:pt x="1462" y="285"/>
                      <a:pt x="1462" y="286"/>
                      <a:pt x="1462" y="287"/>
                    </a:cubicBezTo>
                    <a:close/>
                    <a:moveTo>
                      <a:pt x="1462" y="247"/>
                    </a:moveTo>
                    <a:cubicBezTo>
                      <a:pt x="1454" y="247"/>
                      <a:pt x="1451" y="253"/>
                      <a:pt x="1448" y="258"/>
                    </a:cubicBezTo>
                    <a:cubicBezTo>
                      <a:pt x="1447" y="258"/>
                      <a:pt x="1447" y="259"/>
                      <a:pt x="1447" y="260"/>
                    </a:cubicBezTo>
                    <a:cubicBezTo>
                      <a:pt x="1446" y="259"/>
                      <a:pt x="1446" y="258"/>
                      <a:pt x="1446" y="257"/>
                    </a:cubicBezTo>
                    <a:cubicBezTo>
                      <a:pt x="1444" y="255"/>
                      <a:pt x="1443" y="253"/>
                      <a:pt x="1441" y="251"/>
                    </a:cubicBezTo>
                    <a:cubicBezTo>
                      <a:pt x="1440" y="249"/>
                      <a:pt x="1438" y="248"/>
                      <a:pt x="1436" y="247"/>
                    </a:cubicBezTo>
                    <a:cubicBezTo>
                      <a:pt x="1434" y="246"/>
                      <a:pt x="1434" y="244"/>
                      <a:pt x="1436" y="243"/>
                    </a:cubicBezTo>
                    <a:cubicBezTo>
                      <a:pt x="1441" y="240"/>
                      <a:pt x="1444" y="236"/>
                      <a:pt x="1446" y="232"/>
                    </a:cubicBezTo>
                    <a:cubicBezTo>
                      <a:pt x="1446" y="231"/>
                      <a:pt x="1446" y="230"/>
                      <a:pt x="1447" y="229"/>
                    </a:cubicBezTo>
                    <a:cubicBezTo>
                      <a:pt x="1447" y="230"/>
                      <a:pt x="1447" y="231"/>
                      <a:pt x="1448" y="231"/>
                    </a:cubicBezTo>
                    <a:cubicBezTo>
                      <a:pt x="1450" y="238"/>
                      <a:pt x="1455" y="242"/>
                      <a:pt x="1461" y="245"/>
                    </a:cubicBezTo>
                    <a:cubicBezTo>
                      <a:pt x="1462" y="245"/>
                      <a:pt x="1462" y="245"/>
                      <a:pt x="1463" y="246"/>
                    </a:cubicBezTo>
                    <a:cubicBezTo>
                      <a:pt x="1462" y="246"/>
                      <a:pt x="1462" y="247"/>
                      <a:pt x="1462" y="247"/>
                    </a:cubicBezTo>
                    <a:close/>
                    <a:moveTo>
                      <a:pt x="1478" y="408"/>
                    </a:moveTo>
                    <a:cubicBezTo>
                      <a:pt x="1479" y="407"/>
                      <a:pt x="1479" y="406"/>
                      <a:pt x="1479" y="406"/>
                    </a:cubicBezTo>
                    <a:cubicBezTo>
                      <a:pt x="1484" y="406"/>
                      <a:pt x="1483" y="402"/>
                      <a:pt x="1486" y="400"/>
                    </a:cubicBezTo>
                    <a:cubicBezTo>
                      <a:pt x="1487" y="398"/>
                      <a:pt x="1489" y="397"/>
                      <a:pt x="1490" y="400"/>
                    </a:cubicBezTo>
                    <a:cubicBezTo>
                      <a:pt x="1490" y="401"/>
                      <a:pt x="1491" y="403"/>
                      <a:pt x="1492" y="404"/>
                    </a:cubicBezTo>
                    <a:cubicBezTo>
                      <a:pt x="1494" y="406"/>
                      <a:pt x="1497" y="408"/>
                      <a:pt x="1497" y="409"/>
                    </a:cubicBezTo>
                    <a:cubicBezTo>
                      <a:pt x="1497" y="411"/>
                      <a:pt x="1494" y="413"/>
                      <a:pt x="1492" y="415"/>
                    </a:cubicBezTo>
                    <a:cubicBezTo>
                      <a:pt x="1490" y="416"/>
                      <a:pt x="1489" y="417"/>
                      <a:pt x="1488" y="419"/>
                    </a:cubicBezTo>
                    <a:cubicBezTo>
                      <a:pt x="1487" y="419"/>
                      <a:pt x="1486" y="419"/>
                      <a:pt x="1486" y="419"/>
                    </a:cubicBezTo>
                    <a:cubicBezTo>
                      <a:pt x="1485" y="414"/>
                      <a:pt x="1481" y="412"/>
                      <a:pt x="1478" y="409"/>
                    </a:cubicBezTo>
                    <a:cubicBezTo>
                      <a:pt x="1478" y="409"/>
                      <a:pt x="1478" y="408"/>
                      <a:pt x="1478" y="408"/>
                    </a:cubicBezTo>
                    <a:close/>
                    <a:moveTo>
                      <a:pt x="1496" y="450"/>
                    </a:moveTo>
                    <a:cubicBezTo>
                      <a:pt x="1496" y="451"/>
                      <a:pt x="1495" y="451"/>
                      <a:pt x="1494" y="451"/>
                    </a:cubicBezTo>
                    <a:cubicBezTo>
                      <a:pt x="1490" y="452"/>
                      <a:pt x="1491" y="459"/>
                      <a:pt x="1487" y="457"/>
                    </a:cubicBezTo>
                    <a:cubicBezTo>
                      <a:pt x="1484" y="456"/>
                      <a:pt x="1483" y="451"/>
                      <a:pt x="1479" y="450"/>
                    </a:cubicBezTo>
                    <a:cubicBezTo>
                      <a:pt x="1479" y="450"/>
                      <a:pt x="1479" y="450"/>
                      <a:pt x="1479" y="450"/>
                    </a:cubicBezTo>
                    <a:cubicBezTo>
                      <a:pt x="1479" y="449"/>
                      <a:pt x="1479" y="449"/>
                      <a:pt x="1479" y="448"/>
                    </a:cubicBezTo>
                    <a:cubicBezTo>
                      <a:pt x="1481" y="445"/>
                      <a:pt x="1485" y="444"/>
                      <a:pt x="1486" y="440"/>
                    </a:cubicBezTo>
                    <a:cubicBezTo>
                      <a:pt x="1486" y="440"/>
                      <a:pt x="1488" y="439"/>
                      <a:pt x="1488" y="440"/>
                    </a:cubicBezTo>
                    <a:cubicBezTo>
                      <a:pt x="1491" y="443"/>
                      <a:pt x="1494" y="445"/>
                      <a:pt x="1497" y="448"/>
                    </a:cubicBezTo>
                    <a:cubicBezTo>
                      <a:pt x="1497" y="449"/>
                      <a:pt x="1497" y="450"/>
                      <a:pt x="1496" y="450"/>
                    </a:cubicBezTo>
                    <a:close/>
                    <a:moveTo>
                      <a:pt x="1488" y="648"/>
                    </a:moveTo>
                    <a:cubicBezTo>
                      <a:pt x="1490" y="649"/>
                      <a:pt x="1491" y="650"/>
                      <a:pt x="1492" y="652"/>
                    </a:cubicBezTo>
                    <a:cubicBezTo>
                      <a:pt x="1492" y="653"/>
                      <a:pt x="1490" y="655"/>
                      <a:pt x="1488" y="657"/>
                    </a:cubicBezTo>
                    <a:cubicBezTo>
                      <a:pt x="1486" y="655"/>
                      <a:pt x="1485" y="654"/>
                      <a:pt x="1484" y="652"/>
                    </a:cubicBezTo>
                    <a:cubicBezTo>
                      <a:pt x="1483" y="651"/>
                      <a:pt x="1487" y="647"/>
                      <a:pt x="1488" y="648"/>
                    </a:cubicBezTo>
                    <a:close/>
                    <a:moveTo>
                      <a:pt x="1487" y="774"/>
                    </a:moveTo>
                    <a:cubicBezTo>
                      <a:pt x="1486" y="774"/>
                      <a:pt x="1486" y="774"/>
                      <a:pt x="1486" y="774"/>
                    </a:cubicBezTo>
                    <a:cubicBezTo>
                      <a:pt x="1486" y="773"/>
                      <a:pt x="1487" y="773"/>
                      <a:pt x="1487" y="773"/>
                    </a:cubicBezTo>
                    <a:cubicBezTo>
                      <a:pt x="1487" y="773"/>
                      <a:pt x="1488" y="773"/>
                      <a:pt x="1488" y="774"/>
                    </a:cubicBezTo>
                    <a:cubicBezTo>
                      <a:pt x="1487" y="774"/>
                      <a:pt x="1487" y="774"/>
                      <a:pt x="1487" y="774"/>
                    </a:cubicBezTo>
                    <a:close/>
                    <a:moveTo>
                      <a:pt x="1487" y="738"/>
                    </a:moveTo>
                    <a:cubicBezTo>
                      <a:pt x="1487" y="737"/>
                      <a:pt x="1486" y="736"/>
                      <a:pt x="1485" y="735"/>
                    </a:cubicBezTo>
                    <a:cubicBezTo>
                      <a:pt x="1486" y="734"/>
                      <a:pt x="1487" y="733"/>
                      <a:pt x="1488" y="732"/>
                    </a:cubicBezTo>
                    <a:cubicBezTo>
                      <a:pt x="1489" y="733"/>
                      <a:pt x="1490" y="734"/>
                      <a:pt x="1490" y="734"/>
                    </a:cubicBezTo>
                    <a:cubicBezTo>
                      <a:pt x="1489" y="736"/>
                      <a:pt x="1488" y="737"/>
                      <a:pt x="1487" y="738"/>
                    </a:cubicBezTo>
                    <a:close/>
                    <a:moveTo>
                      <a:pt x="1488" y="698"/>
                    </a:moveTo>
                    <a:cubicBezTo>
                      <a:pt x="1487" y="696"/>
                      <a:pt x="1485" y="695"/>
                      <a:pt x="1484" y="694"/>
                    </a:cubicBezTo>
                    <a:cubicBezTo>
                      <a:pt x="1484" y="693"/>
                      <a:pt x="1486" y="691"/>
                      <a:pt x="1488" y="689"/>
                    </a:cubicBezTo>
                    <a:cubicBezTo>
                      <a:pt x="1490" y="691"/>
                      <a:pt x="1492" y="693"/>
                      <a:pt x="1492" y="694"/>
                    </a:cubicBezTo>
                    <a:cubicBezTo>
                      <a:pt x="1491" y="695"/>
                      <a:pt x="1489" y="697"/>
                      <a:pt x="1488" y="698"/>
                    </a:cubicBezTo>
                    <a:close/>
                    <a:moveTo>
                      <a:pt x="1488" y="618"/>
                    </a:moveTo>
                    <a:cubicBezTo>
                      <a:pt x="1486" y="616"/>
                      <a:pt x="1484" y="614"/>
                      <a:pt x="1482" y="613"/>
                    </a:cubicBezTo>
                    <a:cubicBezTo>
                      <a:pt x="1484" y="611"/>
                      <a:pt x="1486" y="608"/>
                      <a:pt x="1488" y="608"/>
                    </a:cubicBezTo>
                    <a:cubicBezTo>
                      <a:pt x="1490" y="608"/>
                      <a:pt x="1492" y="611"/>
                      <a:pt x="1494" y="612"/>
                    </a:cubicBezTo>
                    <a:cubicBezTo>
                      <a:pt x="1492" y="614"/>
                      <a:pt x="1490" y="616"/>
                      <a:pt x="1488" y="618"/>
                    </a:cubicBezTo>
                    <a:close/>
                    <a:moveTo>
                      <a:pt x="1484" y="569"/>
                    </a:moveTo>
                    <a:cubicBezTo>
                      <a:pt x="1485" y="568"/>
                      <a:pt x="1486" y="566"/>
                      <a:pt x="1487" y="565"/>
                    </a:cubicBezTo>
                    <a:cubicBezTo>
                      <a:pt x="1488" y="566"/>
                      <a:pt x="1489" y="566"/>
                      <a:pt x="1489" y="566"/>
                    </a:cubicBezTo>
                    <a:cubicBezTo>
                      <a:pt x="1490" y="567"/>
                      <a:pt x="1490" y="569"/>
                      <a:pt x="1491" y="569"/>
                    </a:cubicBezTo>
                    <a:cubicBezTo>
                      <a:pt x="1494" y="572"/>
                      <a:pt x="1493" y="573"/>
                      <a:pt x="1491" y="575"/>
                    </a:cubicBezTo>
                    <a:cubicBezTo>
                      <a:pt x="1488" y="578"/>
                      <a:pt x="1486" y="577"/>
                      <a:pt x="1485" y="575"/>
                    </a:cubicBezTo>
                    <a:cubicBezTo>
                      <a:pt x="1483" y="573"/>
                      <a:pt x="1480" y="571"/>
                      <a:pt x="1484" y="569"/>
                    </a:cubicBezTo>
                    <a:close/>
                    <a:moveTo>
                      <a:pt x="1493" y="533"/>
                    </a:moveTo>
                    <a:cubicBezTo>
                      <a:pt x="1493" y="533"/>
                      <a:pt x="1492" y="533"/>
                      <a:pt x="1492" y="534"/>
                    </a:cubicBezTo>
                    <a:cubicBezTo>
                      <a:pt x="1491" y="535"/>
                      <a:pt x="1490" y="537"/>
                      <a:pt x="1488" y="538"/>
                    </a:cubicBezTo>
                    <a:cubicBezTo>
                      <a:pt x="1486" y="537"/>
                      <a:pt x="1484" y="535"/>
                      <a:pt x="1481" y="533"/>
                    </a:cubicBezTo>
                    <a:cubicBezTo>
                      <a:pt x="1481" y="533"/>
                      <a:pt x="1481" y="532"/>
                      <a:pt x="1480" y="532"/>
                    </a:cubicBezTo>
                    <a:cubicBezTo>
                      <a:pt x="1481" y="532"/>
                      <a:pt x="1481" y="531"/>
                      <a:pt x="1481" y="531"/>
                    </a:cubicBezTo>
                    <a:cubicBezTo>
                      <a:pt x="1483" y="529"/>
                      <a:pt x="1484" y="528"/>
                      <a:pt x="1486" y="526"/>
                    </a:cubicBezTo>
                    <a:cubicBezTo>
                      <a:pt x="1487" y="525"/>
                      <a:pt x="1489" y="525"/>
                      <a:pt x="1490" y="526"/>
                    </a:cubicBezTo>
                    <a:cubicBezTo>
                      <a:pt x="1491" y="528"/>
                      <a:pt x="1493" y="529"/>
                      <a:pt x="1494" y="530"/>
                    </a:cubicBezTo>
                    <a:cubicBezTo>
                      <a:pt x="1495" y="531"/>
                      <a:pt x="1496" y="533"/>
                      <a:pt x="1493" y="533"/>
                    </a:cubicBezTo>
                    <a:close/>
                    <a:moveTo>
                      <a:pt x="1496" y="491"/>
                    </a:moveTo>
                    <a:cubicBezTo>
                      <a:pt x="1486" y="501"/>
                      <a:pt x="1490" y="501"/>
                      <a:pt x="1480" y="491"/>
                    </a:cubicBezTo>
                    <a:cubicBezTo>
                      <a:pt x="1479" y="490"/>
                      <a:pt x="1479" y="490"/>
                      <a:pt x="1478" y="490"/>
                    </a:cubicBezTo>
                    <a:cubicBezTo>
                      <a:pt x="1479" y="489"/>
                      <a:pt x="1480" y="488"/>
                      <a:pt x="1480" y="487"/>
                    </a:cubicBezTo>
                    <a:cubicBezTo>
                      <a:pt x="1482" y="486"/>
                      <a:pt x="1485" y="487"/>
                      <a:pt x="1484" y="484"/>
                    </a:cubicBezTo>
                    <a:cubicBezTo>
                      <a:pt x="1484" y="483"/>
                      <a:pt x="1487" y="481"/>
                      <a:pt x="1488" y="481"/>
                    </a:cubicBezTo>
                    <a:cubicBezTo>
                      <a:pt x="1490" y="480"/>
                      <a:pt x="1489" y="483"/>
                      <a:pt x="1490" y="484"/>
                    </a:cubicBezTo>
                    <a:cubicBezTo>
                      <a:pt x="1492" y="486"/>
                      <a:pt x="1494" y="487"/>
                      <a:pt x="1496" y="488"/>
                    </a:cubicBezTo>
                    <a:cubicBezTo>
                      <a:pt x="1498" y="489"/>
                      <a:pt x="1497" y="490"/>
                      <a:pt x="1496" y="491"/>
                    </a:cubicBezTo>
                    <a:close/>
                    <a:moveTo>
                      <a:pt x="1494" y="373"/>
                    </a:moveTo>
                    <a:cubicBezTo>
                      <a:pt x="1492" y="374"/>
                      <a:pt x="1491" y="376"/>
                      <a:pt x="1490" y="378"/>
                    </a:cubicBezTo>
                    <a:cubicBezTo>
                      <a:pt x="1489" y="378"/>
                      <a:pt x="1489" y="379"/>
                      <a:pt x="1489" y="380"/>
                    </a:cubicBezTo>
                    <a:cubicBezTo>
                      <a:pt x="1487" y="379"/>
                      <a:pt x="1486" y="378"/>
                      <a:pt x="1486" y="378"/>
                    </a:cubicBezTo>
                    <a:cubicBezTo>
                      <a:pt x="1484" y="376"/>
                      <a:pt x="1484" y="374"/>
                      <a:pt x="1482" y="373"/>
                    </a:cubicBezTo>
                    <a:cubicBezTo>
                      <a:pt x="1481" y="371"/>
                      <a:pt x="1478" y="370"/>
                      <a:pt x="1477" y="368"/>
                    </a:cubicBezTo>
                    <a:cubicBezTo>
                      <a:pt x="1478" y="367"/>
                      <a:pt x="1480" y="364"/>
                      <a:pt x="1482" y="363"/>
                    </a:cubicBezTo>
                    <a:cubicBezTo>
                      <a:pt x="1485" y="361"/>
                      <a:pt x="1485" y="356"/>
                      <a:pt x="1488" y="356"/>
                    </a:cubicBezTo>
                    <a:cubicBezTo>
                      <a:pt x="1490" y="357"/>
                      <a:pt x="1492" y="361"/>
                      <a:pt x="1494" y="363"/>
                    </a:cubicBezTo>
                    <a:cubicBezTo>
                      <a:pt x="1496" y="365"/>
                      <a:pt x="1498" y="367"/>
                      <a:pt x="1499" y="369"/>
                    </a:cubicBezTo>
                    <a:cubicBezTo>
                      <a:pt x="1497" y="370"/>
                      <a:pt x="1495" y="371"/>
                      <a:pt x="1494" y="373"/>
                    </a:cubicBezTo>
                    <a:close/>
                    <a:moveTo>
                      <a:pt x="1491" y="337"/>
                    </a:moveTo>
                    <a:cubicBezTo>
                      <a:pt x="1490" y="338"/>
                      <a:pt x="1489" y="340"/>
                      <a:pt x="1489" y="341"/>
                    </a:cubicBezTo>
                    <a:cubicBezTo>
                      <a:pt x="1487" y="341"/>
                      <a:pt x="1486" y="340"/>
                      <a:pt x="1486" y="340"/>
                    </a:cubicBezTo>
                    <a:cubicBezTo>
                      <a:pt x="1486" y="336"/>
                      <a:pt x="1482" y="335"/>
                      <a:pt x="1480" y="332"/>
                    </a:cubicBezTo>
                    <a:cubicBezTo>
                      <a:pt x="1479" y="331"/>
                      <a:pt x="1477" y="330"/>
                      <a:pt x="1475" y="328"/>
                    </a:cubicBezTo>
                    <a:cubicBezTo>
                      <a:pt x="1476" y="327"/>
                      <a:pt x="1479" y="326"/>
                      <a:pt x="1480" y="324"/>
                    </a:cubicBezTo>
                    <a:cubicBezTo>
                      <a:pt x="1483" y="322"/>
                      <a:pt x="1485" y="319"/>
                      <a:pt x="1486" y="315"/>
                    </a:cubicBezTo>
                    <a:cubicBezTo>
                      <a:pt x="1486" y="315"/>
                      <a:pt x="1487" y="314"/>
                      <a:pt x="1488" y="314"/>
                    </a:cubicBezTo>
                    <a:cubicBezTo>
                      <a:pt x="1489" y="314"/>
                      <a:pt x="1490" y="315"/>
                      <a:pt x="1490" y="316"/>
                    </a:cubicBezTo>
                    <a:cubicBezTo>
                      <a:pt x="1490" y="317"/>
                      <a:pt x="1490" y="319"/>
                      <a:pt x="1492" y="321"/>
                    </a:cubicBezTo>
                    <a:cubicBezTo>
                      <a:pt x="1495" y="323"/>
                      <a:pt x="1498" y="326"/>
                      <a:pt x="1501" y="329"/>
                    </a:cubicBezTo>
                    <a:cubicBezTo>
                      <a:pt x="1497" y="330"/>
                      <a:pt x="1494" y="334"/>
                      <a:pt x="1491" y="337"/>
                    </a:cubicBezTo>
                    <a:close/>
                    <a:moveTo>
                      <a:pt x="1501" y="289"/>
                    </a:moveTo>
                    <a:cubicBezTo>
                      <a:pt x="1495" y="291"/>
                      <a:pt x="1492" y="294"/>
                      <a:pt x="1490" y="301"/>
                    </a:cubicBezTo>
                    <a:cubicBezTo>
                      <a:pt x="1490" y="301"/>
                      <a:pt x="1489" y="302"/>
                      <a:pt x="1488" y="302"/>
                    </a:cubicBezTo>
                    <a:cubicBezTo>
                      <a:pt x="1487" y="302"/>
                      <a:pt x="1486" y="302"/>
                      <a:pt x="1486" y="302"/>
                    </a:cubicBezTo>
                    <a:cubicBezTo>
                      <a:pt x="1485" y="294"/>
                      <a:pt x="1480" y="290"/>
                      <a:pt x="1473" y="288"/>
                    </a:cubicBezTo>
                    <a:cubicBezTo>
                      <a:pt x="1472" y="288"/>
                      <a:pt x="1472" y="287"/>
                      <a:pt x="1471" y="286"/>
                    </a:cubicBezTo>
                    <a:cubicBezTo>
                      <a:pt x="1471" y="286"/>
                      <a:pt x="1472" y="285"/>
                      <a:pt x="1473" y="285"/>
                    </a:cubicBezTo>
                    <a:cubicBezTo>
                      <a:pt x="1479" y="283"/>
                      <a:pt x="1483" y="279"/>
                      <a:pt x="1486" y="271"/>
                    </a:cubicBezTo>
                    <a:cubicBezTo>
                      <a:pt x="1486" y="271"/>
                      <a:pt x="1487" y="270"/>
                      <a:pt x="1487" y="270"/>
                    </a:cubicBezTo>
                    <a:cubicBezTo>
                      <a:pt x="1487" y="270"/>
                      <a:pt x="1488" y="271"/>
                      <a:pt x="1488" y="271"/>
                    </a:cubicBezTo>
                    <a:cubicBezTo>
                      <a:pt x="1489" y="272"/>
                      <a:pt x="1490" y="272"/>
                      <a:pt x="1490" y="273"/>
                    </a:cubicBezTo>
                    <a:cubicBezTo>
                      <a:pt x="1491" y="279"/>
                      <a:pt x="1496" y="283"/>
                      <a:pt x="1501" y="285"/>
                    </a:cubicBezTo>
                    <a:cubicBezTo>
                      <a:pt x="1502" y="285"/>
                      <a:pt x="1503" y="287"/>
                      <a:pt x="1503" y="288"/>
                    </a:cubicBezTo>
                    <a:cubicBezTo>
                      <a:pt x="1503" y="288"/>
                      <a:pt x="1502" y="289"/>
                      <a:pt x="1501" y="289"/>
                    </a:cubicBezTo>
                    <a:close/>
                    <a:moveTo>
                      <a:pt x="1513" y="205"/>
                    </a:moveTo>
                    <a:cubicBezTo>
                      <a:pt x="1513" y="205"/>
                      <a:pt x="1514" y="205"/>
                      <a:pt x="1514" y="204"/>
                    </a:cubicBezTo>
                    <a:cubicBezTo>
                      <a:pt x="1516" y="204"/>
                      <a:pt x="1518" y="204"/>
                      <a:pt x="1520" y="202"/>
                    </a:cubicBezTo>
                    <a:cubicBezTo>
                      <a:pt x="1524" y="199"/>
                      <a:pt x="1528" y="195"/>
                      <a:pt x="1528" y="189"/>
                    </a:cubicBezTo>
                    <a:cubicBezTo>
                      <a:pt x="1528" y="188"/>
                      <a:pt x="1529" y="188"/>
                      <a:pt x="1529" y="187"/>
                    </a:cubicBezTo>
                    <a:cubicBezTo>
                      <a:pt x="1530" y="188"/>
                      <a:pt x="1530" y="189"/>
                      <a:pt x="1530" y="190"/>
                    </a:cubicBezTo>
                    <a:cubicBezTo>
                      <a:pt x="1531" y="195"/>
                      <a:pt x="1535" y="199"/>
                      <a:pt x="1539" y="202"/>
                    </a:cubicBezTo>
                    <a:cubicBezTo>
                      <a:pt x="1542" y="204"/>
                      <a:pt x="1542" y="206"/>
                      <a:pt x="1540" y="207"/>
                    </a:cubicBezTo>
                    <a:cubicBezTo>
                      <a:pt x="1536" y="210"/>
                      <a:pt x="1532" y="215"/>
                      <a:pt x="1530" y="220"/>
                    </a:cubicBezTo>
                    <a:cubicBezTo>
                      <a:pt x="1530" y="221"/>
                      <a:pt x="1530" y="221"/>
                      <a:pt x="1529" y="222"/>
                    </a:cubicBezTo>
                    <a:cubicBezTo>
                      <a:pt x="1529" y="221"/>
                      <a:pt x="1528" y="221"/>
                      <a:pt x="1528" y="220"/>
                    </a:cubicBezTo>
                    <a:cubicBezTo>
                      <a:pt x="1525" y="212"/>
                      <a:pt x="1523" y="210"/>
                      <a:pt x="1514" y="206"/>
                    </a:cubicBezTo>
                    <a:cubicBezTo>
                      <a:pt x="1514" y="206"/>
                      <a:pt x="1513" y="206"/>
                      <a:pt x="1513" y="205"/>
                    </a:cubicBezTo>
                    <a:close/>
                    <a:moveTo>
                      <a:pt x="1543" y="246"/>
                    </a:moveTo>
                    <a:cubicBezTo>
                      <a:pt x="1543" y="246"/>
                      <a:pt x="1542" y="246"/>
                      <a:pt x="1541" y="247"/>
                    </a:cubicBezTo>
                    <a:cubicBezTo>
                      <a:pt x="1534" y="249"/>
                      <a:pt x="1532" y="255"/>
                      <a:pt x="1529" y="260"/>
                    </a:cubicBezTo>
                    <a:cubicBezTo>
                      <a:pt x="1527" y="254"/>
                      <a:pt x="1523" y="249"/>
                      <a:pt x="1517" y="247"/>
                    </a:cubicBezTo>
                    <a:cubicBezTo>
                      <a:pt x="1516" y="246"/>
                      <a:pt x="1516" y="246"/>
                      <a:pt x="1515" y="246"/>
                    </a:cubicBezTo>
                    <a:cubicBezTo>
                      <a:pt x="1515" y="246"/>
                      <a:pt x="1516" y="245"/>
                      <a:pt x="1516" y="245"/>
                    </a:cubicBezTo>
                    <a:cubicBezTo>
                      <a:pt x="1521" y="243"/>
                      <a:pt x="1523" y="239"/>
                      <a:pt x="1526" y="236"/>
                    </a:cubicBezTo>
                    <a:cubicBezTo>
                      <a:pt x="1528" y="235"/>
                      <a:pt x="1528" y="233"/>
                      <a:pt x="1528" y="231"/>
                    </a:cubicBezTo>
                    <a:cubicBezTo>
                      <a:pt x="1528" y="230"/>
                      <a:pt x="1529" y="230"/>
                      <a:pt x="1529" y="229"/>
                    </a:cubicBezTo>
                    <a:cubicBezTo>
                      <a:pt x="1530" y="230"/>
                      <a:pt x="1530" y="230"/>
                      <a:pt x="1530" y="231"/>
                    </a:cubicBezTo>
                    <a:cubicBezTo>
                      <a:pt x="1531" y="238"/>
                      <a:pt x="1537" y="241"/>
                      <a:pt x="1541" y="245"/>
                    </a:cubicBezTo>
                    <a:cubicBezTo>
                      <a:pt x="1542" y="245"/>
                      <a:pt x="1543" y="245"/>
                      <a:pt x="1543" y="246"/>
                    </a:cubicBezTo>
                    <a:close/>
                    <a:moveTo>
                      <a:pt x="1517" y="328"/>
                    </a:moveTo>
                    <a:cubicBezTo>
                      <a:pt x="1517" y="328"/>
                      <a:pt x="1518" y="328"/>
                      <a:pt x="1518" y="327"/>
                    </a:cubicBezTo>
                    <a:cubicBezTo>
                      <a:pt x="1523" y="325"/>
                      <a:pt x="1526" y="322"/>
                      <a:pt x="1528" y="317"/>
                    </a:cubicBezTo>
                    <a:cubicBezTo>
                      <a:pt x="1529" y="315"/>
                      <a:pt x="1529" y="316"/>
                      <a:pt x="1530" y="317"/>
                    </a:cubicBezTo>
                    <a:cubicBezTo>
                      <a:pt x="1533" y="321"/>
                      <a:pt x="1535" y="324"/>
                      <a:pt x="1538" y="326"/>
                    </a:cubicBezTo>
                    <a:cubicBezTo>
                      <a:pt x="1541" y="329"/>
                      <a:pt x="1539" y="330"/>
                      <a:pt x="1537" y="331"/>
                    </a:cubicBezTo>
                    <a:cubicBezTo>
                      <a:pt x="1536" y="331"/>
                      <a:pt x="1535" y="332"/>
                      <a:pt x="1534" y="333"/>
                    </a:cubicBezTo>
                    <a:cubicBezTo>
                      <a:pt x="1532" y="334"/>
                      <a:pt x="1530" y="336"/>
                      <a:pt x="1529" y="338"/>
                    </a:cubicBezTo>
                    <a:cubicBezTo>
                      <a:pt x="1527" y="337"/>
                      <a:pt x="1525" y="335"/>
                      <a:pt x="1523" y="333"/>
                    </a:cubicBezTo>
                    <a:cubicBezTo>
                      <a:pt x="1522" y="332"/>
                      <a:pt x="1520" y="330"/>
                      <a:pt x="1518" y="329"/>
                    </a:cubicBezTo>
                    <a:cubicBezTo>
                      <a:pt x="1518" y="329"/>
                      <a:pt x="1517" y="329"/>
                      <a:pt x="1517" y="328"/>
                    </a:cubicBezTo>
                    <a:close/>
                    <a:moveTo>
                      <a:pt x="1529" y="736"/>
                    </a:moveTo>
                    <a:cubicBezTo>
                      <a:pt x="1529" y="736"/>
                      <a:pt x="1528" y="735"/>
                      <a:pt x="1528" y="735"/>
                    </a:cubicBezTo>
                    <a:cubicBezTo>
                      <a:pt x="1528" y="734"/>
                      <a:pt x="1529" y="733"/>
                      <a:pt x="1529" y="732"/>
                    </a:cubicBezTo>
                    <a:cubicBezTo>
                      <a:pt x="1530" y="733"/>
                      <a:pt x="1530" y="733"/>
                      <a:pt x="1530" y="734"/>
                    </a:cubicBezTo>
                    <a:cubicBezTo>
                      <a:pt x="1530" y="735"/>
                      <a:pt x="1530" y="736"/>
                      <a:pt x="1529" y="736"/>
                    </a:cubicBezTo>
                    <a:close/>
                    <a:moveTo>
                      <a:pt x="1529" y="698"/>
                    </a:moveTo>
                    <a:cubicBezTo>
                      <a:pt x="1528" y="696"/>
                      <a:pt x="1526" y="695"/>
                      <a:pt x="1527" y="694"/>
                    </a:cubicBezTo>
                    <a:cubicBezTo>
                      <a:pt x="1527" y="693"/>
                      <a:pt x="1528" y="692"/>
                      <a:pt x="1529" y="690"/>
                    </a:cubicBezTo>
                    <a:cubicBezTo>
                      <a:pt x="1530" y="692"/>
                      <a:pt x="1532" y="693"/>
                      <a:pt x="1532" y="695"/>
                    </a:cubicBezTo>
                    <a:cubicBezTo>
                      <a:pt x="1532" y="696"/>
                      <a:pt x="1530" y="697"/>
                      <a:pt x="1529" y="698"/>
                    </a:cubicBezTo>
                    <a:close/>
                    <a:moveTo>
                      <a:pt x="1529" y="656"/>
                    </a:moveTo>
                    <a:cubicBezTo>
                      <a:pt x="1528" y="654"/>
                      <a:pt x="1527" y="653"/>
                      <a:pt x="1526" y="651"/>
                    </a:cubicBezTo>
                    <a:cubicBezTo>
                      <a:pt x="1526" y="651"/>
                      <a:pt x="1528" y="650"/>
                      <a:pt x="1529" y="649"/>
                    </a:cubicBezTo>
                    <a:cubicBezTo>
                      <a:pt x="1530" y="650"/>
                      <a:pt x="1532" y="651"/>
                      <a:pt x="1532" y="652"/>
                    </a:cubicBezTo>
                    <a:cubicBezTo>
                      <a:pt x="1532" y="653"/>
                      <a:pt x="1530" y="654"/>
                      <a:pt x="1529" y="656"/>
                    </a:cubicBezTo>
                    <a:close/>
                    <a:moveTo>
                      <a:pt x="1533" y="613"/>
                    </a:moveTo>
                    <a:cubicBezTo>
                      <a:pt x="1532" y="616"/>
                      <a:pt x="1529" y="616"/>
                      <a:pt x="1527" y="615"/>
                    </a:cubicBezTo>
                    <a:cubicBezTo>
                      <a:pt x="1526" y="615"/>
                      <a:pt x="1525" y="614"/>
                      <a:pt x="1524" y="612"/>
                    </a:cubicBezTo>
                    <a:cubicBezTo>
                      <a:pt x="1526" y="611"/>
                      <a:pt x="1527" y="609"/>
                      <a:pt x="1529" y="608"/>
                    </a:cubicBezTo>
                    <a:cubicBezTo>
                      <a:pt x="1530" y="608"/>
                      <a:pt x="1531" y="610"/>
                      <a:pt x="1532" y="611"/>
                    </a:cubicBezTo>
                    <a:cubicBezTo>
                      <a:pt x="1533" y="611"/>
                      <a:pt x="1533" y="613"/>
                      <a:pt x="1533" y="613"/>
                    </a:cubicBezTo>
                    <a:close/>
                    <a:moveTo>
                      <a:pt x="1529" y="576"/>
                    </a:moveTo>
                    <a:cubicBezTo>
                      <a:pt x="1527" y="576"/>
                      <a:pt x="1525" y="574"/>
                      <a:pt x="1524" y="573"/>
                    </a:cubicBezTo>
                    <a:cubicBezTo>
                      <a:pt x="1526" y="570"/>
                      <a:pt x="1528" y="568"/>
                      <a:pt x="1529" y="568"/>
                    </a:cubicBezTo>
                    <a:cubicBezTo>
                      <a:pt x="1531" y="568"/>
                      <a:pt x="1532" y="570"/>
                      <a:pt x="1534" y="572"/>
                    </a:cubicBezTo>
                    <a:cubicBezTo>
                      <a:pt x="1532" y="574"/>
                      <a:pt x="1531" y="576"/>
                      <a:pt x="1529" y="576"/>
                    </a:cubicBezTo>
                    <a:close/>
                    <a:moveTo>
                      <a:pt x="1533" y="533"/>
                    </a:moveTo>
                    <a:cubicBezTo>
                      <a:pt x="1529" y="536"/>
                      <a:pt x="1528" y="536"/>
                      <a:pt x="1525" y="533"/>
                    </a:cubicBezTo>
                    <a:cubicBezTo>
                      <a:pt x="1524" y="532"/>
                      <a:pt x="1522" y="532"/>
                      <a:pt x="1524" y="530"/>
                    </a:cubicBezTo>
                    <a:cubicBezTo>
                      <a:pt x="1526" y="529"/>
                      <a:pt x="1527" y="527"/>
                      <a:pt x="1529" y="525"/>
                    </a:cubicBezTo>
                    <a:cubicBezTo>
                      <a:pt x="1529" y="526"/>
                      <a:pt x="1530" y="526"/>
                      <a:pt x="1530" y="526"/>
                    </a:cubicBezTo>
                    <a:cubicBezTo>
                      <a:pt x="1531" y="527"/>
                      <a:pt x="1533" y="528"/>
                      <a:pt x="1534" y="530"/>
                    </a:cubicBezTo>
                    <a:cubicBezTo>
                      <a:pt x="1535" y="531"/>
                      <a:pt x="1536" y="531"/>
                      <a:pt x="1533" y="533"/>
                    </a:cubicBezTo>
                    <a:close/>
                    <a:moveTo>
                      <a:pt x="1532" y="495"/>
                    </a:moveTo>
                    <a:cubicBezTo>
                      <a:pt x="1531" y="496"/>
                      <a:pt x="1530" y="497"/>
                      <a:pt x="1529" y="498"/>
                    </a:cubicBezTo>
                    <a:cubicBezTo>
                      <a:pt x="1529" y="498"/>
                      <a:pt x="1529" y="497"/>
                      <a:pt x="1528" y="497"/>
                    </a:cubicBezTo>
                    <a:cubicBezTo>
                      <a:pt x="1528" y="497"/>
                      <a:pt x="1527" y="496"/>
                      <a:pt x="1527" y="496"/>
                    </a:cubicBezTo>
                    <a:cubicBezTo>
                      <a:pt x="1525" y="494"/>
                      <a:pt x="1523" y="492"/>
                      <a:pt x="1521" y="490"/>
                    </a:cubicBezTo>
                    <a:cubicBezTo>
                      <a:pt x="1523" y="488"/>
                      <a:pt x="1525" y="487"/>
                      <a:pt x="1527" y="485"/>
                    </a:cubicBezTo>
                    <a:cubicBezTo>
                      <a:pt x="1529" y="483"/>
                      <a:pt x="1530" y="483"/>
                      <a:pt x="1532" y="485"/>
                    </a:cubicBezTo>
                    <a:cubicBezTo>
                      <a:pt x="1533" y="487"/>
                      <a:pt x="1536" y="488"/>
                      <a:pt x="1538" y="489"/>
                    </a:cubicBezTo>
                    <a:cubicBezTo>
                      <a:pt x="1536" y="491"/>
                      <a:pt x="1534" y="493"/>
                      <a:pt x="1532" y="495"/>
                    </a:cubicBezTo>
                    <a:close/>
                    <a:moveTo>
                      <a:pt x="1522" y="448"/>
                    </a:moveTo>
                    <a:cubicBezTo>
                      <a:pt x="1523" y="447"/>
                      <a:pt x="1524" y="446"/>
                      <a:pt x="1525" y="445"/>
                    </a:cubicBezTo>
                    <a:cubicBezTo>
                      <a:pt x="1529" y="441"/>
                      <a:pt x="1529" y="441"/>
                      <a:pt x="1532" y="445"/>
                    </a:cubicBezTo>
                    <a:cubicBezTo>
                      <a:pt x="1533" y="446"/>
                      <a:pt x="1534" y="446"/>
                      <a:pt x="1534" y="446"/>
                    </a:cubicBezTo>
                    <a:cubicBezTo>
                      <a:pt x="1537" y="447"/>
                      <a:pt x="1536" y="448"/>
                      <a:pt x="1535" y="450"/>
                    </a:cubicBezTo>
                    <a:cubicBezTo>
                      <a:pt x="1534" y="452"/>
                      <a:pt x="1532" y="453"/>
                      <a:pt x="1531" y="455"/>
                    </a:cubicBezTo>
                    <a:cubicBezTo>
                      <a:pt x="1530" y="455"/>
                      <a:pt x="1530" y="455"/>
                      <a:pt x="1529" y="456"/>
                    </a:cubicBezTo>
                    <a:cubicBezTo>
                      <a:pt x="1529" y="455"/>
                      <a:pt x="1528" y="455"/>
                      <a:pt x="1528" y="455"/>
                    </a:cubicBezTo>
                    <a:cubicBezTo>
                      <a:pt x="1526" y="453"/>
                      <a:pt x="1525" y="451"/>
                      <a:pt x="1523" y="450"/>
                    </a:cubicBezTo>
                    <a:cubicBezTo>
                      <a:pt x="1522" y="450"/>
                      <a:pt x="1519" y="450"/>
                      <a:pt x="1522" y="448"/>
                    </a:cubicBezTo>
                    <a:close/>
                    <a:moveTo>
                      <a:pt x="1521" y="409"/>
                    </a:moveTo>
                    <a:cubicBezTo>
                      <a:pt x="1521" y="408"/>
                      <a:pt x="1524" y="405"/>
                      <a:pt x="1526" y="404"/>
                    </a:cubicBezTo>
                    <a:cubicBezTo>
                      <a:pt x="1527" y="403"/>
                      <a:pt x="1528" y="402"/>
                      <a:pt x="1528" y="401"/>
                    </a:cubicBezTo>
                    <a:cubicBezTo>
                      <a:pt x="1529" y="400"/>
                      <a:pt x="1529" y="399"/>
                      <a:pt x="1529" y="398"/>
                    </a:cubicBezTo>
                    <a:cubicBezTo>
                      <a:pt x="1530" y="399"/>
                      <a:pt x="1530" y="400"/>
                      <a:pt x="1530" y="401"/>
                    </a:cubicBezTo>
                    <a:cubicBezTo>
                      <a:pt x="1531" y="402"/>
                      <a:pt x="1533" y="404"/>
                      <a:pt x="1534" y="405"/>
                    </a:cubicBezTo>
                    <a:cubicBezTo>
                      <a:pt x="1537" y="408"/>
                      <a:pt x="1537" y="408"/>
                      <a:pt x="1533" y="412"/>
                    </a:cubicBezTo>
                    <a:cubicBezTo>
                      <a:pt x="1532" y="413"/>
                      <a:pt x="1531" y="415"/>
                      <a:pt x="1531" y="416"/>
                    </a:cubicBezTo>
                    <a:cubicBezTo>
                      <a:pt x="1530" y="417"/>
                      <a:pt x="1530" y="417"/>
                      <a:pt x="1529" y="418"/>
                    </a:cubicBezTo>
                    <a:cubicBezTo>
                      <a:pt x="1528" y="417"/>
                      <a:pt x="1527" y="416"/>
                      <a:pt x="1527" y="415"/>
                    </a:cubicBezTo>
                    <a:cubicBezTo>
                      <a:pt x="1525" y="413"/>
                      <a:pt x="1522" y="411"/>
                      <a:pt x="1521" y="409"/>
                    </a:cubicBezTo>
                    <a:close/>
                    <a:moveTo>
                      <a:pt x="1538" y="370"/>
                    </a:moveTo>
                    <a:cubicBezTo>
                      <a:pt x="1532" y="374"/>
                      <a:pt x="1527" y="374"/>
                      <a:pt x="1520" y="370"/>
                    </a:cubicBezTo>
                    <a:cubicBezTo>
                      <a:pt x="1519" y="369"/>
                      <a:pt x="1518" y="369"/>
                      <a:pt x="1520" y="367"/>
                    </a:cubicBezTo>
                    <a:cubicBezTo>
                      <a:pt x="1521" y="366"/>
                      <a:pt x="1523" y="364"/>
                      <a:pt x="1524" y="363"/>
                    </a:cubicBezTo>
                    <a:cubicBezTo>
                      <a:pt x="1526" y="361"/>
                      <a:pt x="1528" y="360"/>
                      <a:pt x="1529" y="358"/>
                    </a:cubicBezTo>
                    <a:cubicBezTo>
                      <a:pt x="1530" y="360"/>
                      <a:pt x="1531" y="362"/>
                      <a:pt x="1533" y="363"/>
                    </a:cubicBezTo>
                    <a:cubicBezTo>
                      <a:pt x="1534" y="365"/>
                      <a:pt x="1536" y="366"/>
                      <a:pt x="1538" y="367"/>
                    </a:cubicBezTo>
                    <a:cubicBezTo>
                      <a:pt x="1539" y="367"/>
                      <a:pt x="1539" y="368"/>
                      <a:pt x="1540" y="369"/>
                    </a:cubicBezTo>
                    <a:cubicBezTo>
                      <a:pt x="1539" y="369"/>
                      <a:pt x="1539" y="369"/>
                      <a:pt x="1538" y="370"/>
                    </a:cubicBezTo>
                    <a:close/>
                    <a:moveTo>
                      <a:pt x="1542" y="288"/>
                    </a:moveTo>
                    <a:cubicBezTo>
                      <a:pt x="1537" y="291"/>
                      <a:pt x="1533" y="294"/>
                      <a:pt x="1530" y="299"/>
                    </a:cubicBezTo>
                    <a:cubicBezTo>
                      <a:pt x="1529" y="301"/>
                      <a:pt x="1529" y="300"/>
                      <a:pt x="1528" y="299"/>
                    </a:cubicBezTo>
                    <a:cubicBezTo>
                      <a:pt x="1525" y="294"/>
                      <a:pt x="1523" y="289"/>
                      <a:pt x="1516" y="289"/>
                    </a:cubicBezTo>
                    <a:cubicBezTo>
                      <a:pt x="1515" y="289"/>
                      <a:pt x="1515" y="288"/>
                      <a:pt x="1514" y="287"/>
                    </a:cubicBezTo>
                    <a:cubicBezTo>
                      <a:pt x="1515" y="286"/>
                      <a:pt x="1516" y="286"/>
                      <a:pt x="1517" y="285"/>
                    </a:cubicBezTo>
                    <a:cubicBezTo>
                      <a:pt x="1520" y="284"/>
                      <a:pt x="1523" y="282"/>
                      <a:pt x="1525" y="280"/>
                    </a:cubicBezTo>
                    <a:cubicBezTo>
                      <a:pt x="1527" y="277"/>
                      <a:pt x="1528" y="275"/>
                      <a:pt x="1530" y="272"/>
                    </a:cubicBezTo>
                    <a:cubicBezTo>
                      <a:pt x="1531" y="275"/>
                      <a:pt x="1532" y="278"/>
                      <a:pt x="1534" y="280"/>
                    </a:cubicBezTo>
                    <a:cubicBezTo>
                      <a:pt x="1536" y="282"/>
                      <a:pt x="1538" y="284"/>
                      <a:pt x="1541" y="285"/>
                    </a:cubicBezTo>
                    <a:cubicBezTo>
                      <a:pt x="1545" y="286"/>
                      <a:pt x="1543" y="287"/>
                      <a:pt x="1542" y="288"/>
                    </a:cubicBezTo>
                    <a:close/>
                    <a:moveTo>
                      <a:pt x="1570" y="736"/>
                    </a:moveTo>
                    <a:cubicBezTo>
                      <a:pt x="1569" y="736"/>
                      <a:pt x="1569" y="735"/>
                      <a:pt x="1569" y="735"/>
                    </a:cubicBezTo>
                    <a:cubicBezTo>
                      <a:pt x="1569" y="734"/>
                      <a:pt x="1569" y="734"/>
                      <a:pt x="1569" y="732"/>
                    </a:cubicBezTo>
                    <a:cubicBezTo>
                      <a:pt x="1570" y="733"/>
                      <a:pt x="1570" y="733"/>
                      <a:pt x="1570" y="733"/>
                    </a:cubicBezTo>
                    <a:cubicBezTo>
                      <a:pt x="1570" y="734"/>
                      <a:pt x="1570" y="735"/>
                      <a:pt x="1570" y="736"/>
                    </a:cubicBezTo>
                    <a:close/>
                    <a:moveTo>
                      <a:pt x="1570" y="698"/>
                    </a:moveTo>
                    <a:cubicBezTo>
                      <a:pt x="1569" y="697"/>
                      <a:pt x="1567" y="696"/>
                      <a:pt x="1566" y="694"/>
                    </a:cubicBezTo>
                    <a:cubicBezTo>
                      <a:pt x="1567" y="693"/>
                      <a:pt x="1568" y="692"/>
                      <a:pt x="1569" y="691"/>
                    </a:cubicBezTo>
                    <a:cubicBezTo>
                      <a:pt x="1570" y="692"/>
                      <a:pt x="1572" y="693"/>
                      <a:pt x="1572" y="694"/>
                    </a:cubicBezTo>
                    <a:cubicBezTo>
                      <a:pt x="1572" y="695"/>
                      <a:pt x="1571" y="696"/>
                      <a:pt x="1570" y="698"/>
                    </a:cubicBezTo>
                    <a:close/>
                    <a:moveTo>
                      <a:pt x="1567" y="651"/>
                    </a:moveTo>
                    <a:cubicBezTo>
                      <a:pt x="1567" y="651"/>
                      <a:pt x="1568" y="650"/>
                      <a:pt x="1569" y="649"/>
                    </a:cubicBezTo>
                    <a:cubicBezTo>
                      <a:pt x="1570" y="651"/>
                      <a:pt x="1571" y="652"/>
                      <a:pt x="1572" y="653"/>
                    </a:cubicBezTo>
                    <a:cubicBezTo>
                      <a:pt x="1572" y="654"/>
                      <a:pt x="1570" y="655"/>
                      <a:pt x="1570" y="656"/>
                    </a:cubicBezTo>
                    <a:cubicBezTo>
                      <a:pt x="1569" y="654"/>
                      <a:pt x="1568" y="653"/>
                      <a:pt x="1567" y="651"/>
                    </a:cubicBezTo>
                    <a:close/>
                    <a:moveTo>
                      <a:pt x="1568" y="616"/>
                    </a:moveTo>
                    <a:cubicBezTo>
                      <a:pt x="1567" y="615"/>
                      <a:pt x="1565" y="613"/>
                      <a:pt x="1565" y="613"/>
                    </a:cubicBezTo>
                    <a:cubicBezTo>
                      <a:pt x="1566" y="611"/>
                      <a:pt x="1568" y="608"/>
                      <a:pt x="1569" y="608"/>
                    </a:cubicBezTo>
                    <a:cubicBezTo>
                      <a:pt x="1571" y="608"/>
                      <a:pt x="1572" y="611"/>
                      <a:pt x="1574" y="612"/>
                    </a:cubicBezTo>
                    <a:cubicBezTo>
                      <a:pt x="1572" y="613"/>
                      <a:pt x="1570" y="614"/>
                      <a:pt x="1568" y="616"/>
                    </a:cubicBezTo>
                    <a:close/>
                    <a:moveTo>
                      <a:pt x="1565" y="572"/>
                    </a:moveTo>
                    <a:cubicBezTo>
                      <a:pt x="1566" y="571"/>
                      <a:pt x="1568" y="569"/>
                      <a:pt x="1570" y="568"/>
                    </a:cubicBezTo>
                    <a:cubicBezTo>
                      <a:pt x="1571" y="569"/>
                      <a:pt x="1574" y="571"/>
                      <a:pt x="1574" y="572"/>
                    </a:cubicBezTo>
                    <a:cubicBezTo>
                      <a:pt x="1574" y="574"/>
                      <a:pt x="1571" y="575"/>
                      <a:pt x="1569" y="577"/>
                    </a:cubicBezTo>
                    <a:cubicBezTo>
                      <a:pt x="1568" y="576"/>
                      <a:pt x="1565" y="574"/>
                      <a:pt x="1565" y="572"/>
                    </a:cubicBezTo>
                    <a:close/>
                    <a:moveTo>
                      <a:pt x="1573" y="533"/>
                    </a:moveTo>
                    <a:cubicBezTo>
                      <a:pt x="1571" y="536"/>
                      <a:pt x="1570" y="536"/>
                      <a:pt x="1566" y="533"/>
                    </a:cubicBezTo>
                    <a:cubicBezTo>
                      <a:pt x="1565" y="533"/>
                      <a:pt x="1564" y="533"/>
                      <a:pt x="1563" y="532"/>
                    </a:cubicBezTo>
                    <a:cubicBezTo>
                      <a:pt x="1564" y="531"/>
                      <a:pt x="1565" y="530"/>
                      <a:pt x="1566" y="529"/>
                    </a:cubicBezTo>
                    <a:cubicBezTo>
                      <a:pt x="1567" y="528"/>
                      <a:pt x="1568" y="527"/>
                      <a:pt x="1569" y="526"/>
                    </a:cubicBezTo>
                    <a:cubicBezTo>
                      <a:pt x="1569" y="525"/>
                      <a:pt x="1569" y="525"/>
                      <a:pt x="1570" y="525"/>
                    </a:cubicBezTo>
                    <a:cubicBezTo>
                      <a:pt x="1571" y="527"/>
                      <a:pt x="1573" y="528"/>
                      <a:pt x="1574" y="530"/>
                    </a:cubicBezTo>
                    <a:cubicBezTo>
                      <a:pt x="1575" y="530"/>
                      <a:pt x="1574" y="532"/>
                      <a:pt x="1573" y="533"/>
                    </a:cubicBezTo>
                    <a:close/>
                    <a:moveTo>
                      <a:pt x="1574" y="494"/>
                    </a:moveTo>
                    <a:cubicBezTo>
                      <a:pt x="1570" y="498"/>
                      <a:pt x="1570" y="498"/>
                      <a:pt x="1565" y="494"/>
                    </a:cubicBezTo>
                    <a:cubicBezTo>
                      <a:pt x="1564" y="492"/>
                      <a:pt x="1562" y="491"/>
                      <a:pt x="1561" y="490"/>
                    </a:cubicBezTo>
                    <a:cubicBezTo>
                      <a:pt x="1561" y="489"/>
                      <a:pt x="1562" y="489"/>
                      <a:pt x="1562" y="489"/>
                    </a:cubicBezTo>
                    <a:cubicBezTo>
                      <a:pt x="1564" y="488"/>
                      <a:pt x="1565" y="487"/>
                      <a:pt x="1567" y="486"/>
                    </a:cubicBezTo>
                    <a:cubicBezTo>
                      <a:pt x="1570" y="483"/>
                      <a:pt x="1570" y="483"/>
                      <a:pt x="1573" y="487"/>
                    </a:cubicBezTo>
                    <a:cubicBezTo>
                      <a:pt x="1577" y="490"/>
                      <a:pt x="1577" y="490"/>
                      <a:pt x="1574" y="494"/>
                    </a:cubicBezTo>
                    <a:close/>
                    <a:moveTo>
                      <a:pt x="1576" y="450"/>
                    </a:moveTo>
                    <a:cubicBezTo>
                      <a:pt x="1575" y="450"/>
                      <a:pt x="1575" y="451"/>
                      <a:pt x="1574" y="451"/>
                    </a:cubicBezTo>
                    <a:cubicBezTo>
                      <a:pt x="1573" y="453"/>
                      <a:pt x="1570" y="456"/>
                      <a:pt x="1570" y="456"/>
                    </a:cubicBezTo>
                    <a:cubicBezTo>
                      <a:pt x="1567" y="454"/>
                      <a:pt x="1565" y="451"/>
                      <a:pt x="1563" y="449"/>
                    </a:cubicBezTo>
                    <a:cubicBezTo>
                      <a:pt x="1563" y="449"/>
                      <a:pt x="1563" y="448"/>
                      <a:pt x="1563" y="448"/>
                    </a:cubicBezTo>
                    <a:cubicBezTo>
                      <a:pt x="1563" y="447"/>
                      <a:pt x="1563" y="447"/>
                      <a:pt x="1564" y="447"/>
                    </a:cubicBezTo>
                    <a:cubicBezTo>
                      <a:pt x="1565" y="446"/>
                      <a:pt x="1566" y="446"/>
                      <a:pt x="1567" y="444"/>
                    </a:cubicBezTo>
                    <a:cubicBezTo>
                      <a:pt x="1569" y="440"/>
                      <a:pt x="1569" y="440"/>
                      <a:pt x="1572" y="444"/>
                    </a:cubicBezTo>
                    <a:cubicBezTo>
                      <a:pt x="1573" y="445"/>
                      <a:pt x="1574" y="446"/>
                      <a:pt x="1575" y="446"/>
                    </a:cubicBezTo>
                    <a:cubicBezTo>
                      <a:pt x="1577" y="447"/>
                      <a:pt x="1577" y="448"/>
                      <a:pt x="1576" y="450"/>
                    </a:cubicBezTo>
                    <a:close/>
                    <a:moveTo>
                      <a:pt x="1576" y="411"/>
                    </a:moveTo>
                    <a:cubicBezTo>
                      <a:pt x="1572" y="412"/>
                      <a:pt x="1573" y="417"/>
                      <a:pt x="1569" y="417"/>
                    </a:cubicBezTo>
                    <a:cubicBezTo>
                      <a:pt x="1567" y="417"/>
                      <a:pt x="1567" y="412"/>
                      <a:pt x="1563" y="411"/>
                    </a:cubicBezTo>
                    <a:cubicBezTo>
                      <a:pt x="1561" y="411"/>
                      <a:pt x="1561" y="408"/>
                      <a:pt x="1563" y="407"/>
                    </a:cubicBezTo>
                    <a:cubicBezTo>
                      <a:pt x="1565" y="405"/>
                      <a:pt x="1567" y="403"/>
                      <a:pt x="1569" y="401"/>
                    </a:cubicBezTo>
                    <a:cubicBezTo>
                      <a:pt x="1570" y="401"/>
                      <a:pt x="1570" y="401"/>
                      <a:pt x="1571" y="401"/>
                    </a:cubicBezTo>
                    <a:cubicBezTo>
                      <a:pt x="1572" y="403"/>
                      <a:pt x="1574" y="405"/>
                      <a:pt x="1576" y="407"/>
                    </a:cubicBezTo>
                    <a:cubicBezTo>
                      <a:pt x="1578" y="408"/>
                      <a:pt x="1578" y="411"/>
                      <a:pt x="1576" y="411"/>
                    </a:cubicBezTo>
                    <a:close/>
                    <a:moveTo>
                      <a:pt x="1576" y="370"/>
                    </a:moveTo>
                    <a:cubicBezTo>
                      <a:pt x="1574" y="372"/>
                      <a:pt x="1572" y="376"/>
                      <a:pt x="1570" y="376"/>
                    </a:cubicBezTo>
                    <a:cubicBezTo>
                      <a:pt x="1568" y="377"/>
                      <a:pt x="1565" y="373"/>
                      <a:pt x="1563" y="371"/>
                    </a:cubicBezTo>
                    <a:cubicBezTo>
                      <a:pt x="1562" y="370"/>
                      <a:pt x="1561" y="369"/>
                      <a:pt x="1559" y="369"/>
                    </a:cubicBezTo>
                    <a:cubicBezTo>
                      <a:pt x="1559" y="368"/>
                      <a:pt x="1560" y="368"/>
                      <a:pt x="1560" y="368"/>
                    </a:cubicBezTo>
                    <a:cubicBezTo>
                      <a:pt x="1561" y="367"/>
                      <a:pt x="1562" y="366"/>
                      <a:pt x="1563" y="366"/>
                    </a:cubicBezTo>
                    <a:cubicBezTo>
                      <a:pt x="1565" y="363"/>
                      <a:pt x="1567" y="359"/>
                      <a:pt x="1570" y="359"/>
                    </a:cubicBezTo>
                    <a:cubicBezTo>
                      <a:pt x="1573" y="359"/>
                      <a:pt x="1572" y="366"/>
                      <a:pt x="1577" y="366"/>
                    </a:cubicBezTo>
                    <a:cubicBezTo>
                      <a:pt x="1577" y="366"/>
                      <a:pt x="1578" y="368"/>
                      <a:pt x="1578" y="369"/>
                    </a:cubicBezTo>
                    <a:cubicBezTo>
                      <a:pt x="1578" y="369"/>
                      <a:pt x="1577" y="370"/>
                      <a:pt x="1576" y="370"/>
                    </a:cubicBezTo>
                    <a:close/>
                    <a:moveTo>
                      <a:pt x="1577" y="331"/>
                    </a:moveTo>
                    <a:cubicBezTo>
                      <a:pt x="1573" y="332"/>
                      <a:pt x="1573" y="334"/>
                      <a:pt x="1572" y="337"/>
                    </a:cubicBezTo>
                    <a:cubicBezTo>
                      <a:pt x="1571" y="338"/>
                      <a:pt x="1569" y="340"/>
                      <a:pt x="1568" y="337"/>
                    </a:cubicBezTo>
                    <a:cubicBezTo>
                      <a:pt x="1566" y="334"/>
                      <a:pt x="1565" y="331"/>
                      <a:pt x="1561" y="330"/>
                    </a:cubicBezTo>
                    <a:cubicBezTo>
                      <a:pt x="1559" y="329"/>
                      <a:pt x="1559" y="328"/>
                      <a:pt x="1561" y="326"/>
                    </a:cubicBezTo>
                    <a:cubicBezTo>
                      <a:pt x="1564" y="323"/>
                      <a:pt x="1568" y="321"/>
                      <a:pt x="1569" y="317"/>
                    </a:cubicBezTo>
                    <a:cubicBezTo>
                      <a:pt x="1569" y="317"/>
                      <a:pt x="1569" y="316"/>
                      <a:pt x="1570" y="316"/>
                    </a:cubicBezTo>
                    <a:cubicBezTo>
                      <a:pt x="1570" y="316"/>
                      <a:pt x="1570" y="316"/>
                      <a:pt x="1570" y="317"/>
                    </a:cubicBezTo>
                    <a:cubicBezTo>
                      <a:pt x="1571" y="321"/>
                      <a:pt x="1575" y="323"/>
                      <a:pt x="1577" y="325"/>
                    </a:cubicBezTo>
                    <a:cubicBezTo>
                      <a:pt x="1580" y="329"/>
                      <a:pt x="1581" y="330"/>
                      <a:pt x="1577" y="331"/>
                    </a:cubicBezTo>
                    <a:close/>
                    <a:moveTo>
                      <a:pt x="1582" y="287"/>
                    </a:moveTo>
                    <a:cubicBezTo>
                      <a:pt x="1577" y="291"/>
                      <a:pt x="1572" y="294"/>
                      <a:pt x="1570" y="300"/>
                    </a:cubicBezTo>
                    <a:cubicBezTo>
                      <a:pt x="1570" y="300"/>
                      <a:pt x="1569" y="299"/>
                      <a:pt x="1569" y="299"/>
                    </a:cubicBezTo>
                    <a:cubicBezTo>
                      <a:pt x="1566" y="294"/>
                      <a:pt x="1563" y="291"/>
                      <a:pt x="1558" y="288"/>
                    </a:cubicBezTo>
                    <a:cubicBezTo>
                      <a:pt x="1555" y="287"/>
                      <a:pt x="1556" y="286"/>
                      <a:pt x="1558" y="285"/>
                    </a:cubicBezTo>
                    <a:cubicBezTo>
                      <a:pt x="1562" y="283"/>
                      <a:pt x="1566" y="281"/>
                      <a:pt x="1567" y="276"/>
                    </a:cubicBezTo>
                    <a:cubicBezTo>
                      <a:pt x="1568" y="275"/>
                      <a:pt x="1569" y="274"/>
                      <a:pt x="1569" y="274"/>
                    </a:cubicBezTo>
                    <a:cubicBezTo>
                      <a:pt x="1570" y="274"/>
                      <a:pt x="1571" y="275"/>
                      <a:pt x="1571" y="275"/>
                    </a:cubicBezTo>
                    <a:cubicBezTo>
                      <a:pt x="1573" y="281"/>
                      <a:pt x="1577" y="283"/>
                      <a:pt x="1583" y="285"/>
                    </a:cubicBezTo>
                    <a:cubicBezTo>
                      <a:pt x="1585" y="286"/>
                      <a:pt x="1583" y="287"/>
                      <a:pt x="1582" y="287"/>
                    </a:cubicBezTo>
                    <a:close/>
                    <a:moveTo>
                      <a:pt x="1579" y="249"/>
                    </a:moveTo>
                    <a:cubicBezTo>
                      <a:pt x="1575" y="250"/>
                      <a:pt x="1573" y="252"/>
                      <a:pt x="1572" y="256"/>
                    </a:cubicBezTo>
                    <a:cubicBezTo>
                      <a:pt x="1571" y="258"/>
                      <a:pt x="1568" y="258"/>
                      <a:pt x="1567" y="255"/>
                    </a:cubicBezTo>
                    <a:cubicBezTo>
                      <a:pt x="1566" y="252"/>
                      <a:pt x="1564" y="251"/>
                      <a:pt x="1562" y="249"/>
                    </a:cubicBezTo>
                    <a:cubicBezTo>
                      <a:pt x="1560" y="247"/>
                      <a:pt x="1558" y="247"/>
                      <a:pt x="1555" y="245"/>
                    </a:cubicBezTo>
                    <a:cubicBezTo>
                      <a:pt x="1558" y="244"/>
                      <a:pt x="1560" y="242"/>
                      <a:pt x="1562" y="241"/>
                    </a:cubicBezTo>
                    <a:cubicBezTo>
                      <a:pt x="1566" y="239"/>
                      <a:pt x="1566" y="236"/>
                      <a:pt x="1569" y="233"/>
                    </a:cubicBezTo>
                    <a:cubicBezTo>
                      <a:pt x="1569" y="233"/>
                      <a:pt x="1569" y="232"/>
                      <a:pt x="1570" y="231"/>
                    </a:cubicBezTo>
                    <a:cubicBezTo>
                      <a:pt x="1570" y="232"/>
                      <a:pt x="1570" y="233"/>
                      <a:pt x="1571" y="233"/>
                    </a:cubicBezTo>
                    <a:cubicBezTo>
                      <a:pt x="1573" y="237"/>
                      <a:pt x="1575" y="240"/>
                      <a:pt x="1579" y="242"/>
                    </a:cubicBezTo>
                    <a:cubicBezTo>
                      <a:pt x="1580" y="243"/>
                      <a:pt x="1582" y="245"/>
                      <a:pt x="1584" y="246"/>
                    </a:cubicBezTo>
                    <a:cubicBezTo>
                      <a:pt x="1582" y="247"/>
                      <a:pt x="1580" y="248"/>
                      <a:pt x="1579" y="249"/>
                    </a:cubicBezTo>
                    <a:close/>
                    <a:moveTo>
                      <a:pt x="1584" y="206"/>
                    </a:moveTo>
                    <a:cubicBezTo>
                      <a:pt x="1577" y="207"/>
                      <a:pt x="1574" y="213"/>
                      <a:pt x="1570" y="218"/>
                    </a:cubicBezTo>
                    <a:cubicBezTo>
                      <a:pt x="1570" y="218"/>
                      <a:pt x="1570" y="219"/>
                      <a:pt x="1570" y="219"/>
                    </a:cubicBezTo>
                    <a:cubicBezTo>
                      <a:pt x="1569" y="219"/>
                      <a:pt x="1569" y="218"/>
                      <a:pt x="1569" y="218"/>
                    </a:cubicBezTo>
                    <a:cubicBezTo>
                      <a:pt x="1565" y="213"/>
                      <a:pt x="1562" y="207"/>
                      <a:pt x="1555" y="206"/>
                    </a:cubicBezTo>
                    <a:cubicBezTo>
                      <a:pt x="1554" y="206"/>
                      <a:pt x="1554" y="206"/>
                      <a:pt x="1553" y="205"/>
                    </a:cubicBezTo>
                    <a:cubicBezTo>
                      <a:pt x="1554" y="205"/>
                      <a:pt x="1554" y="205"/>
                      <a:pt x="1555" y="204"/>
                    </a:cubicBezTo>
                    <a:cubicBezTo>
                      <a:pt x="1563" y="202"/>
                      <a:pt x="1566" y="196"/>
                      <a:pt x="1570" y="189"/>
                    </a:cubicBezTo>
                    <a:cubicBezTo>
                      <a:pt x="1572" y="197"/>
                      <a:pt x="1577" y="202"/>
                      <a:pt x="1584" y="204"/>
                    </a:cubicBezTo>
                    <a:cubicBezTo>
                      <a:pt x="1585" y="205"/>
                      <a:pt x="1585" y="205"/>
                      <a:pt x="1586" y="205"/>
                    </a:cubicBezTo>
                    <a:cubicBezTo>
                      <a:pt x="1585" y="206"/>
                      <a:pt x="1585" y="206"/>
                      <a:pt x="1584" y="206"/>
                    </a:cubicBezTo>
                    <a:close/>
                    <a:moveTo>
                      <a:pt x="1621" y="247"/>
                    </a:moveTo>
                    <a:cubicBezTo>
                      <a:pt x="1617" y="249"/>
                      <a:pt x="1613" y="252"/>
                      <a:pt x="1611" y="255"/>
                    </a:cubicBezTo>
                    <a:cubicBezTo>
                      <a:pt x="1610" y="259"/>
                      <a:pt x="1608" y="258"/>
                      <a:pt x="1608" y="256"/>
                    </a:cubicBezTo>
                    <a:cubicBezTo>
                      <a:pt x="1606" y="251"/>
                      <a:pt x="1602" y="249"/>
                      <a:pt x="1597" y="247"/>
                    </a:cubicBezTo>
                    <a:cubicBezTo>
                      <a:pt x="1596" y="246"/>
                      <a:pt x="1596" y="246"/>
                      <a:pt x="1598" y="245"/>
                    </a:cubicBezTo>
                    <a:cubicBezTo>
                      <a:pt x="1602" y="242"/>
                      <a:pt x="1605" y="239"/>
                      <a:pt x="1609" y="233"/>
                    </a:cubicBezTo>
                    <a:cubicBezTo>
                      <a:pt x="1609" y="232"/>
                      <a:pt x="1609" y="232"/>
                      <a:pt x="1610" y="231"/>
                    </a:cubicBezTo>
                    <a:cubicBezTo>
                      <a:pt x="1610" y="232"/>
                      <a:pt x="1611" y="232"/>
                      <a:pt x="1611" y="233"/>
                    </a:cubicBezTo>
                    <a:cubicBezTo>
                      <a:pt x="1612" y="238"/>
                      <a:pt x="1616" y="242"/>
                      <a:pt x="1621" y="244"/>
                    </a:cubicBezTo>
                    <a:cubicBezTo>
                      <a:pt x="1622" y="245"/>
                      <a:pt x="1623" y="246"/>
                      <a:pt x="1621" y="247"/>
                    </a:cubicBezTo>
                    <a:close/>
                    <a:moveTo>
                      <a:pt x="1594" y="205"/>
                    </a:moveTo>
                    <a:cubicBezTo>
                      <a:pt x="1594" y="205"/>
                      <a:pt x="1594" y="205"/>
                      <a:pt x="1595" y="204"/>
                    </a:cubicBezTo>
                    <a:cubicBezTo>
                      <a:pt x="1602" y="202"/>
                      <a:pt x="1607" y="198"/>
                      <a:pt x="1609" y="190"/>
                    </a:cubicBezTo>
                    <a:cubicBezTo>
                      <a:pt x="1609" y="190"/>
                      <a:pt x="1610" y="190"/>
                      <a:pt x="1611" y="190"/>
                    </a:cubicBezTo>
                    <a:cubicBezTo>
                      <a:pt x="1610" y="196"/>
                      <a:pt x="1615" y="198"/>
                      <a:pt x="1618" y="201"/>
                    </a:cubicBezTo>
                    <a:cubicBezTo>
                      <a:pt x="1622" y="205"/>
                      <a:pt x="1622" y="205"/>
                      <a:pt x="1618" y="208"/>
                    </a:cubicBezTo>
                    <a:cubicBezTo>
                      <a:pt x="1616" y="210"/>
                      <a:pt x="1614" y="212"/>
                      <a:pt x="1613" y="214"/>
                    </a:cubicBezTo>
                    <a:cubicBezTo>
                      <a:pt x="1611" y="215"/>
                      <a:pt x="1611" y="218"/>
                      <a:pt x="1610" y="219"/>
                    </a:cubicBezTo>
                    <a:cubicBezTo>
                      <a:pt x="1608" y="218"/>
                      <a:pt x="1607" y="216"/>
                      <a:pt x="1606" y="214"/>
                    </a:cubicBezTo>
                    <a:cubicBezTo>
                      <a:pt x="1603" y="210"/>
                      <a:pt x="1600" y="208"/>
                      <a:pt x="1595" y="206"/>
                    </a:cubicBezTo>
                    <a:cubicBezTo>
                      <a:pt x="1595" y="206"/>
                      <a:pt x="1594" y="206"/>
                      <a:pt x="1594" y="205"/>
                    </a:cubicBezTo>
                    <a:close/>
                    <a:moveTo>
                      <a:pt x="1601" y="368"/>
                    </a:moveTo>
                    <a:cubicBezTo>
                      <a:pt x="1601" y="367"/>
                      <a:pt x="1602" y="366"/>
                      <a:pt x="1602" y="366"/>
                    </a:cubicBezTo>
                    <a:cubicBezTo>
                      <a:pt x="1605" y="366"/>
                      <a:pt x="1607" y="364"/>
                      <a:pt x="1607" y="361"/>
                    </a:cubicBezTo>
                    <a:cubicBezTo>
                      <a:pt x="1608" y="359"/>
                      <a:pt x="1610" y="355"/>
                      <a:pt x="1611" y="361"/>
                    </a:cubicBezTo>
                    <a:cubicBezTo>
                      <a:pt x="1612" y="363"/>
                      <a:pt x="1614" y="364"/>
                      <a:pt x="1616" y="366"/>
                    </a:cubicBezTo>
                    <a:cubicBezTo>
                      <a:pt x="1618" y="368"/>
                      <a:pt x="1619" y="369"/>
                      <a:pt x="1616" y="371"/>
                    </a:cubicBezTo>
                    <a:cubicBezTo>
                      <a:pt x="1614" y="373"/>
                      <a:pt x="1612" y="375"/>
                      <a:pt x="1610" y="377"/>
                    </a:cubicBezTo>
                    <a:cubicBezTo>
                      <a:pt x="1607" y="374"/>
                      <a:pt x="1604" y="371"/>
                      <a:pt x="1601" y="368"/>
                    </a:cubicBezTo>
                    <a:cubicBezTo>
                      <a:pt x="1601" y="368"/>
                      <a:pt x="1601" y="368"/>
                      <a:pt x="1601" y="368"/>
                    </a:cubicBezTo>
                    <a:close/>
                    <a:moveTo>
                      <a:pt x="1610" y="736"/>
                    </a:moveTo>
                    <a:cubicBezTo>
                      <a:pt x="1609" y="736"/>
                      <a:pt x="1609" y="735"/>
                      <a:pt x="1609" y="734"/>
                    </a:cubicBezTo>
                    <a:cubicBezTo>
                      <a:pt x="1609" y="733"/>
                      <a:pt x="1610" y="733"/>
                      <a:pt x="1610" y="732"/>
                    </a:cubicBezTo>
                    <a:cubicBezTo>
                      <a:pt x="1610" y="733"/>
                      <a:pt x="1611" y="734"/>
                      <a:pt x="1611" y="735"/>
                    </a:cubicBezTo>
                    <a:cubicBezTo>
                      <a:pt x="1611" y="735"/>
                      <a:pt x="1610" y="736"/>
                      <a:pt x="1610" y="736"/>
                    </a:cubicBezTo>
                    <a:close/>
                    <a:moveTo>
                      <a:pt x="1610" y="698"/>
                    </a:moveTo>
                    <a:cubicBezTo>
                      <a:pt x="1609" y="696"/>
                      <a:pt x="1607" y="695"/>
                      <a:pt x="1607" y="694"/>
                    </a:cubicBezTo>
                    <a:cubicBezTo>
                      <a:pt x="1607" y="693"/>
                      <a:pt x="1609" y="692"/>
                      <a:pt x="1610" y="690"/>
                    </a:cubicBezTo>
                    <a:cubicBezTo>
                      <a:pt x="1611" y="692"/>
                      <a:pt x="1612" y="693"/>
                      <a:pt x="1613" y="695"/>
                    </a:cubicBezTo>
                    <a:cubicBezTo>
                      <a:pt x="1613" y="696"/>
                      <a:pt x="1611" y="697"/>
                      <a:pt x="1610" y="698"/>
                    </a:cubicBezTo>
                    <a:close/>
                    <a:moveTo>
                      <a:pt x="1607" y="653"/>
                    </a:moveTo>
                    <a:cubicBezTo>
                      <a:pt x="1608" y="652"/>
                      <a:pt x="1609" y="651"/>
                      <a:pt x="1610" y="650"/>
                    </a:cubicBezTo>
                    <a:cubicBezTo>
                      <a:pt x="1611" y="651"/>
                      <a:pt x="1613" y="652"/>
                      <a:pt x="1612" y="653"/>
                    </a:cubicBezTo>
                    <a:cubicBezTo>
                      <a:pt x="1612" y="654"/>
                      <a:pt x="1611" y="655"/>
                      <a:pt x="1610" y="656"/>
                    </a:cubicBezTo>
                    <a:cubicBezTo>
                      <a:pt x="1609" y="655"/>
                      <a:pt x="1607" y="654"/>
                      <a:pt x="1607" y="653"/>
                    </a:cubicBezTo>
                    <a:close/>
                    <a:moveTo>
                      <a:pt x="1610" y="615"/>
                    </a:moveTo>
                    <a:cubicBezTo>
                      <a:pt x="1609" y="614"/>
                      <a:pt x="1607" y="614"/>
                      <a:pt x="1605" y="613"/>
                    </a:cubicBezTo>
                    <a:cubicBezTo>
                      <a:pt x="1607" y="611"/>
                      <a:pt x="1608" y="609"/>
                      <a:pt x="1610" y="608"/>
                    </a:cubicBezTo>
                    <a:cubicBezTo>
                      <a:pt x="1611" y="609"/>
                      <a:pt x="1612" y="610"/>
                      <a:pt x="1613" y="611"/>
                    </a:cubicBezTo>
                    <a:cubicBezTo>
                      <a:pt x="1613" y="613"/>
                      <a:pt x="1611" y="614"/>
                      <a:pt x="1610" y="615"/>
                    </a:cubicBezTo>
                    <a:close/>
                    <a:moveTo>
                      <a:pt x="1604" y="531"/>
                    </a:moveTo>
                    <a:cubicBezTo>
                      <a:pt x="1606" y="528"/>
                      <a:pt x="1608" y="527"/>
                      <a:pt x="1610" y="525"/>
                    </a:cubicBezTo>
                    <a:cubicBezTo>
                      <a:pt x="1611" y="527"/>
                      <a:pt x="1614" y="529"/>
                      <a:pt x="1614" y="532"/>
                    </a:cubicBezTo>
                    <a:cubicBezTo>
                      <a:pt x="1614" y="533"/>
                      <a:pt x="1611" y="536"/>
                      <a:pt x="1609" y="536"/>
                    </a:cubicBezTo>
                    <a:cubicBezTo>
                      <a:pt x="1608" y="535"/>
                      <a:pt x="1606" y="533"/>
                      <a:pt x="1604" y="531"/>
                    </a:cubicBezTo>
                    <a:close/>
                    <a:moveTo>
                      <a:pt x="1609" y="577"/>
                    </a:moveTo>
                    <a:cubicBezTo>
                      <a:pt x="1608" y="576"/>
                      <a:pt x="1605" y="574"/>
                      <a:pt x="1606" y="572"/>
                    </a:cubicBezTo>
                    <a:cubicBezTo>
                      <a:pt x="1606" y="571"/>
                      <a:pt x="1608" y="569"/>
                      <a:pt x="1610" y="567"/>
                    </a:cubicBezTo>
                    <a:cubicBezTo>
                      <a:pt x="1612" y="569"/>
                      <a:pt x="1614" y="571"/>
                      <a:pt x="1614" y="572"/>
                    </a:cubicBezTo>
                    <a:cubicBezTo>
                      <a:pt x="1614" y="574"/>
                      <a:pt x="1612" y="575"/>
                      <a:pt x="1609" y="577"/>
                    </a:cubicBezTo>
                    <a:close/>
                    <a:moveTo>
                      <a:pt x="1614" y="492"/>
                    </a:moveTo>
                    <a:cubicBezTo>
                      <a:pt x="1614" y="493"/>
                      <a:pt x="1613" y="493"/>
                      <a:pt x="1612" y="494"/>
                    </a:cubicBezTo>
                    <a:cubicBezTo>
                      <a:pt x="1611" y="495"/>
                      <a:pt x="1610" y="497"/>
                      <a:pt x="1609" y="498"/>
                    </a:cubicBezTo>
                    <a:cubicBezTo>
                      <a:pt x="1607" y="496"/>
                      <a:pt x="1605" y="494"/>
                      <a:pt x="1602" y="492"/>
                    </a:cubicBezTo>
                    <a:cubicBezTo>
                      <a:pt x="1603" y="490"/>
                      <a:pt x="1604" y="489"/>
                      <a:pt x="1604" y="488"/>
                    </a:cubicBezTo>
                    <a:cubicBezTo>
                      <a:pt x="1606" y="487"/>
                      <a:pt x="1607" y="486"/>
                      <a:pt x="1608" y="484"/>
                    </a:cubicBezTo>
                    <a:cubicBezTo>
                      <a:pt x="1610" y="483"/>
                      <a:pt x="1611" y="483"/>
                      <a:pt x="1612" y="485"/>
                    </a:cubicBezTo>
                    <a:cubicBezTo>
                      <a:pt x="1613" y="486"/>
                      <a:pt x="1614" y="487"/>
                      <a:pt x="1616" y="489"/>
                    </a:cubicBezTo>
                    <a:cubicBezTo>
                      <a:pt x="1617" y="490"/>
                      <a:pt x="1617" y="492"/>
                      <a:pt x="1614" y="492"/>
                    </a:cubicBezTo>
                    <a:close/>
                    <a:moveTo>
                      <a:pt x="1603" y="447"/>
                    </a:moveTo>
                    <a:cubicBezTo>
                      <a:pt x="1603" y="447"/>
                      <a:pt x="1604" y="447"/>
                      <a:pt x="1605" y="446"/>
                    </a:cubicBezTo>
                    <a:cubicBezTo>
                      <a:pt x="1605" y="446"/>
                      <a:pt x="1606" y="445"/>
                      <a:pt x="1607" y="444"/>
                    </a:cubicBezTo>
                    <a:cubicBezTo>
                      <a:pt x="1609" y="441"/>
                      <a:pt x="1609" y="441"/>
                      <a:pt x="1612" y="444"/>
                    </a:cubicBezTo>
                    <a:cubicBezTo>
                      <a:pt x="1613" y="446"/>
                      <a:pt x="1614" y="447"/>
                      <a:pt x="1615" y="448"/>
                    </a:cubicBezTo>
                    <a:cubicBezTo>
                      <a:pt x="1616" y="449"/>
                      <a:pt x="1617" y="449"/>
                      <a:pt x="1615" y="451"/>
                    </a:cubicBezTo>
                    <a:cubicBezTo>
                      <a:pt x="1613" y="452"/>
                      <a:pt x="1612" y="454"/>
                      <a:pt x="1610" y="456"/>
                    </a:cubicBezTo>
                    <a:cubicBezTo>
                      <a:pt x="1608" y="454"/>
                      <a:pt x="1605" y="451"/>
                      <a:pt x="1603" y="449"/>
                    </a:cubicBezTo>
                    <a:cubicBezTo>
                      <a:pt x="1603" y="449"/>
                      <a:pt x="1603" y="449"/>
                      <a:pt x="1603" y="447"/>
                    </a:cubicBezTo>
                    <a:close/>
                    <a:moveTo>
                      <a:pt x="1613" y="412"/>
                    </a:moveTo>
                    <a:cubicBezTo>
                      <a:pt x="1612" y="413"/>
                      <a:pt x="1612" y="415"/>
                      <a:pt x="1611" y="416"/>
                    </a:cubicBezTo>
                    <a:cubicBezTo>
                      <a:pt x="1610" y="416"/>
                      <a:pt x="1610" y="417"/>
                      <a:pt x="1610" y="417"/>
                    </a:cubicBezTo>
                    <a:cubicBezTo>
                      <a:pt x="1609" y="417"/>
                      <a:pt x="1609" y="417"/>
                      <a:pt x="1609" y="416"/>
                    </a:cubicBezTo>
                    <a:cubicBezTo>
                      <a:pt x="1608" y="415"/>
                      <a:pt x="1608" y="414"/>
                      <a:pt x="1607" y="413"/>
                    </a:cubicBezTo>
                    <a:cubicBezTo>
                      <a:pt x="1605" y="412"/>
                      <a:pt x="1603" y="410"/>
                      <a:pt x="1601" y="409"/>
                    </a:cubicBezTo>
                    <a:cubicBezTo>
                      <a:pt x="1604" y="406"/>
                      <a:pt x="1606" y="404"/>
                      <a:pt x="1609" y="401"/>
                    </a:cubicBezTo>
                    <a:cubicBezTo>
                      <a:pt x="1609" y="401"/>
                      <a:pt x="1611" y="401"/>
                      <a:pt x="1611" y="402"/>
                    </a:cubicBezTo>
                    <a:cubicBezTo>
                      <a:pt x="1612" y="402"/>
                      <a:pt x="1613" y="403"/>
                      <a:pt x="1614" y="404"/>
                    </a:cubicBezTo>
                    <a:cubicBezTo>
                      <a:pt x="1615" y="406"/>
                      <a:pt x="1617" y="407"/>
                      <a:pt x="1618" y="409"/>
                    </a:cubicBezTo>
                    <a:cubicBezTo>
                      <a:pt x="1617" y="410"/>
                      <a:pt x="1615" y="411"/>
                      <a:pt x="1613" y="412"/>
                    </a:cubicBezTo>
                    <a:close/>
                    <a:moveTo>
                      <a:pt x="1614" y="332"/>
                    </a:moveTo>
                    <a:cubicBezTo>
                      <a:pt x="1614" y="333"/>
                      <a:pt x="1613" y="334"/>
                      <a:pt x="1612" y="334"/>
                    </a:cubicBezTo>
                    <a:cubicBezTo>
                      <a:pt x="1610" y="337"/>
                      <a:pt x="1609" y="336"/>
                      <a:pt x="1607" y="334"/>
                    </a:cubicBezTo>
                    <a:cubicBezTo>
                      <a:pt x="1605" y="333"/>
                      <a:pt x="1603" y="331"/>
                      <a:pt x="1601" y="330"/>
                    </a:cubicBezTo>
                    <a:cubicBezTo>
                      <a:pt x="1600" y="330"/>
                      <a:pt x="1600" y="329"/>
                      <a:pt x="1599" y="328"/>
                    </a:cubicBezTo>
                    <a:cubicBezTo>
                      <a:pt x="1600" y="328"/>
                      <a:pt x="1600" y="327"/>
                      <a:pt x="1601" y="327"/>
                    </a:cubicBezTo>
                    <a:cubicBezTo>
                      <a:pt x="1603" y="324"/>
                      <a:pt x="1606" y="322"/>
                      <a:pt x="1608" y="319"/>
                    </a:cubicBezTo>
                    <a:cubicBezTo>
                      <a:pt x="1610" y="318"/>
                      <a:pt x="1611" y="318"/>
                      <a:pt x="1612" y="319"/>
                    </a:cubicBezTo>
                    <a:cubicBezTo>
                      <a:pt x="1613" y="321"/>
                      <a:pt x="1614" y="322"/>
                      <a:pt x="1615" y="323"/>
                    </a:cubicBezTo>
                    <a:cubicBezTo>
                      <a:pt x="1617" y="325"/>
                      <a:pt x="1619" y="326"/>
                      <a:pt x="1620" y="328"/>
                    </a:cubicBezTo>
                    <a:cubicBezTo>
                      <a:pt x="1618" y="330"/>
                      <a:pt x="1616" y="331"/>
                      <a:pt x="1614" y="332"/>
                    </a:cubicBezTo>
                    <a:close/>
                    <a:moveTo>
                      <a:pt x="1623" y="287"/>
                    </a:moveTo>
                    <a:cubicBezTo>
                      <a:pt x="1618" y="289"/>
                      <a:pt x="1615" y="293"/>
                      <a:pt x="1611" y="297"/>
                    </a:cubicBezTo>
                    <a:cubicBezTo>
                      <a:pt x="1611" y="297"/>
                      <a:pt x="1611" y="298"/>
                      <a:pt x="1610" y="298"/>
                    </a:cubicBezTo>
                    <a:cubicBezTo>
                      <a:pt x="1610" y="298"/>
                      <a:pt x="1609" y="298"/>
                      <a:pt x="1609" y="297"/>
                    </a:cubicBezTo>
                    <a:cubicBezTo>
                      <a:pt x="1605" y="294"/>
                      <a:pt x="1602" y="290"/>
                      <a:pt x="1597" y="287"/>
                    </a:cubicBezTo>
                    <a:cubicBezTo>
                      <a:pt x="1595" y="287"/>
                      <a:pt x="1595" y="286"/>
                      <a:pt x="1597" y="285"/>
                    </a:cubicBezTo>
                    <a:cubicBezTo>
                      <a:pt x="1600" y="284"/>
                      <a:pt x="1602" y="283"/>
                      <a:pt x="1604" y="281"/>
                    </a:cubicBezTo>
                    <a:cubicBezTo>
                      <a:pt x="1606" y="279"/>
                      <a:pt x="1608" y="276"/>
                      <a:pt x="1610" y="274"/>
                    </a:cubicBezTo>
                    <a:cubicBezTo>
                      <a:pt x="1611" y="278"/>
                      <a:pt x="1614" y="279"/>
                      <a:pt x="1616" y="282"/>
                    </a:cubicBezTo>
                    <a:cubicBezTo>
                      <a:pt x="1618" y="284"/>
                      <a:pt x="1620" y="286"/>
                      <a:pt x="1623" y="285"/>
                    </a:cubicBezTo>
                    <a:cubicBezTo>
                      <a:pt x="1623" y="285"/>
                      <a:pt x="1624" y="286"/>
                      <a:pt x="1624" y="286"/>
                    </a:cubicBezTo>
                    <a:cubicBezTo>
                      <a:pt x="1624" y="286"/>
                      <a:pt x="1623" y="287"/>
                      <a:pt x="1623" y="287"/>
                    </a:cubicBezTo>
                    <a:close/>
                    <a:moveTo>
                      <a:pt x="1651" y="416"/>
                    </a:moveTo>
                    <a:cubicBezTo>
                      <a:pt x="1650" y="415"/>
                      <a:pt x="1649" y="415"/>
                      <a:pt x="1649" y="414"/>
                    </a:cubicBezTo>
                    <a:cubicBezTo>
                      <a:pt x="1647" y="413"/>
                      <a:pt x="1644" y="411"/>
                      <a:pt x="1642" y="409"/>
                    </a:cubicBezTo>
                    <a:cubicBezTo>
                      <a:pt x="1644" y="407"/>
                      <a:pt x="1645" y="405"/>
                      <a:pt x="1647" y="403"/>
                    </a:cubicBezTo>
                    <a:cubicBezTo>
                      <a:pt x="1650" y="400"/>
                      <a:pt x="1651" y="400"/>
                      <a:pt x="1653" y="404"/>
                    </a:cubicBezTo>
                    <a:cubicBezTo>
                      <a:pt x="1654" y="406"/>
                      <a:pt x="1654" y="406"/>
                      <a:pt x="1656" y="406"/>
                    </a:cubicBezTo>
                    <a:cubicBezTo>
                      <a:pt x="1656" y="406"/>
                      <a:pt x="1657" y="407"/>
                      <a:pt x="1657" y="408"/>
                    </a:cubicBezTo>
                    <a:cubicBezTo>
                      <a:pt x="1655" y="410"/>
                      <a:pt x="1653" y="413"/>
                      <a:pt x="1651" y="416"/>
                    </a:cubicBezTo>
                    <a:close/>
                    <a:moveTo>
                      <a:pt x="1656" y="450"/>
                    </a:moveTo>
                    <a:cubicBezTo>
                      <a:pt x="1655" y="451"/>
                      <a:pt x="1655" y="451"/>
                      <a:pt x="1654" y="452"/>
                    </a:cubicBezTo>
                    <a:cubicBezTo>
                      <a:pt x="1650" y="456"/>
                      <a:pt x="1650" y="456"/>
                      <a:pt x="1646" y="452"/>
                    </a:cubicBezTo>
                    <a:cubicBezTo>
                      <a:pt x="1644" y="450"/>
                      <a:pt x="1643" y="449"/>
                      <a:pt x="1646" y="447"/>
                    </a:cubicBezTo>
                    <a:cubicBezTo>
                      <a:pt x="1648" y="446"/>
                      <a:pt x="1649" y="444"/>
                      <a:pt x="1650" y="443"/>
                    </a:cubicBezTo>
                    <a:cubicBezTo>
                      <a:pt x="1651" y="443"/>
                      <a:pt x="1651" y="443"/>
                      <a:pt x="1651" y="444"/>
                    </a:cubicBezTo>
                    <a:cubicBezTo>
                      <a:pt x="1653" y="445"/>
                      <a:pt x="1654" y="446"/>
                      <a:pt x="1655" y="448"/>
                    </a:cubicBezTo>
                    <a:cubicBezTo>
                      <a:pt x="1656" y="449"/>
                      <a:pt x="1657" y="449"/>
                      <a:pt x="1656" y="450"/>
                    </a:cubicBezTo>
                    <a:close/>
                    <a:moveTo>
                      <a:pt x="1650" y="736"/>
                    </a:moveTo>
                    <a:cubicBezTo>
                      <a:pt x="1650" y="735"/>
                      <a:pt x="1649" y="735"/>
                      <a:pt x="1649" y="733"/>
                    </a:cubicBezTo>
                    <a:cubicBezTo>
                      <a:pt x="1649" y="733"/>
                      <a:pt x="1650" y="733"/>
                      <a:pt x="1650" y="733"/>
                    </a:cubicBezTo>
                    <a:cubicBezTo>
                      <a:pt x="1651" y="733"/>
                      <a:pt x="1651" y="734"/>
                      <a:pt x="1651" y="734"/>
                    </a:cubicBezTo>
                    <a:cubicBezTo>
                      <a:pt x="1651" y="735"/>
                      <a:pt x="1650" y="735"/>
                      <a:pt x="1650" y="736"/>
                    </a:cubicBezTo>
                    <a:close/>
                    <a:moveTo>
                      <a:pt x="1650" y="698"/>
                    </a:moveTo>
                    <a:cubicBezTo>
                      <a:pt x="1649" y="697"/>
                      <a:pt x="1648" y="696"/>
                      <a:pt x="1647" y="694"/>
                    </a:cubicBezTo>
                    <a:cubicBezTo>
                      <a:pt x="1648" y="693"/>
                      <a:pt x="1649" y="692"/>
                      <a:pt x="1650" y="691"/>
                    </a:cubicBezTo>
                    <a:cubicBezTo>
                      <a:pt x="1651" y="692"/>
                      <a:pt x="1653" y="693"/>
                      <a:pt x="1653" y="694"/>
                    </a:cubicBezTo>
                    <a:cubicBezTo>
                      <a:pt x="1653" y="695"/>
                      <a:pt x="1651" y="697"/>
                      <a:pt x="1650" y="698"/>
                    </a:cubicBezTo>
                    <a:close/>
                    <a:moveTo>
                      <a:pt x="1650" y="655"/>
                    </a:moveTo>
                    <a:cubicBezTo>
                      <a:pt x="1649" y="655"/>
                      <a:pt x="1648" y="654"/>
                      <a:pt x="1646" y="652"/>
                    </a:cubicBezTo>
                    <a:cubicBezTo>
                      <a:pt x="1648" y="651"/>
                      <a:pt x="1649" y="650"/>
                      <a:pt x="1650" y="650"/>
                    </a:cubicBezTo>
                    <a:cubicBezTo>
                      <a:pt x="1651" y="651"/>
                      <a:pt x="1652" y="652"/>
                      <a:pt x="1653" y="653"/>
                    </a:cubicBezTo>
                    <a:cubicBezTo>
                      <a:pt x="1652" y="654"/>
                      <a:pt x="1651" y="655"/>
                      <a:pt x="1650" y="655"/>
                    </a:cubicBezTo>
                    <a:close/>
                    <a:moveTo>
                      <a:pt x="1647" y="611"/>
                    </a:moveTo>
                    <a:cubicBezTo>
                      <a:pt x="1648" y="610"/>
                      <a:pt x="1649" y="609"/>
                      <a:pt x="1650" y="608"/>
                    </a:cubicBezTo>
                    <a:cubicBezTo>
                      <a:pt x="1651" y="609"/>
                      <a:pt x="1653" y="610"/>
                      <a:pt x="1653" y="612"/>
                    </a:cubicBezTo>
                    <a:cubicBezTo>
                      <a:pt x="1653" y="613"/>
                      <a:pt x="1651" y="614"/>
                      <a:pt x="1650" y="616"/>
                    </a:cubicBezTo>
                    <a:cubicBezTo>
                      <a:pt x="1649" y="614"/>
                      <a:pt x="1647" y="613"/>
                      <a:pt x="1647" y="611"/>
                    </a:cubicBezTo>
                    <a:close/>
                    <a:moveTo>
                      <a:pt x="1651" y="576"/>
                    </a:moveTo>
                    <a:cubicBezTo>
                      <a:pt x="1649" y="576"/>
                      <a:pt x="1647" y="573"/>
                      <a:pt x="1646" y="572"/>
                    </a:cubicBezTo>
                    <a:cubicBezTo>
                      <a:pt x="1647" y="570"/>
                      <a:pt x="1649" y="569"/>
                      <a:pt x="1650" y="567"/>
                    </a:cubicBezTo>
                    <a:cubicBezTo>
                      <a:pt x="1652" y="569"/>
                      <a:pt x="1653" y="570"/>
                      <a:pt x="1655" y="573"/>
                    </a:cubicBezTo>
                    <a:cubicBezTo>
                      <a:pt x="1654" y="574"/>
                      <a:pt x="1652" y="576"/>
                      <a:pt x="1651" y="576"/>
                    </a:cubicBezTo>
                    <a:close/>
                    <a:moveTo>
                      <a:pt x="1645" y="532"/>
                    </a:moveTo>
                    <a:cubicBezTo>
                      <a:pt x="1647" y="530"/>
                      <a:pt x="1649" y="529"/>
                      <a:pt x="1650" y="527"/>
                    </a:cubicBezTo>
                    <a:cubicBezTo>
                      <a:pt x="1652" y="529"/>
                      <a:pt x="1653" y="530"/>
                      <a:pt x="1655" y="532"/>
                    </a:cubicBezTo>
                    <a:cubicBezTo>
                      <a:pt x="1653" y="533"/>
                      <a:pt x="1652" y="536"/>
                      <a:pt x="1650" y="536"/>
                    </a:cubicBezTo>
                    <a:cubicBezTo>
                      <a:pt x="1648" y="536"/>
                      <a:pt x="1647" y="534"/>
                      <a:pt x="1645" y="532"/>
                    </a:cubicBezTo>
                    <a:close/>
                    <a:moveTo>
                      <a:pt x="1654" y="493"/>
                    </a:moveTo>
                    <a:cubicBezTo>
                      <a:pt x="1652" y="493"/>
                      <a:pt x="1651" y="496"/>
                      <a:pt x="1650" y="496"/>
                    </a:cubicBezTo>
                    <a:cubicBezTo>
                      <a:pt x="1648" y="495"/>
                      <a:pt x="1646" y="493"/>
                      <a:pt x="1644" y="492"/>
                    </a:cubicBezTo>
                    <a:cubicBezTo>
                      <a:pt x="1644" y="492"/>
                      <a:pt x="1643" y="490"/>
                      <a:pt x="1643" y="490"/>
                    </a:cubicBezTo>
                    <a:cubicBezTo>
                      <a:pt x="1645" y="488"/>
                      <a:pt x="1648" y="485"/>
                      <a:pt x="1650" y="483"/>
                    </a:cubicBezTo>
                    <a:cubicBezTo>
                      <a:pt x="1650" y="483"/>
                      <a:pt x="1651" y="484"/>
                      <a:pt x="1651" y="484"/>
                    </a:cubicBezTo>
                    <a:cubicBezTo>
                      <a:pt x="1653" y="485"/>
                      <a:pt x="1654" y="487"/>
                      <a:pt x="1655" y="488"/>
                    </a:cubicBezTo>
                    <a:cubicBezTo>
                      <a:pt x="1658" y="490"/>
                      <a:pt x="1658" y="492"/>
                      <a:pt x="1654" y="493"/>
                    </a:cubicBezTo>
                    <a:close/>
                    <a:moveTo>
                      <a:pt x="1657" y="370"/>
                    </a:moveTo>
                    <a:cubicBezTo>
                      <a:pt x="1656" y="371"/>
                      <a:pt x="1655" y="371"/>
                      <a:pt x="1654" y="372"/>
                    </a:cubicBezTo>
                    <a:cubicBezTo>
                      <a:pt x="1653" y="373"/>
                      <a:pt x="1651" y="375"/>
                      <a:pt x="1650" y="377"/>
                    </a:cubicBezTo>
                    <a:cubicBezTo>
                      <a:pt x="1648" y="375"/>
                      <a:pt x="1646" y="373"/>
                      <a:pt x="1644" y="371"/>
                    </a:cubicBezTo>
                    <a:cubicBezTo>
                      <a:pt x="1644" y="371"/>
                      <a:pt x="1643" y="370"/>
                      <a:pt x="1643" y="370"/>
                    </a:cubicBezTo>
                    <a:cubicBezTo>
                      <a:pt x="1642" y="369"/>
                      <a:pt x="1642" y="368"/>
                      <a:pt x="1642" y="368"/>
                    </a:cubicBezTo>
                    <a:cubicBezTo>
                      <a:pt x="1645" y="365"/>
                      <a:pt x="1649" y="363"/>
                      <a:pt x="1650" y="359"/>
                    </a:cubicBezTo>
                    <a:cubicBezTo>
                      <a:pt x="1650" y="358"/>
                      <a:pt x="1650" y="358"/>
                      <a:pt x="1650" y="358"/>
                    </a:cubicBezTo>
                    <a:cubicBezTo>
                      <a:pt x="1651" y="358"/>
                      <a:pt x="1651" y="359"/>
                      <a:pt x="1651" y="359"/>
                    </a:cubicBezTo>
                    <a:cubicBezTo>
                      <a:pt x="1651" y="363"/>
                      <a:pt x="1655" y="365"/>
                      <a:pt x="1658" y="367"/>
                    </a:cubicBezTo>
                    <a:cubicBezTo>
                      <a:pt x="1659" y="369"/>
                      <a:pt x="1658" y="369"/>
                      <a:pt x="1657" y="370"/>
                    </a:cubicBezTo>
                    <a:close/>
                    <a:moveTo>
                      <a:pt x="1659" y="329"/>
                    </a:moveTo>
                    <a:cubicBezTo>
                      <a:pt x="1652" y="334"/>
                      <a:pt x="1648" y="334"/>
                      <a:pt x="1642" y="329"/>
                    </a:cubicBezTo>
                    <a:cubicBezTo>
                      <a:pt x="1641" y="329"/>
                      <a:pt x="1640" y="329"/>
                      <a:pt x="1640" y="329"/>
                    </a:cubicBezTo>
                    <a:cubicBezTo>
                      <a:pt x="1640" y="328"/>
                      <a:pt x="1640" y="328"/>
                      <a:pt x="1641" y="327"/>
                    </a:cubicBezTo>
                    <a:cubicBezTo>
                      <a:pt x="1642" y="326"/>
                      <a:pt x="1644" y="324"/>
                      <a:pt x="1645" y="322"/>
                    </a:cubicBezTo>
                    <a:cubicBezTo>
                      <a:pt x="1647" y="321"/>
                      <a:pt x="1649" y="319"/>
                      <a:pt x="1650" y="318"/>
                    </a:cubicBezTo>
                    <a:cubicBezTo>
                      <a:pt x="1651" y="319"/>
                      <a:pt x="1652" y="321"/>
                      <a:pt x="1654" y="323"/>
                    </a:cubicBezTo>
                    <a:cubicBezTo>
                      <a:pt x="1655" y="325"/>
                      <a:pt x="1658" y="326"/>
                      <a:pt x="1659" y="327"/>
                    </a:cubicBezTo>
                    <a:cubicBezTo>
                      <a:pt x="1661" y="328"/>
                      <a:pt x="1661" y="328"/>
                      <a:pt x="1659" y="329"/>
                    </a:cubicBezTo>
                    <a:close/>
                    <a:moveTo>
                      <a:pt x="1662" y="288"/>
                    </a:moveTo>
                    <a:cubicBezTo>
                      <a:pt x="1657" y="290"/>
                      <a:pt x="1653" y="292"/>
                      <a:pt x="1651" y="298"/>
                    </a:cubicBezTo>
                    <a:cubicBezTo>
                      <a:pt x="1651" y="298"/>
                      <a:pt x="1651" y="298"/>
                      <a:pt x="1650" y="298"/>
                    </a:cubicBezTo>
                    <a:cubicBezTo>
                      <a:pt x="1650" y="298"/>
                      <a:pt x="1649" y="298"/>
                      <a:pt x="1649" y="297"/>
                    </a:cubicBezTo>
                    <a:cubicBezTo>
                      <a:pt x="1645" y="294"/>
                      <a:pt x="1642" y="290"/>
                      <a:pt x="1637" y="287"/>
                    </a:cubicBezTo>
                    <a:cubicBezTo>
                      <a:pt x="1637" y="287"/>
                      <a:pt x="1636" y="286"/>
                      <a:pt x="1636" y="286"/>
                    </a:cubicBezTo>
                    <a:cubicBezTo>
                      <a:pt x="1636" y="286"/>
                      <a:pt x="1637" y="285"/>
                      <a:pt x="1637" y="285"/>
                    </a:cubicBezTo>
                    <a:cubicBezTo>
                      <a:pt x="1644" y="285"/>
                      <a:pt x="1646" y="279"/>
                      <a:pt x="1649" y="276"/>
                    </a:cubicBezTo>
                    <a:cubicBezTo>
                      <a:pt x="1650" y="275"/>
                      <a:pt x="1650" y="274"/>
                      <a:pt x="1650" y="274"/>
                    </a:cubicBezTo>
                    <a:cubicBezTo>
                      <a:pt x="1651" y="275"/>
                      <a:pt x="1651" y="276"/>
                      <a:pt x="1651" y="276"/>
                    </a:cubicBezTo>
                    <a:cubicBezTo>
                      <a:pt x="1655" y="279"/>
                      <a:pt x="1657" y="284"/>
                      <a:pt x="1662" y="285"/>
                    </a:cubicBezTo>
                    <a:cubicBezTo>
                      <a:pt x="1662" y="285"/>
                      <a:pt x="1662" y="288"/>
                      <a:pt x="1662" y="288"/>
                    </a:cubicBezTo>
                    <a:close/>
                    <a:moveTo>
                      <a:pt x="1639" y="244"/>
                    </a:moveTo>
                    <a:cubicBezTo>
                      <a:pt x="1644" y="242"/>
                      <a:pt x="1648" y="238"/>
                      <a:pt x="1649" y="232"/>
                    </a:cubicBezTo>
                    <a:cubicBezTo>
                      <a:pt x="1649" y="232"/>
                      <a:pt x="1650" y="232"/>
                      <a:pt x="1650" y="232"/>
                    </a:cubicBezTo>
                    <a:cubicBezTo>
                      <a:pt x="1651" y="232"/>
                      <a:pt x="1651" y="233"/>
                      <a:pt x="1651" y="233"/>
                    </a:cubicBezTo>
                    <a:cubicBezTo>
                      <a:pt x="1653" y="238"/>
                      <a:pt x="1656" y="242"/>
                      <a:pt x="1661" y="244"/>
                    </a:cubicBezTo>
                    <a:cubicBezTo>
                      <a:pt x="1662" y="245"/>
                      <a:pt x="1663" y="245"/>
                      <a:pt x="1661" y="247"/>
                    </a:cubicBezTo>
                    <a:cubicBezTo>
                      <a:pt x="1657" y="249"/>
                      <a:pt x="1654" y="253"/>
                      <a:pt x="1651" y="257"/>
                    </a:cubicBezTo>
                    <a:cubicBezTo>
                      <a:pt x="1650" y="258"/>
                      <a:pt x="1650" y="259"/>
                      <a:pt x="1649" y="257"/>
                    </a:cubicBezTo>
                    <a:cubicBezTo>
                      <a:pt x="1647" y="252"/>
                      <a:pt x="1644" y="249"/>
                      <a:pt x="1639" y="247"/>
                    </a:cubicBezTo>
                    <a:cubicBezTo>
                      <a:pt x="1637" y="246"/>
                      <a:pt x="1638" y="245"/>
                      <a:pt x="1639" y="244"/>
                    </a:cubicBezTo>
                    <a:close/>
                    <a:moveTo>
                      <a:pt x="1663" y="206"/>
                    </a:moveTo>
                    <a:cubicBezTo>
                      <a:pt x="1657" y="208"/>
                      <a:pt x="1653" y="212"/>
                      <a:pt x="1651" y="218"/>
                    </a:cubicBezTo>
                    <a:cubicBezTo>
                      <a:pt x="1651" y="219"/>
                      <a:pt x="1650" y="219"/>
                      <a:pt x="1650" y="220"/>
                    </a:cubicBezTo>
                    <a:cubicBezTo>
                      <a:pt x="1650" y="219"/>
                      <a:pt x="1649" y="219"/>
                      <a:pt x="1649" y="218"/>
                    </a:cubicBezTo>
                    <a:cubicBezTo>
                      <a:pt x="1647" y="212"/>
                      <a:pt x="1643" y="208"/>
                      <a:pt x="1637" y="206"/>
                    </a:cubicBezTo>
                    <a:cubicBezTo>
                      <a:pt x="1635" y="206"/>
                      <a:pt x="1636" y="205"/>
                      <a:pt x="1637" y="204"/>
                    </a:cubicBezTo>
                    <a:cubicBezTo>
                      <a:pt x="1641" y="201"/>
                      <a:pt x="1645" y="198"/>
                      <a:pt x="1649" y="194"/>
                    </a:cubicBezTo>
                    <a:cubicBezTo>
                      <a:pt x="1649" y="194"/>
                      <a:pt x="1649" y="192"/>
                      <a:pt x="1649" y="191"/>
                    </a:cubicBezTo>
                    <a:cubicBezTo>
                      <a:pt x="1649" y="190"/>
                      <a:pt x="1650" y="190"/>
                      <a:pt x="1650" y="189"/>
                    </a:cubicBezTo>
                    <a:cubicBezTo>
                      <a:pt x="1650" y="190"/>
                      <a:pt x="1651" y="190"/>
                      <a:pt x="1651" y="190"/>
                    </a:cubicBezTo>
                    <a:cubicBezTo>
                      <a:pt x="1652" y="198"/>
                      <a:pt x="1657" y="201"/>
                      <a:pt x="1663" y="204"/>
                    </a:cubicBezTo>
                    <a:cubicBezTo>
                      <a:pt x="1663" y="205"/>
                      <a:pt x="1664" y="205"/>
                      <a:pt x="1664" y="205"/>
                    </a:cubicBezTo>
                    <a:cubicBezTo>
                      <a:pt x="1664" y="206"/>
                      <a:pt x="1664" y="206"/>
                      <a:pt x="1663" y="206"/>
                    </a:cubicBezTo>
                    <a:close/>
                    <a:moveTo>
                      <a:pt x="1664" y="166"/>
                    </a:moveTo>
                    <a:cubicBezTo>
                      <a:pt x="1657" y="168"/>
                      <a:pt x="1653" y="172"/>
                      <a:pt x="1651" y="179"/>
                    </a:cubicBezTo>
                    <a:cubicBezTo>
                      <a:pt x="1651" y="180"/>
                      <a:pt x="1650" y="181"/>
                      <a:pt x="1650" y="181"/>
                    </a:cubicBezTo>
                    <a:cubicBezTo>
                      <a:pt x="1650" y="181"/>
                      <a:pt x="1649" y="180"/>
                      <a:pt x="1649" y="179"/>
                    </a:cubicBezTo>
                    <a:cubicBezTo>
                      <a:pt x="1648" y="174"/>
                      <a:pt x="1641" y="168"/>
                      <a:pt x="1636" y="166"/>
                    </a:cubicBezTo>
                    <a:cubicBezTo>
                      <a:pt x="1635" y="166"/>
                      <a:pt x="1635" y="166"/>
                      <a:pt x="1634" y="165"/>
                    </a:cubicBezTo>
                    <a:cubicBezTo>
                      <a:pt x="1635" y="165"/>
                      <a:pt x="1635" y="164"/>
                      <a:pt x="1636" y="164"/>
                    </a:cubicBezTo>
                    <a:cubicBezTo>
                      <a:pt x="1642" y="162"/>
                      <a:pt x="1646" y="158"/>
                      <a:pt x="1649" y="152"/>
                    </a:cubicBezTo>
                    <a:cubicBezTo>
                      <a:pt x="1649" y="151"/>
                      <a:pt x="1649" y="149"/>
                      <a:pt x="1649" y="148"/>
                    </a:cubicBezTo>
                    <a:cubicBezTo>
                      <a:pt x="1649" y="148"/>
                      <a:pt x="1650" y="147"/>
                      <a:pt x="1650" y="147"/>
                    </a:cubicBezTo>
                    <a:cubicBezTo>
                      <a:pt x="1651" y="147"/>
                      <a:pt x="1651" y="148"/>
                      <a:pt x="1651" y="148"/>
                    </a:cubicBezTo>
                    <a:cubicBezTo>
                      <a:pt x="1652" y="157"/>
                      <a:pt x="1658" y="161"/>
                      <a:pt x="1665" y="164"/>
                    </a:cubicBezTo>
                    <a:cubicBezTo>
                      <a:pt x="1665" y="164"/>
                      <a:pt x="1666" y="165"/>
                      <a:pt x="1666" y="165"/>
                    </a:cubicBezTo>
                    <a:cubicBezTo>
                      <a:pt x="1666" y="165"/>
                      <a:pt x="1665" y="166"/>
                      <a:pt x="1664" y="166"/>
                    </a:cubicBezTo>
                    <a:close/>
                    <a:moveTo>
                      <a:pt x="1680" y="328"/>
                    </a:moveTo>
                    <a:cubicBezTo>
                      <a:pt x="1680" y="327"/>
                      <a:pt x="1681" y="327"/>
                      <a:pt x="1682" y="326"/>
                    </a:cubicBezTo>
                    <a:cubicBezTo>
                      <a:pt x="1685" y="325"/>
                      <a:pt x="1688" y="323"/>
                      <a:pt x="1689" y="320"/>
                    </a:cubicBezTo>
                    <a:cubicBezTo>
                      <a:pt x="1689" y="318"/>
                      <a:pt x="1690" y="317"/>
                      <a:pt x="1691" y="316"/>
                    </a:cubicBezTo>
                    <a:cubicBezTo>
                      <a:pt x="1692" y="317"/>
                      <a:pt x="1693" y="318"/>
                      <a:pt x="1694" y="319"/>
                    </a:cubicBezTo>
                    <a:cubicBezTo>
                      <a:pt x="1695" y="321"/>
                      <a:pt x="1696" y="323"/>
                      <a:pt x="1697" y="324"/>
                    </a:cubicBezTo>
                    <a:cubicBezTo>
                      <a:pt x="1701" y="328"/>
                      <a:pt x="1701" y="328"/>
                      <a:pt x="1697" y="332"/>
                    </a:cubicBezTo>
                    <a:cubicBezTo>
                      <a:pt x="1695" y="334"/>
                      <a:pt x="1694" y="338"/>
                      <a:pt x="1692" y="338"/>
                    </a:cubicBezTo>
                    <a:cubicBezTo>
                      <a:pt x="1689" y="339"/>
                      <a:pt x="1689" y="334"/>
                      <a:pt x="1686" y="332"/>
                    </a:cubicBezTo>
                    <a:cubicBezTo>
                      <a:pt x="1684" y="331"/>
                      <a:pt x="1683" y="330"/>
                      <a:pt x="1682" y="329"/>
                    </a:cubicBezTo>
                    <a:cubicBezTo>
                      <a:pt x="1681" y="329"/>
                      <a:pt x="1680" y="329"/>
                      <a:pt x="1680" y="328"/>
                    </a:cubicBezTo>
                    <a:close/>
                    <a:moveTo>
                      <a:pt x="1691" y="736"/>
                    </a:moveTo>
                    <a:cubicBezTo>
                      <a:pt x="1691" y="736"/>
                      <a:pt x="1690" y="735"/>
                      <a:pt x="1689" y="735"/>
                    </a:cubicBezTo>
                    <a:cubicBezTo>
                      <a:pt x="1690" y="734"/>
                      <a:pt x="1691" y="733"/>
                      <a:pt x="1691" y="733"/>
                    </a:cubicBezTo>
                    <a:cubicBezTo>
                      <a:pt x="1692" y="732"/>
                      <a:pt x="1693" y="733"/>
                      <a:pt x="1693" y="734"/>
                    </a:cubicBezTo>
                    <a:cubicBezTo>
                      <a:pt x="1693" y="735"/>
                      <a:pt x="1692" y="736"/>
                      <a:pt x="1691" y="736"/>
                    </a:cubicBezTo>
                    <a:close/>
                    <a:moveTo>
                      <a:pt x="1695" y="694"/>
                    </a:moveTo>
                    <a:cubicBezTo>
                      <a:pt x="1694" y="696"/>
                      <a:pt x="1693" y="698"/>
                      <a:pt x="1691" y="698"/>
                    </a:cubicBezTo>
                    <a:cubicBezTo>
                      <a:pt x="1690" y="698"/>
                      <a:pt x="1689" y="696"/>
                      <a:pt x="1687" y="694"/>
                    </a:cubicBezTo>
                    <a:cubicBezTo>
                      <a:pt x="1688" y="693"/>
                      <a:pt x="1690" y="691"/>
                      <a:pt x="1691" y="690"/>
                    </a:cubicBezTo>
                    <a:cubicBezTo>
                      <a:pt x="1692" y="690"/>
                      <a:pt x="1696" y="693"/>
                      <a:pt x="1695" y="694"/>
                    </a:cubicBezTo>
                    <a:close/>
                    <a:moveTo>
                      <a:pt x="1691" y="649"/>
                    </a:moveTo>
                    <a:cubicBezTo>
                      <a:pt x="1693" y="650"/>
                      <a:pt x="1694" y="652"/>
                      <a:pt x="1695" y="653"/>
                    </a:cubicBezTo>
                    <a:cubicBezTo>
                      <a:pt x="1694" y="654"/>
                      <a:pt x="1692" y="655"/>
                      <a:pt x="1691" y="655"/>
                    </a:cubicBezTo>
                    <a:cubicBezTo>
                      <a:pt x="1690" y="656"/>
                      <a:pt x="1689" y="654"/>
                      <a:pt x="1688" y="653"/>
                    </a:cubicBezTo>
                    <a:cubicBezTo>
                      <a:pt x="1689" y="652"/>
                      <a:pt x="1690" y="650"/>
                      <a:pt x="1691" y="649"/>
                    </a:cubicBezTo>
                    <a:close/>
                    <a:moveTo>
                      <a:pt x="1688" y="611"/>
                    </a:moveTo>
                    <a:cubicBezTo>
                      <a:pt x="1688" y="610"/>
                      <a:pt x="1690" y="608"/>
                      <a:pt x="1692" y="606"/>
                    </a:cubicBezTo>
                    <a:cubicBezTo>
                      <a:pt x="1693" y="609"/>
                      <a:pt x="1695" y="610"/>
                      <a:pt x="1695" y="611"/>
                    </a:cubicBezTo>
                    <a:cubicBezTo>
                      <a:pt x="1695" y="613"/>
                      <a:pt x="1693" y="614"/>
                      <a:pt x="1692" y="615"/>
                    </a:cubicBezTo>
                    <a:cubicBezTo>
                      <a:pt x="1690" y="614"/>
                      <a:pt x="1688" y="613"/>
                      <a:pt x="1688" y="611"/>
                    </a:cubicBezTo>
                    <a:close/>
                    <a:moveTo>
                      <a:pt x="1691" y="577"/>
                    </a:moveTo>
                    <a:cubicBezTo>
                      <a:pt x="1690" y="577"/>
                      <a:pt x="1688" y="574"/>
                      <a:pt x="1686" y="572"/>
                    </a:cubicBezTo>
                    <a:cubicBezTo>
                      <a:pt x="1687" y="570"/>
                      <a:pt x="1689" y="569"/>
                      <a:pt x="1691" y="566"/>
                    </a:cubicBezTo>
                    <a:cubicBezTo>
                      <a:pt x="1693" y="568"/>
                      <a:pt x="1695" y="570"/>
                      <a:pt x="1697" y="572"/>
                    </a:cubicBezTo>
                    <a:cubicBezTo>
                      <a:pt x="1695" y="573"/>
                      <a:pt x="1693" y="576"/>
                      <a:pt x="1691" y="577"/>
                    </a:cubicBezTo>
                    <a:close/>
                    <a:moveTo>
                      <a:pt x="1686" y="532"/>
                    </a:moveTo>
                    <a:cubicBezTo>
                      <a:pt x="1688" y="530"/>
                      <a:pt x="1689" y="527"/>
                      <a:pt x="1691" y="525"/>
                    </a:cubicBezTo>
                    <a:cubicBezTo>
                      <a:pt x="1691" y="525"/>
                      <a:pt x="1692" y="525"/>
                      <a:pt x="1692" y="525"/>
                    </a:cubicBezTo>
                    <a:cubicBezTo>
                      <a:pt x="1694" y="527"/>
                      <a:pt x="1696" y="529"/>
                      <a:pt x="1696" y="531"/>
                    </a:cubicBezTo>
                    <a:cubicBezTo>
                      <a:pt x="1696" y="533"/>
                      <a:pt x="1693" y="536"/>
                      <a:pt x="1691" y="536"/>
                    </a:cubicBezTo>
                    <a:cubicBezTo>
                      <a:pt x="1690" y="536"/>
                      <a:pt x="1688" y="534"/>
                      <a:pt x="1686" y="532"/>
                    </a:cubicBezTo>
                    <a:close/>
                    <a:moveTo>
                      <a:pt x="1696" y="493"/>
                    </a:moveTo>
                    <a:cubicBezTo>
                      <a:pt x="1693" y="493"/>
                      <a:pt x="1695" y="499"/>
                      <a:pt x="1691" y="498"/>
                    </a:cubicBezTo>
                    <a:cubicBezTo>
                      <a:pt x="1689" y="497"/>
                      <a:pt x="1688" y="493"/>
                      <a:pt x="1687" y="493"/>
                    </a:cubicBezTo>
                    <a:cubicBezTo>
                      <a:pt x="1682" y="492"/>
                      <a:pt x="1683" y="490"/>
                      <a:pt x="1685" y="488"/>
                    </a:cubicBezTo>
                    <a:cubicBezTo>
                      <a:pt x="1687" y="486"/>
                      <a:pt x="1689" y="484"/>
                      <a:pt x="1690" y="482"/>
                    </a:cubicBezTo>
                    <a:cubicBezTo>
                      <a:pt x="1692" y="483"/>
                      <a:pt x="1693" y="483"/>
                      <a:pt x="1693" y="484"/>
                    </a:cubicBezTo>
                    <a:cubicBezTo>
                      <a:pt x="1695" y="485"/>
                      <a:pt x="1696" y="487"/>
                      <a:pt x="1697" y="488"/>
                    </a:cubicBezTo>
                    <a:cubicBezTo>
                      <a:pt x="1700" y="490"/>
                      <a:pt x="1700" y="492"/>
                      <a:pt x="1696" y="493"/>
                    </a:cubicBezTo>
                    <a:close/>
                    <a:moveTo>
                      <a:pt x="1697" y="412"/>
                    </a:moveTo>
                    <a:cubicBezTo>
                      <a:pt x="1694" y="414"/>
                      <a:pt x="1692" y="415"/>
                      <a:pt x="1690" y="417"/>
                    </a:cubicBezTo>
                    <a:cubicBezTo>
                      <a:pt x="1689" y="415"/>
                      <a:pt x="1688" y="413"/>
                      <a:pt x="1686" y="411"/>
                    </a:cubicBezTo>
                    <a:cubicBezTo>
                      <a:pt x="1683" y="408"/>
                      <a:pt x="1683" y="407"/>
                      <a:pt x="1687" y="405"/>
                    </a:cubicBezTo>
                    <a:cubicBezTo>
                      <a:pt x="1688" y="405"/>
                      <a:pt x="1688" y="403"/>
                      <a:pt x="1689" y="402"/>
                    </a:cubicBezTo>
                    <a:cubicBezTo>
                      <a:pt x="1690" y="401"/>
                      <a:pt x="1691" y="401"/>
                      <a:pt x="1691" y="400"/>
                    </a:cubicBezTo>
                    <a:cubicBezTo>
                      <a:pt x="1692" y="401"/>
                      <a:pt x="1693" y="401"/>
                      <a:pt x="1694" y="402"/>
                    </a:cubicBezTo>
                    <a:cubicBezTo>
                      <a:pt x="1696" y="403"/>
                      <a:pt x="1695" y="407"/>
                      <a:pt x="1698" y="406"/>
                    </a:cubicBezTo>
                    <a:cubicBezTo>
                      <a:pt x="1699" y="406"/>
                      <a:pt x="1699" y="408"/>
                      <a:pt x="1699" y="409"/>
                    </a:cubicBezTo>
                    <a:cubicBezTo>
                      <a:pt x="1698" y="410"/>
                      <a:pt x="1697" y="411"/>
                      <a:pt x="1697" y="412"/>
                    </a:cubicBezTo>
                    <a:close/>
                    <a:moveTo>
                      <a:pt x="1697" y="452"/>
                    </a:moveTo>
                    <a:cubicBezTo>
                      <a:pt x="1695" y="453"/>
                      <a:pt x="1694" y="454"/>
                      <a:pt x="1693" y="455"/>
                    </a:cubicBezTo>
                    <a:cubicBezTo>
                      <a:pt x="1692" y="456"/>
                      <a:pt x="1692" y="456"/>
                      <a:pt x="1690" y="456"/>
                    </a:cubicBezTo>
                    <a:cubicBezTo>
                      <a:pt x="1688" y="454"/>
                      <a:pt x="1686" y="452"/>
                      <a:pt x="1684" y="450"/>
                    </a:cubicBezTo>
                    <a:cubicBezTo>
                      <a:pt x="1684" y="449"/>
                      <a:pt x="1685" y="448"/>
                      <a:pt x="1685" y="448"/>
                    </a:cubicBezTo>
                    <a:cubicBezTo>
                      <a:pt x="1687" y="446"/>
                      <a:pt x="1688" y="444"/>
                      <a:pt x="1690" y="442"/>
                    </a:cubicBezTo>
                    <a:cubicBezTo>
                      <a:pt x="1690" y="441"/>
                      <a:pt x="1691" y="441"/>
                      <a:pt x="1691" y="441"/>
                    </a:cubicBezTo>
                    <a:cubicBezTo>
                      <a:pt x="1693" y="443"/>
                      <a:pt x="1695" y="445"/>
                      <a:pt x="1697" y="447"/>
                    </a:cubicBezTo>
                    <a:cubicBezTo>
                      <a:pt x="1699" y="448"/>
                      <a:pt x="1699" y="450"/>
                      <a:pt x="1697" y="452"/>
                    </a:cubicBezTo>
                    <a:close/>
                    <a:moveTo>
                      <a:pt x="1699" y="371"/>
                    </a:moveTo>
                    <a:cubicBezTo>
                      <a:pt x="1698" y="371"/>
                      <a:pt x="1698" y="371"/>
                      <a:pt x="1697" y="371"/>
                    </a:cubicBezTo>
                    <a:cubicBezTo>
                      <a:pt x="1694" y="372"/>
                      <a:pt x="1695" y="380"/>
                      <a:pt x="1690" y="376"/>
                    </a:cubicBezTo>
                    <a:cubicBezTo>
                      <a:pt x="1687" y="374"/>
                      <a:pt x="1686" y="371"/>
                      <a:pt x="1683" y="370"/>
                    </a:cubicBezTo>
                    <a:cubicBezTo>
                      <a:pt x="1683" y="370"/>
                      <a:pt x="1682" y="369"/>
                      <a:pt x="1682" y="368"/>
                    </a:cubicBezTo>
                    <a:cubicBezTo>
                      <a:pt x="1682" y="368"/>
                      <a:pt x="1683" y="368"/>
                      <a:pt x="1683" y="367"/>
                    </a:cubicBezTo>
                    <a:cubicBezTo>
                      <a:pt x="1685" y="364"/>
                      <a:pt x="1689" y="363"/>
                      <a:pt x="1690" y="359"/>
                    </a:cubicBezTo>
                    <a:cubicBezTo>
                      <a:pt x="1690" y="357"/>
                      <a:pt x="1693" y="357"/>
                      <a:pt x="1693" y="359"/>
                    </a:cubicBezTo>
                    <a:cubicBezTo>
                      <a:pt x="1694" y="363"/>
                      <a:pt x="1697" y="364"/>
                      <a:pt x="1699" y="367"/>
                    </a:cubicBezTo>
                    <a:cubicBezTo>
                      <a:pt x="1702" y="369"/>
                      <a:pt x="1700" y="370"/>
                      <a:pt x="1699" y="371"/>
                    </a:cubicBezTo>
                    <a:close/>
                    <a:moveTo>
                      <a:pt x="1703" y="287"/>
                    </a:moveTo>
                    <a:cubicBezTo>
                      <a:pt x="1699" y="291"/>
                      <a:pt x="1695" y="294"/>
                      <a:pt x="1692" y="299"/>
                    </a:cubicBezTo>
                    <a:cubicBezTo>
                      <a:pt x="1692" y="299"/>
                      <a:pt x="1690" y="301"/>
                      <a:pt x="1690" y="299"/>
                    </a:cubicBezTo>
                    <a:cubicBezTo>
                      <a:pt x="1688" y="294"/>
                      <a:pt x="1685" y="290"/>
                      <a:pt x="1679" y="289"/>
                    </a:cubicBezTo>
                    <a:cubicBezTo>
                      <a:pt x="1679" y="289"/>
                      <a:pt x="1678" y="288"/>
                      <a:pt x="1678" y="287"/>
                    </a:cubicBezTo>
                    <a:cubicBezTo>
                      <a:pt x="1678" y="286"/>
                      <a:pt x="1679" y="285"/>
                      <a:pt x="1679" y="285"/>
                    </a:cubicBezTo>
                    <a:cubicBezTo>
                      <a:pt x="1684" y="283"/>
                      <a:pt x="1688" y="279"/>
                      <a:pt x="1690" y="274"/>
                    </a:cubicBezTo>
                    <a:cubicBezTo>
                      <a:pt x="1690" y="274"/>
                      <a:pt x="1693" y="274"/>
                      <a:pt x="1693" y="274"/>
                    </a:cubicBezTo>
                    <a:cubicBezTo>
                      <a:pt x="1695" y="279"/>
                      <a:pt x="1699" y="283"/>
                      <a:pt x="1704" y="285"/>
                    </a:cubicBezTo>
                    <a:cubicBezTo>
                      <a:pt x="1706" y="286"/>
                      <a:pt x="1704" y="287"/>
                      <a:pt x="1703" y="287"/>
                    </a:cubicBezTo>
                    <a:close/>
                    <a:moveTo>
                      <a:pt x="1704" y="247"/>
                    </a:moveTo>
                    <a:cubicBezTo>
                      <a:pt x="1699" y="249"/>
                      <a:pt x="1695" y="252"/>
                      <a:pt x="1693" y="257"/>
                    </a:cubicBezTo>
                    <a:cubicBezTo>
                      <a:pt x="1693" y="258"/>
                      <a:pt x="1690" y="258"/>
                      <a:pt x="1690" y="257"/>
                    </a:cubicBezTo>
                    <a:cubicBezTo>
                      <a:pt x="1688" y="252"/>
                      <a:pt x="1684" y="249"/>
                      <a:pt x="1679" y="247"/>
                    </a:cubicBezTo>
                    <a:cubicBezTo>
                      <a:pt x="1679" y="246"/>
                      <a:pt x="1679" y="246"/>
                      <a:pt x="1678" y="246"/>
                    </a:cubicBezTo>
                    <a:cubicBezTo>
                      <a:pt x="1679" y="245"/>
                      <a:pt x="1679" y="244"/>
                      <a:pt x="1680" y="244"/>
                    </a:cubicBezTo>
                    <a:cubicBezTo>
                      <a:pt x="1685" y="242"/>
                      <a:pt x="1688" y="238"/>
                      <a:pt x="1690" y="233"/>
                    </a:cubicBezTo>
                    <a:cubicBezTo>
                      <a:pt x="1690" y="232"/>
                      <a:pt x="1691" y="232"/>
                      <a:pt x="1692" y="231"/>
                    </a:cubicBezTo>
                    <a:cubicBezTo>
                      <a:pt x="1692" y="232"/>
                      <a:pt x="1693" y="233"/>
                      <a:pt x="1693" y="233"/>
                    </a:cubicBezTo>
                    <a:cubicBezTo>
                      <a:pt x="1695" y="238"/>
                      <a:pt x="1698" y="242"/>
                      <a:pt x="1703" y="244"/>
                    </a:cubicBezTo>
                    <a:cubicBezTo>
                      <a:pt x="1704" y="245"/>
                      <a:pt x="1706" y="246"/>
                      <a:pt x="1704" y="247"/>
                    </a:cubicBezTo>
                    <a:close/>
                    <a:moveTo>
                      <a:pt x="1701" y="208"/>
                    </a:moveTo>
                    <a:cubicBezTo>
                      <a:pt x="1697" y="210"/>
                      <a:pt x="1695" y="214"/>
                      <a:pt x="1693" y="218"/>
                    </a:cubicBezTo>
                    <a:cubicBezTo>
                      <a:pt x="1693" y="219"/>
                      <a:pt x="1692" y="220"/>
                      <a:pt x="1692" y="220"/>
                    </a:cubicBezTo>
                    <a:cubicBezTo>
                      <a:pt x="1691" y="220"/>
                      <a:pt x="1690" y="219"/>
                      <a:pt x="1690" y="218"/>
                    </a:cubicBezTo>
                    <a:cubicBezTo>
                      <a:pt x="1688" y="212"/>
                      <a:pt x="1684" y="208"/>
                      <a:pt x="1677" y="206"/>
                    </a:cubicBezTo>
                    <a:cubicBezTo>
                      <a:pt x="1675" y="206"/>
                      <a:pt x="1676" y="205"/>
                      <a:pt x="1678" y="204"/>
                    </a:cubicBezTo>
                    <a:cubicBezTo>
                      <a:pt x="1683" y="201"/>
                      <a:pt x="1689" y="198"/>
                      <a:pt x="1690" y="190"/>
                    </a:cubicBezTo>
                    <a:cubicBezTo>
                      <a:pt x="1690" y="190"/>
                      <a:pt x="1691" y="189"/>
                      <a:pt x="1692" y="189"/>
                    </a:cubicBezTo>
                    <a:cubicBezTo>
                      <a:pt x="1693" y="190"/>
                      <a:pt x="1693" y="190"/>
                      <a:pt x="1693" y="191"/>
                    </a:cubicBezTo>
                    <a:cubicBezTo>
                      <a:pt x="1695" y="195"/>
                      <a:pt x="1697" y="199"/>
                      <a:pt x="1701" y="201"/>
                    </a:cubicBezTo>
                    <a:cubicBezTo>
                      <a:pt x="1703" y="202"/>
                      <a:pt x="1705" y="204"/>
                      <a:pt x="1707" y="205"/>
                    </a:cubicBezTo>
                    <a:cubicBezTo>
                      <a:pt x="1705" y="206"/>
                      <a:pt x="1703" y="207"/>
                      <a:pt x="1701" y="208"/>
                    </a:cubicBezTo>
                    <a:close/>
                    <a:moveTo>
                      <a:pt x="1733" y="415"/>
                    </a:moveTo>
                    <a:cubicBezTo>
                      <a:pt x="1733" y="415"/>
                      <a:pt x="1732" y="415"/>
                      <a:pt x="1732" y="415"/>
                    </a:cubicBezTo>
                    <a:cubicBezTo>
                      <a:pt x="1730" y="413"/>
                      <a:pt x="1728" y="411"/>
                      <a:pt x="1726" y="409"/>
                    </a:cubicBezTo>
                    <a:cubicBezTo>
                      <a:pt x="1726" y="409"/>
                      <a:pt x="1726" y="408"/>
                      <a:pt x="1726" y="407"/>
                    </a:cubicBezTo>
                    <a:cubicBezTo>
                      <a:pt x="1729" y="406"/>
                      <a:pt x="1730" y="403"/>
                      <a:pt x="1732" y="401"/>
                    </a:cubicBezTo>
                    <a:cubicBezTo>
                      <a:pt x="1733" y="401"/>
                      <a:pt x="1734" y="401"/>
                      <a:pt x="1734" y="401"/>
                    </a:cubicBezTo>
                    <a:cubicBezTo>
                      <a:pt x="1734" y="405"/>
                      <a:pt x="1739" y="406"/>
                      <a:pt x="1739" y="409"/>
                    </a:cubicBezTo>
                    <a:cubicBezTo>
                      <a:pt x="1738" y="411"/>
                      <a:pt x="1735" y="413"/>
                      <a:pt x="1733" y="415"/>
                    </a:cubicBezTo>
                    <a:close/>
                    <a:moveTo>
                      <a:pt x="1739" y="449"/>
                    </a:moveTo>
                    <a:cubicBezTo>
                      <a:pt x="1739" y="452"/>
                      <a:pt x="1735" y="454"/>
                      <a:pt x="1733" y="456"/>
                    </a:cubicBezTo>
                    <a:cubicBezTo>
                      <a:pt x="1731" y="453"/>
                      <a:pt x="1728" y="451"/>
                      <a:pt x="1726" y="449"/>
                    </a:cubicBezTo>
                    <a:cubicBezTo>
                      <a:pt x="1728" y="447"/>
                      <a:pt x="1731" y="445"/>
                      <a:pt x="1733" y="443"/>
                    </a:cubicBezTo>
                    <a:cubicBezTo>
                      <a:pt x="1735" y="445"/>
                      <a:pt x="1739" y="447"/>
                      <a:pt x="1739" y="449"/>
                    </a:cubicBezTo>
                    <a:close/>
                    <a:moveTo>
                      <a:pt x="1732" y="736"/>
                    </a:moveTo>
                    <a:cubicBezTo>
                      <a:pt x="1732" y="735"/>
                      <a:pt x="1732" y="734"/>
                      <a:pt x="1732" y="733"/>
                    </a:cubicBezTo>
                    <a:cubicBezTo>
                      <a:pt x="1732" y="733"/>
                      <a:pt x="1733" y="733"/>
                      <a:pt x="1733" y="733"/>
                    </a:cubicBezTo>
                    <a:cubicBezTo>
                      <a:pt x="1733" y="734"/>
                      <a:pt x="1734" y="734"/>
                      <a:pt x="1734" y="735"/>
                    </a:cubicBezTo>
                    <a:cubicBezTo>
                      <a:pt x="1734" y="735"/>
                      <a:pt x="1733" y="736"/>
                      <a:pt x="1732" y="736"/>
                    </a:cubicBezTo>
                    <a:close/>
                    <a:moveTo>
                      <a:pt x="1733" y="698"/>
                    </a:moveTo>
                    <a:cubicBezTo>
                      <a:pt x="1732" y="697"/>
                      <a:pt x="1730" y="695"/>
                      <a:pt x="1730" y="695"/>
                    </a:cubicBezTo>
                    <a:cubicBezTo>
                      <a:pt x="1730" y="693"/>
                      <a:pt x="1732" y="692"/>
                      <a:pt x="1733" y="690"/>
                    </a:cubicBezTo>
                    <a:cubicBezTo>
                      <a:pt x="1734" y="692"/>
                      <a:pt x="1735" y="693"/>
                      <a:pt x="1735" y="694"/>
                    </a:cubicBezTo>
                    <a:cubicBezTo>
                      <a:pt x="1735" y="695"/>
                      <a:pt x="1734" y="697"/>
                      <a:pt x="1733" y="698"/>
                    </a:cubicBezTo>
                    <a:close/>
                    <a:moveTo>
                      <a:pt x="1730" y="652"/>
                    </a:moveTo>
                    <a:cubicBezTo>
                      <a:pt x="1730" y="652"/>
                      <a:pt x="1732" y="651"/>
                      <a:pt x="1732" y="650"/>
                    </a:cubicBezTo>
                    <a:cubicBezTo>
                      <a:pt x="1734" y="651"/>
                      <a:pt x="1735" y="652"/>
                      <a:pt x="1735" y="653"/>
                    </a:cubicBezTo>
                    <a:cubicBezTo>
                      <a:pt x="1735" y="654"/>
                      <a:pt x="1734" y="654"/>
                      <a:pt x="1733" y="655"/>
                    </a:cubicBezTo>
                    <a:cubicBezTo>
                      <a:pt x="1732" y="654"/>
                      <a:pt x="1731" y="654"/>
                      <a:pt x="1730" y="652"/>
                    </a:cubicBezTo>
                    <a:close/>
                    <a:moveTo>
                      <a:pt x="1733" y="615"/>
                    </a:moveTo>
                    <a:cubicBezTo>
                      <a:pt x="1732" y="614"/>
                      <a:pt x="1730" y="613"/>
                      <a:pt x="1729" y="610"/>
                    </a:cubicBezTo>
                    <a:cubicBezTo>
                      <a:pt x="1731" y="610"/>
                      <a:pt x="1732" y="609"/>
                      <a:pt x="1734" y="610"/>
                    </a:cubicBezTo>
                    <a:cubicBezTo>
                      <a:pt x="1734" y="610"/>
                      <a:pt x="1736" y="611"/>
                      <a:pt x="1735" y="612"/>
                    </a:cubicBezTo>
                    <a:cubicBezTo>
                      <a:pt x="1735" y="613"/>
                      <a:pt x="1734" y="614"/>
                      <a:pt x="1733" y="615"/>
                    </a:cubicBezTo>
                    <a:close/>
                    <a:moveTo>
                      <a:pt x="1733" y="575"/>
                    </a:moveTo>
                    <a:cubicBezTo>
                      <a:pt x="1731" y="575"/>
                      <a:pt x="1730" y="574"/>
                      <a:pt x="1727" y="572"/>
                    </a:cubicBezTo>
                    <a:cubicBezTo>
                      <a:pt x="1729" y="570"/>
                      <a:pt x="1731" y="568"/>
                      <a:pt x="1732" y="568"/>
                    </a:cubicBezTo>
                    <a:cubicBezTo>
                      <a:pt x="1734" y="568"/>
                      <a:pt x="1736" y="571"/>
                      <a:pt x="1737" y="572"/>
                    </a:cubicBezTo>
                    <a:cubicBezTo>
                      <a:pt x="1736" y="573"/>
                      <a:pt x="1734" y="575"/>
                      <a:pt x="1733" y="575"/>
                    </a:cubicBezTo>
                    <a:close/>
                    <a:moveTo>
                      <a:pt x="1728" y="531"/>
                    </a:moveTo>
                    <a:cubicBezTo>
                      <a:pt x="1730" y="530"/>
                      <a:pt x="1731" y="528"/>
                      <a:pt x="1733" y="528"/>
                    </a:cubicBezTo>
                    <a:cubicBezTo>
                      <a:pt x="1735" y="527"/>
                      <a:pt x="1737" y="532"/>
                      <a:pt x="1736" y="533"/>
                    </a:cubicBezTo>
                    <a:cubicBezTo>
                      <a:pt x="1735" y="534"/>
                      <a:pt x="1735" y="537"/>
                      <a:pt x="1732" y="536"/>
                    </a:cubicBezTo>
                    <a:cubicBezTo>
                      <a:pt x="1730" y="535"/>
                      <a:pt x="1729" y="533"/>
                      <a:pt x="1728" y="531"/>
                    </a:cubicBezTo>
                    <a:close/>
                    <a:moveTo>
                      <a:pt x="1738" y="491"/>
                    </a:moveTo>
                    <a:cubicBezTo>
                      <a:pt x="1737" y="492"/>
                      <a:pt x="1735" y="493"/>
                      <a:pt x="1734" y="495"/>
                    </a:cubicBezTo>
                    <a:cubicBezTo>
                      <a:pt x="1733" y="496"/>
                      <a:pt x="1733" y="496"/>
                      <a:pt x="1731" y="495"/>
                    </a:cubicBezTo>
                    <a:cubicBezTo>
                      <a:pt x="1730" y="494"/>
                      <a:pt x="1728" y="493"/>
                      <a:pt x="1727" y="492"/>
                    </a:cubicBezTo>
                    <a:cubicBezTo>
                      <a:pt x="1726" y="492"/>
                      <a:pt x="1726" y="491"/>
                      <a:pt x="1726" y="491"/>
                    </a:cubicBezTo>
                    <a:cubicBezTo>
                      <a:pt x="1728" y="488"/>
                      <a:pt x="1730" y="485"/>
                      <a:pt x="1732" y="483"/>
                    </a:cubicBezTo>
                    <a:cubicBezTo>
                      <a:pt x="1733" y="483"/>
                      <a:pt x="1733" y="484"/>
                      <a:pt x="1734" y="484"/>
                    </a:cubicBezTo>
                    <a:cubicBezTo>
                      <a:pt x="1735" y="485"/>
                      <a:pt x="1737" y="487"/>
                      <a:pt x="1738" y="488"/>
                    </a:cubicBezTo>
                    <a:cubicBezTo>
                      <a:pt x="1739" y="489"/>
                      <a:pt x="1740" y="490"/>
                      <a:pt x="1738" y="491"/>
                    </a:cubicBezTo>
                    <a:close/>
                    <a:moveTo>
                      <a:pt x="1739" y="370"/>
                    </a:moveTo>
                    <a:cubicBezTo>
                      <a:pt x="1737" y="371"/>
                      <a:pt x="1735" y="373"/>
                      <a:pt x="1734" y="375"/>
                    </a:cubicBezTo>
                    <a:cubicBezTo>
                      <a:pt x="1733" y="376"/>
                      <a:pt x="1733" y="376"/>
                      <a:pt x="1733" y="377"/>
                    </a:cubicBezTo>
                    <a:cubicBezTo>
                      <a:pt x="1732" y="376"/>
                      <a:pt x="1731" y="376"/>
                      <a:pt x="1731" y="376"/>
                    </a:cubicBezTo>
                    <a:cubicBezTo>
                      <a:pt x="1730" y="374"/>
                      <a:pt x="1730" y="373"/>
                      <a:pt x="1729" y="372"/>
                    </a:cubicBezTo>
                    <a:cubicBezTo>
                      <a:pt x="1728" y="370"/>
                      <a:pt x="1726" y="369"/>
                      <a:pt x="1724" y="368"/>
                    </a:cubicBezTo>
                    <a:cubicBezTo>
                      <a:pt x="1727" y="366"/>
                      <a:pt x="1730" y="363"/>
                      <a:pt x="1732" y="360"/>
                    </a:cubicBezTo>
                    <a:cubicBezTo>
                      <a:pt x="1733" y="360"/>
                      <a:pt x="1734" y="361"/>
                      <a:pt x="1734" y="362"/>
                    </a:cubicBezTo>
                    <a:cubicBezTo>
                      <a:pt x="1736" y="363"/>
                      <a:pt x="1738" y="365"/>
                      <a:pt x="1740" y="367"/>
                    </a:cubicBezTo>
                    <a:cubicBezTo>
                      <a:pt x="1742" y="369"/>
                      <a:pt x="1740" y="369"/>
                      <a:pt x="1739" y="370"/>
                    </a:cubicBezTo>
                    <a:close/>
                    <a:moveTo>
                      <a:pt x="1724" y="328"/>
                    </a:moveTo>
                    <a:cubicBezTo>
                      <a:pt x="1724" y="327"/>
                      <a:pt x="1725" y="326"/>
                      <a:pt x="1725" y="325"/>
                    </a:cubicBezTo>
                    <a:cubicBezTo>
                      <a:pt x="1726" y="325"/>
                      <a:pt x="1728" y="325"/>
                      <a:pt x="1728" y="324"/>
                    </a:cubicBezTo>
                    <a:cubicBezTo>
                      <a:pt x="1733" y="319"/>
                      <a:pt x="1733" y="319"/>
                      <a:pt x="1737" y="324"/>
                    </a:cubicBezTo>
                    <a:cubicBezTo>
                      <a:pt x="1738" y="325"/>
                      <a:pt x="1739" y="326"/>
                      <a:pt x="1740" y="327"/>
                    </a:cubicBezTo>
                    <a:cubicBezTo>
                      <a:pt x="1741" y="328"/>
                      <a:pt x="1741" y="329"/>
                      <a:pt x="1740" y="330"/>
                    </a:cubicBezTo>
                    <a:cubicBezTo>
                      <a:pt x="1737" y="332"/>
                      <a:pt x="1735" y="334"/>
                      <a:pt x="1733" y="337"/>
                    </a:cubicBezTo>
                    <a:cubicBezTo>
                      <a:pt x="1731" y="334"/>
                      <a:pt x="1728" y="332"/>
                      <a:pt x="1726" y="330"/>
                    </a:cubicBezTo>
                    <a:cubicBezTo>
                      <a:pt x="1725" y="329"/>
                      <a:pt x="1724" y="328"/>
                      <a:pt x="1724" y="328"/>
                    </a:cubicBezTo>
                    <a:close/>
                    <a:moveTo>
                      <a:pt x="1743" y="288"/>
                    </a:moveTo>
                    <a:cubicBezTo>
                      <a:pt x="1741" y="290"/>
                      <a:pt x="1739" y="290"/>
                      <a:pt x="1738" y="292"/>
                    </a:cubicBezTo>
                    <a:cubicBezTo>
                      <a:pt x="1733" y="296"/>
                      <a:pt x="1733" y="296"/>
                      <a:pt x="1728" y="292"/>
                    </a:cubicBezTo>
                    <a:cubicBezTo>
                      <a:pt x="1727" y="291"/>
                      <a:pt x="1726" y="291"/>
                      <a:pt x="1724" y="290"/>
                    </a:cubicBezTo>
                    <a:cubicBezTo>
                      <a:pt x="1723" y="289"/>
                      <a:pt x="1722" y="287"/>
                      <a:pt x="1720" y="286"/>
                    </a:cubicBezTo>
                    <a:cubicBezTo>
                      <a:pt x="1722" y="285"/>
                      <a:pt x="1724" y="285"/>
                      <a:pt x="1725" y="283"/>
                    </a:cubicBezTo>
                    <a:cubicBezTo>
                      <a:pt x="1727" y="281"/>
                      <a:pt x="1729" y="278"/>
                      <a:pt x="1732" y="275"/>
                    </a:cubicBezTo>
                    <a:cubicBezTo>
                      <a:pt x="1732" y="274"/>
                      <a:pt x="1732" y="274"/>
                      <a:pt x="1733" y="274"/>
                    </a:cubicBezTo>
                    <a:cubicBezTo>
                      <a:pt x="1733" y="274"/>
                      <a:pt x="1733" y="275"/>
                      <a:pt x="1734" y="275"/>
                    </a:cubicBezTo>
                    <a:cubicBezTo>
                      <a:pt x="1737" y="278"/>
                      <a:pt x="1739" y="283"/>
                      <a:pt x="1742" y="285"/>
                    </a:cubicBezTo>
                    <a:cubicBezTo>
                      <a:pt x="1746" y="286"/>
                      <a:pt x="1744" y="287"/>
                      <a:pt x="1743" y="288"/>
                    </a:cubicBezTo>
                    <a:close/>
                    <a:moveTo>
                      <a:pt x="1734" y="256"/>
                    </a:moveTo>
                    <a:cubicBezTo>
                      <a:pt x="1733" y="258"/>
                      <a:pt x="1732" y="259"/>
                      <a:pt x="1732" y="257"/>
                    </a:cubicBezTo>
                    <a:cubicBezTo>
                      <a:pt x="1731" y="254"/>
                      <a:pt x="1729" y="252"/>
                      <a:pt x="1727" y="251"/>
                    </a:cubicBezTo>
                    <a:cubicBezTo>
                      <a:pt x="1725" y="249"/>
                      <a:pt x="1723" y="247"/>
                      <a:pt x="1720" y="246"/>
                    </a:cubicBezTo>
                    <a:cubicBezTo>
                      <a:pt x="1722" y="244"/>
                      <a:pt x="1725" y="243"/>
                      <a:pt x="1727" y="241"/>
                    </a:cubicBezTo>
                    <a:cubicBezTo>
                      <a:pt x="1728" y="239"/>
                      <a:pt x="1729" y="237"/>
                      <a:pt x="1731" y="235"/>
                    </a:cubicBezTo>
                    <a:cubicBezTo>
                      <a:pt x="1731" y="234"/>
                      <a:pt x="1732" y="234"/>
                      <a:pt x="1733" y="233"/>
                    </a:cubicBezTo>
                    <a:cubicBezTo>
                      <a:pt x="1733" y="234"/>
                      <a:pt x="1733" y="234"/>
                      <a:pt x="1734" y="235"/>
                    </a:cubicBezTo>
                    <a:cubicBezTo>
                      <a:pt x="1736" y="240"/>
                      <a:pt x="1740" y="243"/>
                      <a:pt x="1745" y="246"/>
                    </a:cubicBezTo>
                    <a:cubicBezTo>
                      <a:pt x="1740" y="248"/>
                      <a:pt x="1736" y="252"/>
                      <a:pt x="1734" y="256"/>
                    </a:cubicBezTo>
                    <a:close/>
                    <a:moveTo>
                      <a:pt x="1744" y="206"/>
                    </a:moveTo>
                    <a:cubicBezTo>
                      <a:pt x="1739" y="208"/>
                      <a:pt x="1736" y="212"/>
                      <a:pt x="1734" y="216"/>
                    </a:cubicBezTo>
                    <a:cubicBezTo>
                      <a:pt x="1733" y="219"/>
                      <a:pt x="1732" y="217"/>
                      <a:pt x="1731" y="216"/>
                    </a:cubicBezTo>
                    <a:cubicBezTo>
                      <a:pt x="1729" y="211"/>
                      <a:pt x="1725" y="208"/>
                      <a:pt x="1719" y="206"/>
                    </a:cubicBezTo>
                    <a:cubicBezTo>
                      <a:pt x="1719" y="206"/>
                      <a:pt x="1719" y="206"/>
                      <a:pt x="1719" y="205"/>
                    </a:cubicBezTo>
                    <a:cubicBezTo>
                      <a:pt x="1719" y="205"/>
                      <a:pt x="1720" y="205"/>
                      <a:pt x="1720" y="204"/>
                    </a:cubicBezTo>
                    <a:cubicBezTo>
                      <a:pt x="1723" y="202"/>
                      <a:pt x="1728" y="201"/>
                      <a:pt x="1729" y="197"/>
                    </a:cubicBezTo>
                    <a:cubicBezTo>
                      <a:pt x="1730" y="195"/>
                      <a:pt x="1732" y="193"/>
                      <a:pt x="1733" y="191"/>
                    </a:cubicBezTo>
                    <a:cubicBezTo>
                      <a:pt x="1734" y="193"/>
                      <a:pt x="1735" y="195"/>
                      <a:pt x="1736" y="197"/>
                    </a:cubicBezTo>
                    <a:cubicBezTo>
                      <a:pt x="1737" y="201"/>
                      <a:pt x="1741" y="202"/>
                      <a:pt x="1744" y="204"/>
                    </a:cubicBezTo>
                    <a:cubicBezTo>
                      <a:pt x="1745" y="205"/>
                      <a:pt x="1746" y="205"/>
                      <a:pt x="1744" y="206"/>
                    </a:cubicBezTo>
                    <a:close/>
                    <a:moveTo>
                      <a:pt x="1745" y="166"/>
                    </a:moveTo>
                    <a:cubicBezTo>
                      <a:pt x="1739" y="168"/>
                      <a:pt x="1735" y="172"/>
                      <a:pt x="1734" y="178"/>
                    </a:cubicBezTo>
                    <a:cubicBezTo>
                      <a:pt x="1733" y="180"/>
                      <a:pt x="1733" y="180"/>
                      <a:pt x="1732" y="178"/>
                    </a:cubicBezTo>
                    <a:cubicBezTo>
                      <a:pt x="1730" y="174"/>
                      <a:pt x="1727" y="171"/>
                      <a:pt x="1723" y="168"/>
                    </a:cubicBezTo>
                    <a:cubicBezTo>
                      <a:pt x="1722" y="167"/>
                      <a:pt x="1720" y="166"/>
                      <a:pt x="1718" y="166"/>
                    </a:cubicBezTo>
                    <a:cubicBezTo>
                      <a:pt x="1717" y="166"/>
                      <a:pt x="1717" y="165"/>
                      <a:pt x="1717" y="165"/>
                    </a:cubicBezTo>
                    <a:cubicBezTo>
                      <a:pt x="1717" y="165"/>
                      <a:pt x="1718" y="164"/>
                      <a:pt x="1718" y="164"/>
                    </a:cubicBezTo>
                    <a:cubicBezTo>
                      <a:pt x="1725" y="162"/>
                      <a:pt x="1729" y="157"/>
                      <a:pt x="1732" y="150"/>
                    </a:cubicBezTo>
                    <a:cubicBezTo>
                      <a:pt x="1732" y="150"/>
                      <a:pt x="1732" y="149"/>
                      <a:pt x="1733" y="149"/>
                    </a:cubicBezTo>
                    <a:cubicBezTo>
                      <a:pt x="1733" y="149"/>
                      <a:pt x="1734" y="150"/>
                      <a:pt x="1734" y="150"/>
                    </a:cubicBezTo>
                    <a:cubicBezTo>
                      <a:pt x="1734" y="157"/>
                      <a:pt x="1741" y="160"/>
                      <a:pt x="1745" y="164"/>
                    </a:cubicBezTo>
                    <a:cubicBezTo>
                      <a:pt x="1746" y="165"/>
                      <a:pt x="1746" y="165"/>
                      <a:pt x="1747" y="165"/>
                    </a:cubicBezTo>
                    <a:cubicBezTo>
                      <a:pt x="1746" y="166"/>
                      <a:pt x="1746" y="166"/>
                      <a:pt x="1745" y="166"/>
                    </a:cubicBezTo>
                    <a:close/>
                    <a:moveTo>
                      <a:pt x="1768" y="572"/>
                    </a:moveTo>
                    <a:cubicBezTo>
                      <a:pt x="1770" y="571"/>
                      <a:pt x="1771" y="569"/>
                      <a:pt x="1773" y="567"/>
                    </a:cubicBezTo>
                    <a:cubicBezTo>
                      <a:pt x="1774" y="569"/>
                      <a:pt x="1776" y="570"/>
                      <a:pt x="1776" y="572"/>
                    </a:cubicBezTo>
                    <a:cubicBezTo>
                      <a:pt x="1776" y="573"/>
                      <a:pt x="1773" y="576"/>
                      <a:pt x="1771" y="575"/>
                    </a:cubicBezTo>
                    <a:cubicBezTo>
                      <a:pt x="1770" y="574"/>
                      <a:pt x="1768" y="572"/>
                      <a:pt x="1768" y="572"/>
                    </a:cubicBezTo>
                    <a:close/>
                    <a:moveTo>
                      <a:pt x="1772" y="610"/>
                    </a:moveTo>
                    <a:cubicBezTo>
                      <a:pt x="1773" y="610"/>
                      <a:pt x="1774" y="611"/>
                      <a:pt x="1776" y="612"/>
                    </a:cubicBezTo>
                    <a:cubicBezTo>
                      <a:pt x="1775" y="613"/>
                      <a:pt x="1774" y="614"/>
                      <a:pt x="1773" y="615"/>
                    </a:cubicBezTo>
                    <a:cubicBezTo>
                      <a:pt x="1772" y="614"/>
                      <a:pt x="1771" y="613"/>
                      <a:pt x="1770" y="611"/>
                    </a:cubicBezTo>
                    <a:cubicBezTo>
                      <a:pt x="1770" y="611"/>
                      <a:pt x="1771" y="610"/>
                      <a:pt x="1772" y="610"/>
                    </a:cubicBezTo>
                    <a:close/>
                    <a:moveTo>
                      <a:pt x="1773" y="736"/>
                    </a:moveTo>
                    <a:cubicBezTo>
                      <a:pt x="1773" y="735"/>
                      <a:pt x="1772" y="735"/>
                      <a:pt x="1772" y="734"/>
                    </a:cubicBezTo>
                    <a:cubicBezTo>
                      <a:pt x="1772" y="733"/>
                      <a:pt x="1773" y="733"/>
                      <a:pt x="1773" y="732"/>
                    </a:cubicBezTo>
                    <a:cubicBezTo>
                      <a:pt x="1773" y="733"/>
                      <a:pt x="1774" y="734"/>
                      <a:pt x="1774" y="735"/>
                    </a:cubicBezTo>
                    <a:cubicBezTo>
                      <a:pt x="1774" y="735"/>
                      <a:pt x="1773" y="736"/>
                      <a:pt x="1773" y="736"/>
                    </a:cubicBezTo>
                    <a:close/>
                    <a:moveTo>
                      <a:pt x="1773" y="698"/>
                    </a:moveTo>
                    <a:cubicBezTo>
                      <a:pt x="1772" y="696"/>
                      <a:pt x="1770" y="695"/>
                      <a:pt x="1770" y="694"/>
                    </a:cubicBezTo>
                    <a:cubicBezTo>
                      <a:pt x="1770" y="693"/>
                      <a:pt x="1772" y="691"/>
                      <a:pt x="1773" y="690"/>
                    </a:cubicBezTo>
                    <a:cubicBezTo>
                      <a:pt x="1774" y="691"/>
                      <a:pt x="1776" y="693"/>
                      <a:pt x="1776" y="694"/>
                    </a:cubicBezTo>
                    <a:cubicBezTo>
                      <a:pt x="1775" y="695"/>
                      <a:pt x="1774" y="696"/>
                      <a:pt x="1773" y="698"/>
                    </a:cubicBezTo>
                    <a:close/>
                    <a:moveTo>
                      <a:pt x="1773" y="655"/>
                    </a:moveTo>
                    <a:cubicBezTo>
                      <a:pt x="1772" y="655"/>
                      <a:pt x="1771" y="653"/>
                      <a:pt x="1770" y="653"/>
                    </a:cubicBezTo>
                    <a:cubicBezTo>
                      <a:pt x="1771" y="652"/>
                      <a:pt x="1772" y="650"/>
                      <a:pt x="1773" y="650"/>
                    </a:cubicBezTo>
                    <a:cubicBezTo>
                      <a:pt x="1774" y="650"/>
                      <a:pt x="1775" y="652"/>
                      <a:pt x="1776" y="653"/>
                    </a:cubicBezTo>
                    <a:cubicBezTo>
                      <a:pt x="1775" y="654"/>
                      <a:pt x="1774" y="655"/>
                      <a:pt x="1773" y="655"/>
                    </a:cubicBezTo>
                    <a:close/>
                    <a:moveTo>
                      <a:pt x="1773" y="536"/>
                    </a:moveTo>
                    <a:cubicBezTo>
                      <a:pt x="1771" y="536"/>
                      <a:pt x="1769" y="534"/>
                      <a:pt x="1767" y="533"/>
                    </a:cubicBezTo>
                    <a:cubicBezTo>
                      <a:pt x="1770" y="530"/>
                      <a:pt x="1772" y="527"/>
                      <a:pt x="1773" y="527"/>
                    </a:cubicBezTo>
                    <a:cubicBezTo>
                      <a:pt x="1775" y="528"/>
                      <a:pt x="1776" y="530"/>
                      <a:pt x="1778" y="532"/>
                    </a:cubicBezTo>
                    <a:cubicBezTo>
                      <a:pt x="1776" y="533"/>
                      <a:pt x="1774" y="536"/>
                      <a:pt x="1773" y="536"/>
                    </a:cubicBezTo>
                    <a:close/>
                    <a:moveTo>
                      <a:pt x="1774" y="495"/>
                    </a:moveTo>
                    <a:cubicBezTo>
                      <a:pt x="1773" y="497"/>
                      <a:pt x="1772" y="495"/>
                      <a:pt x="1771" y="495"/>
                    </a:cubicBezTo>
                    <a:cubicBezTo>
                      <a:pt x="1770" y="493"/>
                      <a:pt x="1769" y="492"/>
                      <a:pt x="1767" y="491"/>
                    </a:cubicBezTo>
                    <a:cubicBezTo>
                      <a:pt x="1767" y="490"/>
                      <a:pt x="1767" y="490"/>
                      <a:pt x="1767" y="489"/>
                    </a:cubicBezTo>
                    <a:cubicBezTo>
                      <a:pt x="1769" y="487"/>
                      <a:pt x="1771" y="485"/>
                      <a:pt x="1773" y="483"/>
                    </a:cubicBezTo>
                    <a:cubicBezTo>
                      <a:pt x="1773" y="484"/>
                      <a:pt x="1774" y="484"/>
                      <a:pt x="1774" y="485"/>
                    </a:cubicBezTo>
                    <a:cubicBezTo>
                      <a:pt x="1775" y="486"/>
                      <a:pt x="1776" y="487"/>
                      <a:pt x="1778" y="489"/>
                    </a:cubicBezTo>
                    <a:cubicBezTo>
                      <a:pt x="1778" y="489"/>
                      <a:pt x="1779" y="489"/>
                      <a:pt x="1779" y="489"/>
                    </a:cubicBezTo>
                    <a:cubicBezTo>
                      <a:pt x="1778" y="491"/>
                      <a:pt x="1776" y="493"/>
                      <a:pt x="1774" y="495"/>
                    </a:cubicBezTo>
                    <a:close/>
                    <a:moveTo>
                      <a:pt x="1766" y="409"/>
                    </a:moveTo>
                    <a:cubicBezTo>
                      <a:pt x="1769" y="407"/>
                      <a:pt x="1770" y="404"/>
                      <a:pt x="1773" y="403"/>
                    </a:cubicBezTo>
                    <a:cubicBezTo>
                      <a:pt x="1774" y="403"/>
                      <a:pt x="1777" y="406"/>
                      <a:pt x="1779" y="408"/>
                    </a:cubicBezTo>
                    <a:cubicBezTo>
                      <a:pt x="1780" y="409"/>
                      <a:pt x="1779" y="410"/>
                      <a:pt x="1778" y="410"/>
                    </a:cubicBezTo>
                    <a:cubicBezTo>
                      <a:pt x="1777" y="411"/>
                      <a:pt x="1777" y="412"/>
                      <a:pt x="1776" y="413"/>
                    </a:cubicBezTo>
                    <a:cubicBezTo>
                      <a:pt x="1775" y="414"/>
                      <a:pt x="1773" y="415"/>
                      <a:pt x="1772" y="415"/>
                    </a:cubicBezTo>
                    <a:cubicBezTo>
                      <a:pt x="1770" y="413"/>
                      <a:pt x="1768" y="411"/>
                      <a:pt x="1766" y="409"/>
                    </a:cubicBezTo>
                    <a:close/>
                    <a:moveTo>
                      <a:pt x="1777" y="450"/>
                    </a:moveTo>
                    <a:cubicBezTo>
                      <a:pt x="1777" y="450"/>
                      <a:pt x="1776" y="451"/>
                      <a:pt x="1776" y="451"/>
                    </a:cubicBezTo>
                    <a:cubicBezTo>
                      <a:pt x="1775" y="453"/>
                      <a:pt x="1774" y="454"/>
                      <a:pt x="1773" y="456"/>
                    </a:cubicBezTo>
                    <a:cubicBezTo>
                      <a:pt x="1772" y="454"/>
                      <a:pt x="1770" y="452"/>
                      <a:pt x="1768" y="451"/>
                    </a:cubicBezTo>
                    <a:cubicBezTo>
                      <a:pt x="1766" y="450"/>
                      <a:pt x="1767" y="449"/>
                      <a:pt x="1768" y="447"/>
                    </a:cubicBezTo>
                    <a:cubicBezTo>
                      <a:pt x="1770" y="446"/>
                      <a:pt x="1771" y="444"/>
                      <a:pt x="1773" y="443"/>
                    </a:cubicBezTo>
                    <a:cubicBezTo>
                      <a:pt x="1773" y="443"/>
                      <a:pt x="1774" y="443"/>
                      <a:pt x="1774" y="444"/>
                    </a:cubicBezTo>
                    <a:cubicBezTo>
                      <a:pt x="1775" y="445"/>
                      <a:pt x="1776" y="446"/>
                      <a:pt x="1777" y="447"/>
                    </a:cubicBezTo>
                    <a:cubicBezTo>
                      <a:pt x="1779" y="448"/>
                      <a:pt x="1782" y="450"/>
                      <a:pt x="1777" y="450"/>
                    </a:cubicBezTo>
                    <a:close/>
                    <a:moveTo>
                      <a:pt x="1778" y="371"/>
                    </a:moveTo>
                    <a:cubicBezTo>
                      <a:pt x="1776" y="372"/>
                      <a:pt x="1775" y="373"/>
                      <a:pt x="1774" y="374"/>
                    </a:cubicBezTo>
                    <a:cubicBezTo>
                      <a:pt x="1774" y="375"/>
                      <a:pt x="1773" y="375"/>
                      <a:pt x="1773" y="375"/>
                    </a:cubicBezTo>
                    <a:cubicBezTo>
                      <a:pt x="1772" y="375"/>
                      <a:pt x="1772" y="374"/>
                      <a:pt x="1771" y="374"/>
                    </a:cubicBezTo>
                    <a:cubicBezTo>
                      <a:pt x="1770" y="372"/>
                      <a:pt x="1768" y="371"/>
                      <a:pt x="1766" y="369"/>
                    </a:cubicBezTo>
                    <a:cubicBezTo>
                      <a:pt x="1765" y="369"/>
                      <a:pt x="1765" y="368"/>
                      <a:pt x="1765" y="368"/>
                    </a:cubicBezTo>
                    <a:cubicBezTo>
                      <a:pt x="1766" y="367"/>
                      <a:pt x="1767" y="366"/>
                      <a:pt x="1767" y="366"/>
                    </a:cubicBezTo>
                    <a:cubicBezTo>
                      <a:pt x="1769" y="364"/>
                      <a:pt x="1771" y="361"/>
                      <a:pt x="1773" y="361"/>
                    </a:cubicBezTo>
                    <a:cubicBezTo>
                      <a:pt x="1775" y="360"/>
                      <a:pt x="1777" y="364"/>
                      <a:pt x="1779" y="365"/>
                    </a:cubicBezTo>
                    <a:cubicBezTo>
                      <a:pt x="1782" y="368"/>
                      <a:pt x="1780" y="369"/>
                      <a:pt x="1778" y="371"/>
                    </a:cubicBezTo>
                    <a:close/>
                    <a:moveTo>
                      <a:pt x="1779" y="331"/>
                    </a:moveTo>
                    <a:cubicBezTo>
                      <a:pt x="1777" y="332"/>
                      <a:pt x="1776" y="334"/>
                      <a:pt x="1775" y="335"/>
                    </a:cubicBezTo>
                    <a:cubicBezTo>
                      <a:pt x="1773" y="337"/>
                      <a:pt x="1773" y="337"/>
                      <a:pt x="1771" y="335"/>
                    </a:cubicBezTo>
                    <a:cubicBezTo>
                      <a:pt x="1770" y="333"/>
                      <a:pt x="1768" y="332"/>
                      <a:pt x="1766" y="330"/>
                    </a:cubicBezTo>
                    <a:cubicBezTo>
                      <a:pt x="1765" y="329"/>
                      <a:pt x="1765" y="329"/>
                      <a:pt x="1765" y="328"/>
                    </a:cubicBezTo>
                    <a:cubicBezTo>
                      <a:pt x="1765" y="328"/>
                      <a:pt x="1765" y="327"/>
                      <a:pt x="1766" y="327"/>
                    </a:cubicBezTo>
                    <a:cubicBezTo>
                      <a:pt x="1768" y="325"/>
                      <a:pt x="1771" y="323"/>
                      <a:pt x="1772" y="320"/>
                    </a:cubicBezTo>
                    <a:cubicBezTo>
                      <a:pt x="1773" y="317"/>
                      <a:pt x="1773" y="317"/>
                      <a:pt x="1774" y="320"/>
                    </a:cubicBezTo>
                    <a:cubicBezTo>
                      <a:pt x="1775" y="322"/>
                      <a:pt x="1777" y="324"/>
                      <a:pt x="1779" y="326"/>
                    </a:cubicBezTo>
                    <a:cubicBezTo>
                      <a:pt x="1783" y="328"/>
                      <a:pt x="1781" y="329"/>
                      <a:pt x="1779" y="331"/>
                    </a:cubicBezTo>
                    <a:close/>
                    <a:moveTo>
                      <a:pt x="1782" y="289"/>
                    </a:moveTo>
                    <a:cubicBezTo>
                      <a:pt x="1779" y="291"/>
                      <a:pt x="1777" y="294"/>
                      <a:pt x="1774" y="296"/>
                    </a:cubicBezTo>
                    <a:cubicBezTo>
                      <a:pt x="1773" y="297"/>
                      <a:pt x="1773" y="298"/>
                      <a:pt x="1773" y="298"/>
                    </a:cubicBezTo>
                    <a:cubicBezTo>
                      <a:pt x="1773" y="298"/>
                      <a:pt x="1773" y="297"/>
                      <a:pt x="1772" y="296"/>
                    </a:cubicBezTo>
                    <a:cubicBezTo>
                      <a:pt x="1770" y="294"/>
                      <a:pt x="1769" y="292"/>
                      <a:pt x="1767" y="291"/>
                    </a:cubicBezTo>
                    <a:cubicBezTo>
                      <a:pt x="1765" y="289"/>
                      <a:pt x="1763" y="287"/>
                      <a:pt x="1761" y="286"/>
                    </a:cubicBezTo>
                    <a:cubicBezTo>
                      <a:pt x="1763" y="284"/>
                      <a:pt x="1765" y="283"/>
                      <a:pt x="1767" y="282"/>
                    </a:cubicBezTo>
                    <a:cubicBezTo>
                      <a:pt x="1769" y="280"/>
                      <a:pt x="1770" y="278"/>
                      <a:pt x="1772" y="276"/>
                    </a:cubicBezTo>
                    <a:cubicBezTo>
                      <a:pt x="1772" y="276"/>
                      <a:pt x="1773" y="276"/>
                      <a:pt x="1773" y="276"/>
                    </a:cubicBezTo>
                    <a:cubicBezTo>
                      <a:pt x="1774" y="277"/>
                      <a:pt x="1775" y="277"/>
                      <a:pt x="1775" y="278"/>
                    </a:cubicBezTo>
                    <a:cubicBezTo>
                      <a:pt x="1776" y="282"/>
                      <a:pt x="1779" y="283"/>
                      <a:pt x="1782" y="284"/>
                    </a:cubicBezTo>
                    <a:cubicBezTo>
                      <a:pt x="1785" y="286"/>
                      <a:pt x="1785" y="287"/>
                      <a:pt x="1782" y="289"/>
                    </a:cubicBezTo>
                    <a:close/>
                    <a:moveTo>
                      <a:pt x="1783" y="247"/>
                    </a:moveTo>
                    <a:cubicBezTo>
                      <a:pt x="1781" y="248"/>
                      <a:pt x="1779" y="249"/>
                      <a:pt x="1778" y="250"/>
                    </a:cubicBezTo>
                    <a:cubicBezTo>
                      <a:pt x="1776" y="252"/>
                      <a:pt x="1774" y="254"/>
                      <a:pt x="1773" y="256"/>
                    </a:cubicBezTo>
                    <a:cubicBezTo>
                      <a:pt x="1771" y="254"/>
                      <a:pt x="1769" y="252"/>
                      <a:pt x="1767" y="250"/>
                    </a:cubicBezTo>
                    <a:cubicBezTo>
                      <a:pt x="1765" y="249"/>
                      <a:pt x="1764" y="248"/>
                      <a:pt x="1762" y="247"/>
                    </a:cubicBezTo>
                    <a:cubicBezTo>
                      <a:pt x="1762" y="246"/>
                      <a:pt x="1761" y="246"/>
                      <a:pt x="1761" y="246"/>
                    </a:cubicBezTo>
                    <a:cubicBezTo>
                      <a:pt x="1761" y="245"/>
                      <a:pt x="1761" y="245"/>
                      <a:pt x="1762" y="245"/>
                    </a:cubicBezTo>
                    <a:cubicBezTo>
                      <a:pt x="1767" y="243"/>
                      <a:pt x="1770" y="239"/>
                      <a:pt x="1772" y="235"/>
                    </a:cubicBezTo>
                    <a:cubicBezTo>
                      <a:pt x="1773" y="233"/>
                      <a:pt x="1773" y="233"/>
                      <a:pt x="1774" y="235"/>
                    </a:cubicBezTo>
                    <a:cubicBezTo>
                      <a:pt x="1777" y="238"/>
                      <a:pt x="1780" y="241"/>
                      <a:pt x="1783" y="245"/>
                    </a:cubicBezTo>
                    <a:cubicBezTo>
                      <a:pt x="1784" y="245"/>
                      <a:pt x="1785" y="246"/>
                      <a:pt x="1785" y="246"/>
                    </a:cubicBezTo>
                    <a:cubicBezTo>
                      <a:pt x="1784" y="246"/>
                      <a:pt x="1784" y="246"/>
                      <a:pt x="1783" y="247"/>
                    </a:cubicBezTo>
                    <a:close/>
                    <a:moveTo>
                      <a:pt x="1761" y="206"/>
                    </a:moveTo>
                    <a:cubicBezTo>
                      <a:pt x="1761" y="205"/>
                      <a:pt x="1762" y="204"/>
                      <a:pt x="1762" y="204"/>
                    </a:cubicBezTo>
                    <a:cubicBezTo>
                      <a:pt x="1768" y="202"/>
                      <a:pt x="1770" y="198"/>
                      <a:pt x="1772" y="193"/>
                    </a:cubicBezTo>
                    <a:cubicBezTo>
                      <a:pt x="1772" y="192"/>
                      <a:pt x="1773" y="192"/>
                      <a:pt x="1773" y="191"/>
                    </a:cubicBezTo>
                    <a:cubicBezTo>
                      <a:pt x="1773" y="191"/>
                      <a:pt x="1774" y="192"/>
                      <a:pt x="1774" y="192"/>
                    </a:cubicBezTo>
                    <a:cubicBezTo>
                      <a:pt x="1775" y="198"/>
                      <a:pt x="1779" y="202"/>
                      <a:pt x="1784" y="204"/>
                    </a:cubicBezTo>
                    <a:cubicBezTo>
                      <a:pt x="1786" y="205"/>
                      <a:pt x="1785" y="205"/>
                      <a:pt x="1784" y="206"/>
                    </a:cubicBezTo>
                    <a:cubicBezTo>
                      <a:pt x="1780" y="210"/>
                      <a:pt x="1776" y="214"/>
                      <a:pt x="1773" y="218"/>
                    </a:cubicBezTo>
                    <a:cubicBezTo>
                      <a:pt x="1771" y="213"/>
                      <a:pt x="1767" y="209"/>
                      <a:pt x="1762" y="206"/>
                    </a:cubicBezTo>
                    <a:cubicBezTo>
                      <a:pt x="1762" y="206"/>
                      <a:pt x="1761" y="206"/>
                      <a:pt x="1761" y="206"/>
                    </a:cubicBezTo>
                    <a:close/>
                    <a:moveTo>
                      <a:pt x="1786" y="166"/>
                    </a:moveTo>
                    <a:cubicBezTo>
                      <a:pt x="1779" y="168"/>
                      <a:pt x="1776" y="174"/>
                      <a:pt x="1773" y="179"/>
                    </a:cubicBezTo>
                    <a:cubicBezTo>
                      <a:pt x="1771" y="173"/>
                      <a:pt x="1767" y="168"/>
                      <a:pt x="1760" y="166"/>
                    </a:cubicBezTo>
                    <a:cubicBezTo>
                      <a:pt x="1760" y="166"/>
                      <a:pt x="1759" y="166"/>
                      <a:pt x="1759" y="165"/>
                    </a:cubicBezTo>
                    <a:cubicBezTo>
                      <a:pt x="1759" y="165"/>
                      <a:pt x="1759" y="164"/>
                      <a:pt x="1760" y="164"/>
                    </a:cubicBezTo>
                    <a:cubicBezTo>
                      <a:pt x="1765" y="163"/>
                      <a:pt x="1767" y="158"/>
                      <a:pt x="1770" y="155"/>
                    </a:cubicBezTo>
                    <a:cubicBezTo>
                      <a:pt x="1771" y="154"/>
                      <a:pt x="1771" y="152"/>
                      <a:pt x="1772" y="150"/>
                    </a:cubicBezTo>
                    <a:cubicBezTo>
                      <a:pt x="1772" y="150"/>
                      <a:pt x="1773" y="149"/>
                      <a:pt x="1773" y="149"/>
                    </a:cubicBezTo>
                    <a:cubicBezTo>
                      <a:pt x="1773" y="149"/>
                      <a:pt x="1774" y="150"/>
                      <a:pt x="1774" y="150"/>
                    </a:cubicBezTo>
                    <a:cubicBezTo>
                      <a:pt x="1774" y="158"/>
                      <a:pt x="1781" y="160"/>
                      <a:pt x="1785" y="164"/>
                    </a:cubicBezTo>
                    <a:cubicBezTo>
                      <a:pt x="1787" y="165"/>
                      <a:pt x="1787" y="166"/>
                      <a:pt x="1786" y="166"/>
                    </a:cubicBezTo>
                    <a:close/>
                    <a:moveTo>
                      <a:pt x="1785" y="126"/>
                    </a:moveTo>
                    <a:cubicBezTo>
                      <a:pt x="1780" y="130"/>
                      <a:pt x="1774" y="132"/>
                      <a:pt x="1774" y="139"/>
                    </a:cubicBezTo>
                    <a:cubicBezTo>
                      <a:pt x="1774" y="140"/>
                      <a:pt x="1773" y="140"/>
                      <a:pt x="1773" y="141"/>
                    </a:cubicBezTo>
                    <a:cubicBezTo>
                      <a:pt x="1773" y="141"/>
                      <a:pt x="1772" y="140"/>
                      <a:pt x="1772" y="140"/>
                    </a:cubicBezTo>
                    <a:cubicBezTo>
                      <a:pt x="1772" y="133"/>
                      <a:pt x="1765" y="130"/>
                      <a:pt x="1762" y="126"/>
                    </a:cubicBezTo>
                    <a:cubicBezTo>
                      <a:pt x="1761" y="125"/>
                      <a:pt x="1759" y="125"/>
                      <a:pt x="1757" y="124"/>
                    </a:cubicBezTo>
                    <a:cubicBezTo>
                      <a:pt x="1759" y="124"/>
                      <a:pt x="1760" y="123"/>
                      <a:pt x="1762" y="122"/>
                    </a:cubicBezTo>
                    <a:cubicBezTo>
                      <a:pt x="1768" y="119"/>
                      <a:pt x="1771" y="115"/>
                      <a:pt x="1772" y="108"/>
                    </a:cubicBezTo>
                    <a:cubicBezTo>
                      <a:pt x="1772" y="108"/>
                      <a:pt x="1773" y="107"/>
                      <a:pt x="1773" y="107"/>
                    </a:cubicBezTo>
                    <a:cubicBezTo>
                      <a:pt x="1773" y="107"/>
                      <a:pt x="1774" y="107"/>
                      <a:pt x="1774" y="108"/>
                    </a:cubicBezTo>
                    <a:cubicBezTo>
                      <a:pt x="1775" y="115"/>
                      <a:pt x="1779" y="120"/>
                      <a:pt x="1785" y="122"/>
                    </a:cubicBezTo>
                    <a:cubicBezTo>
                      <a:pt x="1786" y="123"/>
                      <a:pt x="1788" y="124"/>
                      <a:pt x="1789" y="125"/>
                    </a:cubicBezTo>
                    <a:cubicBezTo>
                      <a:pt x="1788" y="125"/>
                      <a:pt x="1786" y="125"/>
                      <a:pt x="1785" y="126"/>
                    </a:cubicBezTo>
                    <a:close/>
                    <a:moveTo>
                      <a:pt x="1802" y="245"/>
                    </a:moveTo>
                    <a:cubicBezTo>
                      <a:pt x="1804" y="244"/>
                      <a:pt x="1806" y="243"/>
                      <a:pt x="1807" y="242"/>
                    </a:cubicBezTo>
                    <a:cubicBezTo>
                      <a:pt x="1809" y="239"/>
                      <a:pt x="1811" y="236"/>
                      <a:pt x="1814" y="233"/>
                    </a:cubicBezTo>
                    <a:cubicBezTo>
                      <a:pt x="1814" y="237"/>
                      <a:pt x="1818" y="239"/>
                      <a:pt x="1820" y="242"/>
                    </a:cubicBezTo>
                    <a:cubicBezTo>
                      <a:pt x="1821" y="243"/>
                      <a:pt x="1822" y="244"/>
                      <a:pt x="1823" y="245"/>
                    </a:cubicBezTo>
                    <a:cubicBezTo>
                      <a:pt x="1823" y="245"/>
                      <a:pt x="1823" y="247"/>
                      <a:pt x="1823" y="247"/>
                    </a:cubicBezTo>
                    <a:cubicBezTo>
                      <a:pt x="1819" y="249"/>
                      <a:pt x="1816" y="251"/>
                      <a:pt x="1815" y="255"/>
                    </a:cubicBezTo>
                    <a:cubicBezTo>
                      <a:pt x="1815" y="255"/>
                      <a:pt x="1814" y="256"/>
                      <a:pt x="1813" y="256"/>
                    </a:cubicBezTo>
                    <a:cubicBezTo>
                      <a:pt x="1813" y="256"/>
                      <a:pt x="1812" y="255"/>
                      <a:pt x="1812" y="255"/>
                    </a:cubicBezTo>
                    <a:cubicBezTo>
                      <a:pt x="1810" y="250"/>
                      <a:pt x="1807" y="248"/>
                      <a:pt x="1802" y="247"/>
                    </a:cubicBezTo>
                    <a:cubicBezTo>
                      <a:pt x="1800" y="246"/>
                      <a:pt x="1801" y="245"/>
                      <a:pt x="1802" y="245"/>
                    </a:cubicBezTo>
                    <a:close/>
                    <a:moveTo>
                      <a:pt x="1813" y="736"/>
                    </a:moveTo>
                    <a:cubicBezTo>
                      <a:pt x="1813" y="736"/>
                      <a:pt x="1813" y="735"/>
                      <a:pt x="1813" y="735"/>
                    </a:cubicBezTo>
                    <a:cubicBezTo>
                      <a:pt x="1813" y="735"/>
                      <a:pt x="1813" y="735"/>
                      <a:pt x="1813" y="734"/>
                    </a:cubicBezTo>
                    <a:cubicBezTo>
                      <a:pt x="1814" y="735"/>
                      <a:pt x="1814" y="735"/>
                      <a:pt x="1814" y="736"/>
                    </a:cubicBezTo>
                    <a:cubicBezTo>
                      <a:pt x="1814" y="736"/>
                      <a:pt x="1814" y="736"/>
                      <a:pt x="1813" y="736"/>
                    </a:cubicBezTo>
                    <a:close/>
                    <a:moveTo>
                      <a:pt x="1815" y="696"/>
                    </a:moveTo>
                    <a:cubicBezTo>
                      <a:pt x="1813" y="696"/>
                      <a:pt x="1810" y="697"/>
                      <a:pt x="1811" y="694"/>
                    </a:cubicBezTo>
                    <a:cubicBezTo>
                      <a:pt x="1811" y="693"/>
                      <a:pt x="1812" y="692"/>
                      <a:pt x="1813" y="690"/>
                    </a:cubicBezTo>
                    <a:cubicBezTo>
                      <a:pt x="1814" y="692"/>
                      <a:pt x="1815" y="693"/>
                      <a:pt x="1816" y="694"/>
                    </a:cubicBezTo>
                    <a:cubicBezTo>
                      <a:pt x="1816" y="694"/>
                      <a:pt x="1815" y="696"/>
                      <a:pt x="1815" y="696"/>
                    </a:cubicBezTo>
                    <a:close/>
                    <a:moveTo>
                      <a:pt x="1814" y="650"/>
                    </a:moveTo>
                    <a:cubicBezTo>
                      <a:pt x="1814" y="651"/>
                      <a:pt x="1816" y="652"/>
                      <a:pt x="1816" y="653"/>
                    </a:cubicBezTo>
                    <a:cubicBezTo>
                      <a:pt x="1816" y="654"/>
                      <a:pt x="1814" y="655"/>
                      <a:pt x="1813" y="656"/>
                    </a:cubicBezTo>
                    <a:cubicBezTo>
                      <a:pt x="1812" y="655"/>
                      <a:pt x="1811" y="654"/>
                      <a:pt x="1811" y="653"/>
                    </a:cubicBezTo>
                    <a:cubicBezTo>
                      <a:pt x="1811" y="652"/>
                      <a:pt x="1813" y="651"/>
                      <a:pt x="1814" y="650"/>
                    </a:cubicBezTo>
                    <a:close/>
                    <a:moveTo>
                      <a:pt x="1811" y="612"/>
                    </a:moveTo>
                    <a:cubicBezTo>
                      <a:pt x="1811" y="611"/>
                      <a:pt x="1812" y="610"/>
                      <a:pt x="1813" y="610"/>
                    </a:cubicBezTo>
                    <a:cubicBezTo>
                      <a:pt x="1814" y="611"/>
                      <a:pt x="1815" y="612"/>
                      <a:pt x="1816" y="613"/>
                    </a:cubicBezTo>
                    <a:cubicBezTo>
                      <a:pt x="1816" y="614"/>
                      <a:pt x="1815" y="615"/>
                      <a:pt x="1814" y="616"/>
                    </a:cubicBezTo>
                    <a:cubicBezTo>
                      <a:pt x="1812" y="614"/>
                      <a:pt x="1811" y="613"/>
                      <a:pt x="1811" y="612"/>
                    </a:cubicBezTo>
                    <a:close/>
                    <a:moveTo>
                      <a:pt x="1813" y="575"/>
                    </a:moveTo>
                    <a:cubicBezTo>
                      <a:pt x="1812" y="574"/>
                      <a:pt x="1811" y="572"/>
                      <a:pt x="1811" y="571"/>
                    </a:cubicBezTo>
                    <a:cubicBezTo>
                      <a:pt x="1811" y="570"/>
                      <a:pt x="1812" y="569"/>
                      <a:pt x="1813" y="567"/>
                    </a:cubicBezTo>
                    <a:cubicBezTo>
                      <a:pt x="1814" y="568"/>
                      <a:pt x="1816" y="570"/>
                      <a:pt x="1816" y="571"/>
                    </a:cubicBezTo>
                    <a:cubicBezTo>
                      <a:pt x="1816" y="572"/>
                      <a:pt x="1814" y="573"/>
                      <a:pt x="1813" y="575"/>
                    </a:cubicBezTo>
                    <a:close/>
                    <a:moveTo>
                      <a:pt x="1814" y="537"/>
                    </a:moveTo>
                    <a:cubicBezTo>
                      <a:pt x="1812" y="535"/>
                      <a:pt x="1809" y="533"/>
                      <a:pt x="1809" y="532"/>
                    </a:cubicBezTo>
                    <a:cubicBezTo>
                      <a:pt x="1809" y="530"/>
                      <a:pt x="1812" y="529"/>
                      <a:pt x="1813" y="527"/>
                    </a:cubicBezTo>
                    <a:cubicBezTo>
                      <a:pt x="1815" y="529"/>
                      <a:pt x="1817" y="530"/>
                      <a:pt x="1817" y="532"/>
                    </a:cubicBezTo>
                    <a:cubicBezTo>
                      <a:pt x="1818" y="534"/>
                      <a:pt x="1815" y="536"/>
                      <a:pt x="1814" y="537"/>
                    </a:cubicBezTo>
                    <a:close/>
                    <a:moveTo>
                      <a:pt x="1818" y="492"/>
                    </a:moveTo>
                    <a:cubicBezTo>
                      <a:pt x="1817" y="493"/>
                      <a:pt x="1816" y="494"/>
                      <a:pt x="1815" y="495"/>
                    </a:cubicBezTo>
                    <a:cubicBezTo>
                      <a:pt x="1814" y="495"/>
                      <a:pt x="1814" y="496"/>
                      <a:pt x="1814" y="496"/>
                    </a:cubicBezTo>
                    <a:cubicBezTo>
                      <a:pt x="1811" y="494"/>
                      <a:pt x="1809" y="492"/>
                      <a:pt x="1807" y="490"/>
                    </a:cubicBezTo>
                    <a:cubicBezTo>
                      <a:pt x="1807" y="489"/>
                      <a:pt x="1808" y="489"/>
                      <a:pt x="1808" y="489"/>
                    </a:cubicBezTo>
                    <a:cubicBezTo>
                      <a:pt x="1809" y="488"/>
                      <a:pt x="1809" y="489"/>
                      <a:pt x="1810" y="488"/>
                    </a:cubicBezTo>
                    <a:cubicBezTo>
                      <a:pt x="1812" y="485"/>
                      <a:pt x="1814" y="484"/>
                      <a:pt x="1817" y="488"/>
                    </a:cubicBezTo>
                    <a:cubicBezTo>
                      <a:pt x="1818" y="490"/>
                      <a:pt x="1821" y="490"/>
                      <a:pt x="1818" y="492"/>
                    </a:cubicBezTo>
                    <a:close/>
                    <a:moveTo>
                      <a:pt x="1807" y="449"/>
                    </a:moveTo>
                    <a:cubicBezTo>
                      <a:pt x="1809" y="447"/>
                      <a:pt x="1811" y="445"/>
                      <a:pt x="1813" y="443"/>
                    </a:cubicBezTo>
                    <a:cubicBezTo>
                      <a:pt x="1814" y="443"/>
                      <a:pt x="1814" y="443"/>
                      <a:pt x="1815" y="444"/>
                    </a:cubicBezTo>
                    <a:cubicBezTo>
                      <a:pt x="1816" y="445"/>
                      <a:pt x="1818" y="447"/>
                      <a:pt x="1819" y="448"/>
                    </a:cubicBezTo>
                    <a:cubicBezTo>
                      <a:pt x="1819" y="449"/>
                      <a:pt x="1819" y="450"/>
                      <a:pt x="1819" y="450"/>
                    </a:cubicBezTo>
                    <a:cubicBezTo>
                      <a:pt x="1818" y="451"/>
                      <a:pt x="1817" y="451"/>
                      <a:pt x="1816" y="451"/>
                    </a:cubicBezTo>
                    <a:cubicBezTo>
                      <a:pt x="1814" y="453"/>
                      <a:pt x="1813" y="455"/>
                      <a:pt x="1811" y="452"/>
                    </a:cubicBezTo>
                    <a:cubicBezTo>
                      <a:pt x="1810" y="451"/>
                      <a:pt x="1809" y="451"/>
                      <a:pt x="1808" y="450"/>
                    </a:cubicBezTo>
                    <a:cubicBezTo>
                      <a:pt x="1808" y="450"/>
                      <a:pt x="1807" y="450"/>
                      <a:pt x="1807" y="449"/>
                    </a:cubicBezTo>
                    <a:close/>
                    <a:moveTo>
                      <a:pt x="1813" y="415"/>
                    </a:moveTo>
                    <a:cubicBezTo>
                      <a:pt x="1811" y="415"/>
                      <a:pt x="1809" y="411"/>
                      <a:pt x="1807" y="410"/>
                    </a:cubicBezTo>
                    <a:cubicBezTo>
                      <a:pt x="1809" y="407"/>
                      <a:pt x="1811" y="405"/>
                      <a:pt x="1813" y="402"/>
                    </a:cubicBezTo>
                    <a:cubicBezTo>
                      <a:pt x="1816" y="405"/>
                      <a:pt x="1820" y="407"/>
                      <a:pt x="1819" y="409"/>
                    </a:cubicBezTo>
                    <a:cubicBezTo>
                      <a:pt x="1819" y="411"/>
                      <a:pt x="1816" y="415"/>
                      <a:pt x="1813" y="415"/>
                    </a:cubicBezTo>
                    <a:close/>
                    <a:moveTo>
                      <a:pt x="1819" y="369"/>
                    </a:moveTo>
                    <a:cubicBezTo>
                      <a:pt x="1818" y="371"/>
                      <a:pt x="1816" y="372"/>
                      <a:pt x="1815" y="374"/>
                    </a:cubicBezTo>
                    <a:cubicBezTo>
                      <a:pt x="1814" y="374"/>
                      <a:pt x="1814" y="375"/>
                      <a:pt x="1813" y="375"/>
                    </a:cubicBezTo>
                    <a:cubicBezTo>
                      <a:pt x="1813" y="375"/>
                      <a:pt x="1812" y="374"/>
                      <a:pt x="1812" y="374"/>
                    </a:cubicBezTo>
                    <a:cubicBezTo>
                      <a:pt x="1810" y="372"/>
                      <a:pt x="1808" y="371"/>
                      <a:pt x="1806" y="370"/>
                    </a:cubicBezTo>
                    <a:cubicBezTo>
                      <a:pt x="1806" y="369"/>
                      <a:pt x="1805" y="368"/>
                      <a:pt x="1806" y="368"/>
                    </a:cubicBezTo>
                    <a:cubicBezTo>
                      <a:pt x="1807" y="366"/>
                      <a:pt x="1808" y="365"/>
                      <a:pt x="1810" y="364"/>
                    </a:cubicBezTo>
                    <a:cubicBezTo>
                      <a:pt x="1811" y="363"/>
                      <a:pt x="1812" y="361"/>
                      <a:pt x="1814" y="360"/>
                    </a:cubicBezTo>
                    <a:cubicBezTo>
                      <a:pt x="1814" y="362"/>
                      <a:pt x="1815" y="363"/>
                      <a:pt x="1816" y="365"/>
                    </a:cubicBezTo>
                    <a:cubicBezTo>
                      <a:pt x="1817" y="365"/>
                      <a:pt x="1818" y="365"/>
                      <a:pt x="1819" y="366"/>
                    </a:cubicBezTo>
                    <a:cubicBezTo>
                      <a:pt x="1821" y="367"/>
                      <a:pt x="1821" y="368"/>
                      <a:pt x="1819" y="369"/>
                    </a:cubicBezTo>
                    <a:close/>
                    <a:moveTo>
                      <a:pt x="1820" y="330"/>
                    </a:moveTo>
                    <a:cubicBezTo>
                      <a:pt x="1819" y="331"/>
                      <a:pt x="1817" y="331"/>
                      <a:pt x="1817" y="332"/>
                    </a:cubicBezTo>
                    <a:cubicBezTo>
                      <a:pt x="1813" y="336"/>
                      <a:pt x="1813" y="336"/>
                      <a:pt x="1809" y="333"/>
                    </a:cubicBezTo>
                    <a:cubicBezTo>
                      <a:pt x="1808" y="332"/>
                      <a:pt x="1807" y="331"/>
                      <a:pt x="1806" y="329"/>
                    </a:cubicBezTo>
                    <a:cubicBezTo>
                      <a:pt x="1806" y="329"/>
                      <a:pt x="1805" y="328"/>
                      <a:pt x="1806" y="327"/>
                    </a:cubicBezTo>
                    <a:cubicBezTo>
                      <a:pt x="1808" y="325"/>
                      <a:pt x="1810" y="323"/>
                      <a:pt x="1812" y="321"/>
                    </a:cubicBezTo>
                    <a:cubicBezTo>
                      <a:pt x="1813" y="320"/>
                      <a:pt x="1813" y="320"/>
                      <a:pt x="1814" y="320"/>
                    </a:cubicBezTo>
                    <a:cubicBezTo>
                      <a:pt x="1814" y="320"/>
                      <a:pt x="1814" y="320"/>
                      <a:pt x="1814" y="321"/>
                    </a:cubicBezTo>
                    <a:cubicBezTo>
                      <a:pt x="1816" y="323"/>
                      <a:pt x="1819" y="325"/>
                      <a:pt x="1821" y="327"/>
                    </a:cubicBezTo>
                    <a:cubicBezTo>
                      <a:pt x="1823" y="329"/>
                      <a:pt x="1821" y="329"/>
                      <a:pt x="1820" y="330"/>
                    </a:cubicBezTo>
                    <a:close/>
                    <a:moveTo>
                      <a:pt x="1823" y="289"/>
                    </a:moveTo>
                    <a:cubicBezTo>
                      <a:pt x="1822" y="290"/>
                      <a:pt x="1820" y="290"/>
                      <a:pt x="1820" y="290"/>
                    </a:cubicBezTo>
                    <a:cubicBezTo>
                      <a:pt x="1817" y="292"/>
                      <a:pt x="1815" y="296"/>
                      <a:pt x="1813" y="296"/>
                    </a:cubicBezTo>
                    <a:cubicBezTo>
                      <a:pt x="1811" y="296"/>
                      <a:pt x="1809" y="292"/>
                      <a:pt x="1807" y="291"/>
                    </a:cubicBezTo>
                    <a:cubicBezTo>
                      <a:pt x="1806" y="289"/>
                      <a:pt x="1804" y="289"/>
                      <a:pt x="1803" y="288"/>
                    </a:cubicBezTo>
                    <a:cubicBezTo>
                      <a:pt x="1801" y="286"/>
                      <a:pt x="1800" y="285"/>
                      <a:pt x="1804" y="285"/>
                    </a:cubicBezTo>
                    <a:cubicBezTo>
                      <a:pt x="1805" y="285"/>
                      <a:pt x="1807" y="284"/>
                      <a:pt x="1808" y="283"/>
                    </a:cubicBezTo>
                    <a:cubicBezTo>
                      <a:pt x="1809" y="281"/>
                      <a:pt x="1810" y="278"/>
                      <a:pt x="1812" y="277"/>
                    </a:cubicBezTo>
                    <a:cubicBezTo>
                      <a:pt x="1815" y="275"/>
                      <a:pt x="1815" y="279"/>
                      <a:pt x="1817" y="280"/>
                    </a:cubicBezTo>
                    <a:cubicBezTo>
                      <a:pt x="1818" y="282"/>
                      <a:pt x="1821" y="284"/>
                      <a:pt x="1823" y="285"/>
                    </a:cubicBezTo>
                    <a:cubicBezTo>
                      <a:pt x="1823" y="286"/>
                      <a:pt x="1824" y="286"/>
                      <a:pt x="1824" y="287"/>
                    </a:cubicBezTo>
                    <a:cubicBezTo>
                      <a:pt x="1824" y="288"/>
                      <a:pt x="1823" y="288"/>
                      <a:pt x="1823" y="289"/>
                    </a:cubicBezTo>
                    <a:close/>
                    <a:moveTo>
                      <a:pt x="1824" y="207"/>
                    </a:moveTo>
                    <a:cubicBezTo>
                      <a:pt x="1820" y="209"/>
                      <a:pt x="1817" y="214"/>
                      <a:pt x="1813" y="217"/>
                    </a:cubicBezTo>
                    <a:cubicBezTo>
                      <a:pt x="1811" y="212"/>
                      <a:pt x="1807" y="209"/>
                      <a:pt x="1802" y="206"/>
                    </a:cubicBezTo>
                    <a:cubicBezTo>
                      <a:pt x="1802" y="206"/>
                      <a:pt x="1801" y="206"/>
                      <a:pt x="1801" y="205"/>
                    </a:cubicBezTo>
                    <a:cubicBezTo>
                      <a:pt x="1801" y="205"/>
                      <a:pt x="1802" y="204"/>
                      <a:pt x="1802" y="204"/>
                    </a:cubicBezTo>
                    <a:cubicBezTo>
                      <a:pt x="1807" y="202"/>
                      <a:pt x="1811" y="198"/>
                      <a:pt x="1812" y="192"/>
                    </a:cubicBezTo>
                    <a:cubicBezTo>
                      <a:pt x="1813" y="192"/>
                      <a:pt x="1813" y="192"/>
                      <a:pt x="1813" y="191"/>
                    </a:cubicBezTo>
                    <a:cubicBezTo>
                      <a:pt x="1814" y="192"/>
                      <a:pt x="1814" y="192"/>
                      <a:pt x="1814" y="193"/>
                    </a:cubicBezTo>
                    <a:cubicBezTo>
                      <a:pt x="1816" y="198"/>
                      <a:pt x="1819" y="202"/>
                      <a:pt x="1824" y="204"/>
                    </a:cubicBezTo>
                    <a:cubicBezTo>
                      <a:pt x="1825" y="204"/>
                      <a:pt x="1827" y="205"/>
                      <a:pt x="1824" y="207"/>
                    </a:cubicBezTo>
                    <a:close/>
                    <a:moveTo>
                      <a:pt x="1822" y="168"/>
                    </a:moveTo>
                    <a:cubicBezTo>
                      <a:pt x="1817" y="170"/>
                      <a:pt x="1816" y="174"/>
                      <a:pt x="1814" y="178"/>
                    </a:cubicBezTo>
                    <a:cubicBezTo>
                      <a:pt x="1814" y="178"/>
                      <a:pt x="1814" y="179"/>
                      <a:pt x="1813" y="179"/>
                    </a:cubicBezTo>
                    <a:cubicBezTo>
                      <a:pt x="1813" y="179"/>
                      <a:pt x="1813" y="179"/>
                      <a:pt x="1812" y="178"/>
                    </a:cubicBezTo>
                    <a:cubicBezTo>
                      <a:pt x="1811" y="172"/>
                      <a:pt x="1807" y="168"/>
                      <a:pt x="1800" y="166"/>
                    </a:cubicBezTo>
                    <a:cubicBezTo>
                      <a:pt x="1798" y="165"/>
                      <a:pt x="1799" y="165"/>
                      <a:pt x="1801" y="164"/>
                    </a:cubicBezTo>
                    <a:cubicBezTo>
                      <a:pt x="1806" y="162"/>
                      <a:pt x="1809" y="158"/>
                      <a:pt x="1812" y="153"/>
                    </a:cubicBezTo>
                    <a:cubicBezTo>
                      <a:pt x="1813" y="152"/>
                      <a:pt x="1813" y="151"/>
                      <a:pt x="1813" y="150"/>
                    </a:cubicBezTo>
                    <a:cubicBezTo>
                      <a:pt x="1814" y="151"/>
                      <a:pt x="1814" y="152"/>
                      <a:pt x="1814" y="153"/>
                    </a:cubicBezTo>
                    <a:cubicBezTo>
                      <a:pt x="1817" y="156"/>
                      <a:pt x="1818" y="160"/>
                      <a:pt x="1822" y="162"/>
                    </a:cubicBezTo>
                    <a:cubicBezTo>
                      <a:pt x="1824" y="162"/>
                      <a:pt x="1826" y="164"/>
                      <a:pt x="1827" y="165"/>
                    </a:cubicBezTo>
                    <a:cubicBezTo>
                      <a:pt x="1825" y="166"/>
                      <a:pt x="1824" y="167"/>
                      <a:pt x="1822" y="168"/>
                    </a:cubicBezTo>
                    <a:close/>
                    <a:moveTo>
                      <a:pt x="1828" y="126"/>
                    </a:moveTo>
                    <a:cubicBezTo>
                      <a:pt x="1821" y="126"/>
                      <a:pt x="1818" y="132"/>
                      <a:pt x="1814" y="137"/>
                    </a:cubicBezTo>
                    <a:cubicBezTo>
                      <a:pt x="1814" y="138"/>
                      <a:pt x="1813" y="138"/>
                      <a:pt x="1813" y="139"/>
                    </a:cubicBezTo>
                    <a:cubicBezTo>
                      <a:pt x="1813" y="138"/>
                      <a:pt x="1813" y="138"/>
                      <a:pt x="1812" y="137"/>
                    </a:cubicBezTo>
                    <a:cubicBezTo>
                      <a:pt x="1809" y="132"/>
                      <a:pt x="1806" y="126"/>
                      <a:pt x="1799" y="126"/>
                    </a:cubicBezTo>
                    <a:cubicBezTo>
                      <a:pt x="1798" y="126"/>
                      <a:pt x="1798" y="125"/>
                      <a:pt x="1797" y="125"/>
                    </a:cubicBezTo>
                    <a:cubicBezTo>
                      <a:pt x="1798" y="124"/>
                      <a:pt x="1798" y="124"/>
                      <a:pt x="1798" y="124"/>
                    </a:cubicBezTo>
                    <a:cubicBezTo>
                      <a:pt x="1806" y="121"/>
                      <a:pt x="1812" y="116"/>
                      <a:pt x="1812" y="108"/>
                    </a:cubicBezTo>
                    <a:cubicBezTo>
                      <a:pt x="1812" y="107"/>
                      <a:pt x="1813" y="107"/>
                      <a:pt x="1813" y="107"/>
                    </a:cubicBezTo>
                    <a:cubicBezTo>
                      <a:pt x="1813" y="107"/>
                      <a:pt x="1813" y="107"/>
                      <a:pt x="1814" y="107"/>
                    </a:cubicBezTo>
                    <a:cubicBezTo>
                      <a:pt x="1814" y="107"/>
                      <a:pt x="1814" y="107"/>
                      <a:pt x="1814" y="107"/>
                    </a:cubicBezTo>
                    <a:cubicBezTo>
                      <a:pt x="1815" y="116"/>
                      <a:pt x="1821" y="121"/>
                      <a:pt x="1828" y="124"/>
                    </a:cubicBezTo>
                    <a:cubicBezTo>
                      <a:pt x="1829" y="124"/>
                      <a:pt x="1829" y="124"/>
                      <a:pt x="1830" y="125"/>
                    </a:cubicBezTo>
                    <a:cubicBezTo>
                      <a:pt x="1829" y="125"/>
                      <a:pt x="1829" y="126"/>
                      <a:pt x="1828" y="126"/>
                    </a:cubicBezTo>
                    <a:close/>
                    <a:moveTo>
                      <a:pt x="1838" y="125"/>
                    </a:moveTo>
                    <a:cubicBezTo>
                      <a:pt x="1838" y="125"/>
                      <a:pt x="1838" y="124"/>
                      <a:pt x="1838" y="124"/>
                    </a:cubicBezTo>
                    <a:cubicBezTo>
                      <a:pt x="1846" y="122"/>
                      <a:pt x="1850" y="117"/>
                      <a:pt x="1853" y="110"/>
                    </a:cubicBezTo>
                    <a:cubicBezTo>
                      <a:pt x="1853" y="109"/>
                      <a:pt x="1853" y="109"/>
                      <a:pt x="1854" y="108"/>
                    </a:cubicBezTo>
                    <a:cubicBezTo>
                      <a:pt x="1854" y="109"/>
                      <a:pt x="1854" y="109"/>
                      <a:pt x="1855" y="110"/>
                    </a:cubicBezTo>
                    <a:cubicBezTo>
                      <a:pt x="1857" y="116"/>
                      <a:pt x="1861" y="120"/>
                      <a:pt x="1866" y="123"/>
                    </a:cubicBezTo>
                    <a:cubicBezTo>
                      <a:pt x="1868" y="124"/>
                      <a:pt x="1869" y="125"/>
                      <a:pt x="1866" y="126"/>
                    </a:cubicBezTo>
                    <a:cubicBezTo>
                      <a:pt x="1860" y="128"/>
                      <a:pt x="1856" y="132"/>
                      <a:pt x="1855" y="138"/>
                    </a:cubicBezTo>
                    <a:cubicBezTo>
                      <a:pt x="1854" y="140"/>
                      <a:pt x="1854" y="139"/>
                      <a:pt x="1853" y="138"/>
                    </a:cubicBezTo>
                    <a:cubicBezTo>
                      <a:pt x="1850" y="132"/>
                      <a:pt x="1846" y="126"/>
                      <a:pt x="1838" y="126"/>
                    </a:cubicBezTo>
                    <a:cubicBezTo>
                      <a:pt x="1838" y="126"/>
                      <a:pt x="1838" y="125"/>
                      <a:pt x="1838" y="125"/>
                    </a:cubicBezTo>
                    <a:close/>
                    <a:moveTo>
                      <a:pt x="1853" y="575"/>
                    </a:moveTo>
                    <a:cubicBezTo>
                      <a:pt x="1852" y="574"/>
                      <a:pt x="1851" y="573"/>
                      <a:pt x="1850" y="571"/>
                    </a:cubicBezTo>
                    <a:cubicBezTo>
                      <a:pt x="1851" y="570"/>
                      <a:pt x="1853" y="568"/>
                      <a:pt x="1854" y="567"/>
                    </a:cubicBezTo>
                    <a:cubicBezTo>
                      <a:pt x="1855" y="569"/>
                      <a:pt x="1856" y="570"/>
                      <a:pt x="1856" y="571"/>
                    </a:cubicBezTo>
                    <a:cubicBezTo>
                      <a:pt x="1856" y="572"/>
                      <a:pt x="1854" y="573"/>
                      <a:pt x="1853" y="575"/>
                    </a:cubicBezTo>
                    <a:close/>
                    <a:moveTo>
                      <a:pt x="1856" y="612"/>
                    </a:moveTo>
                    <a:cubicBezTo>
                      <a:pt x="1855" y="613"/>
                      <a:pt x="1854" y="615"/>
                      <a:pt x="1853" y="615"/>
                    </a:cubicBezTo>
                    <a:cubicBezTo>
                      <a:pt x="1852" y="615"/>
                      <a:pt x="1851" y="614"/>
                      <a:pt x="1850" y="613"/>
                    </a:cubicBezTo>
                    <a:cubicBezTo>
                      <a:pt x="1852" y="611"/>
                      <a:pt x="1853" y="610"/>
                      <a:pt x="1854" y="610"/>
                    </a:cubicBezTo>
                    <a:cubicBezTo>
                      <a:pt x="1855" y="610"/>
                      <a:pt x="1856" y="611"/>
                      <a:pt x="1856" y="612"/>
                    </a:cubicBezTo>
                    <a:close/>
                    <a:moveTo>
                      <a:pt x="1854" y="650"/>
                    </a:moveTo>
                    <a:cubicBezTo>
                      <a:pt x="1855" y="650"/>
                      <a:pt x="1856" y="652"/>
                      <a:pt x="1856" y="653"/>
                    </a:cubicBezTo>
                    <a:cubicBezTo>
                      <a:pt x="1855" y="653"/>
                      <a:pt x="1854" y="655"/>
                      <a:pt x="1853" y="655"/>
                    </a:cubicBezTo>
                    <a:cubicBezTo>
                      <a:pt x="1852" y="655"/>
                      <a:pt x="1851" y="654"/>
                      <a:pt x="1850" y="653"/>
                    </a:cubicBezTo>
                    <a:cubicBezTo>
                      <a:pt x="1852" y="652"/>
                      <a:pt x="1853" y="650"/>
                      <a:pt x="1854" y="650"/>
                    </a:cubicBezTo>
                    <a:close/>
                    <a:moveTo>
                      <a:pt x="1853" y="736"/>
                    </a:moveTo>
                    <a:cubicBezTo>
                      <a:pt x="1853" y="736"/>
                      <a:pt x="1853" y="736"/>
                      <a:pt x="1853" y="735"/>
                    </a:cubicBezTo>
                    <a:cubicBezTo>
                      <a:pt x="1853" y="735"/>
                      <a:pt x="1854" y="735"/>
                      <a:pt x="1854" y="735"/>
                    </a:cubicBezTo>
                    <a:cubicBezTo>
                      <a:pt x="1854" y="735"/>
                      <a:pt x="1854" y="735"/>
                      <a:pt x="1855" y="735"/>
                    </a:cubicBezTo>
                    <a:cubicBezTo>
                      <a:pt x="1854" y="736"/>
                      <a:pt x="1854" y="736"/>
                      <a:pt x="1853" y="736"/>
                    </a:cubicBezTo>
                    <a:close/>
                    <a:moveTo>
                      <a:pt x="1854" y="696"/>
                    </a:moveTo>
                    <a:cubicBezTo>
                      <a:pt x="1853" y="696"/>
                      <a:pt x="1852" y="695"/>
                      <a:pt x="1851" y="694"/>
                    </a:cubicBezTo>
                    <a:cubicBezTo>
                      <a:pt x="1852" y="693"/>
                      <a:pt x="1853" y="692"/>
                      <a:pt x="1854" y="690"/>
                    </a:cubicBezTo>
                    <a:cubicBezTo>
                      <a:pt x="1855" y="691"/>
                      <a:pt x="1856" y="692"/>
                      <a:pt x="1856" y="694"/>
                    </a:cubicBezTo>
                    <a:cubicBezTo>
                      <a:pt x="1857" y="696"/>
                      <a:pt x="1855" y="696"/>
                      <a:pt x="1854" y="696"/>
                    </a:cubicBezTo>
                    <a:close/>
                    <a:moveTo>
                      <a:pt x="1853" y="537"/>
                    </a:moveTo>
                    <a:cubicBezTo>
                      <a:pt x="1852" y="535"/>
                      <a:pt x="1849" y="534"/>
                      <a:pt x="1850" y="532"/>
                    </a:cubicBezTo>
                    <a:cubicBezTo>
                      <a:pt x="1850" y="530"/>
                      <a:pt x="1852" y="529"/>
                      <a:pt x="1854" y="527"/>
                    </a:cubicBezTo>
                    <a:cubicBezTo>
                      <a:pt x="1855" y="529"/>
                      <a:pt x="1858" y="530"/>
                      <a:pt x="1858" y="532"/>
                    </a:cubicBezTo>
                    <a:cubicBezTo>
                      <a:pt x="1858" y="533"/>
                      <a:pt x="1855" y="535"/>
                      <a:pt x="1853" y="537"/>
                    </a:cubicBezTo>
                    <a:close/>
                    <a:moveTo>
                      <a:pt x="1854" y="496"/>
                    </a:moveTo>
                    <a:cubicBezTo>
                      <a:pt x="1852" y="494"/>
                      <a:pt x="1849" y="492"/>
                      <a:pt x="1847" y="490"/>
                    </a:cubicBezTo>
                    <a:cubicBezTo>
                      <a:pt x="1849" y="488"/>
                      <a:pt x="1851" y="487"/>
                      <a:pt x="1854" y="485"/>
                    </a:cubicBezTo>
                    <a:cubicBezTo>
                      <a:pt x="1856" y="487"/>
                      <a:pt x="1858" y="488"/>
                      <a:pt x="1860" y="489"/>
                    </a:cubicBezTo>
                    <a:cubicBezTo>
                      <a:pt x="1858" y="491"/>
                      <a:pt x="1856" y="494"/>
                      <a:pt x="1854" y="496"/>
                    </a:cubicBezTo>
                    <a:close/>
                    <a:moveTo>
                      <a:pt x="1847" y="450"/>
                    </a:moveTo>
                    <a:cubicBezTo>
                      <a:pt x="1847" y="450"/>
                      <a:pt x="1848" y="449"/>
                      <a:pt x="1848" y="448"/>
                    </a:cubicBezTo>
                    <a:cubicBezTo>
                      <a:pt x="1849" y="447"/>
                      <a:pt x="1851" y="446"/>
                      <a:pt x="1852" y="444"/>
                    </a:cubicBezTo>
                    <a:cubicBezTo>
                      <a:pt x="1853" y="443"/>
                      <a:pt x="1854" y="443"/>
                      <a:pt x="1855" y="444"/>
                    </a:cubicBezTo>
                    <a:cubicBezTo>
                      <a:pt x="1856" y="445"/>
                      <a:pt x="1858" y="447"/>
                      <a:pt x="1859" y="448"/>
                    </a:cubicBezTo>
                    <a:cubicBezTo>
                      <a:pt x="1862" y="450"/>
                      <a:pt x="1859" y="450"/>
                      <a:pt x="1858" y="450"/>
                    </a:cubicBezTo>
                    <a:cubicBezTo>
                      <a:pt x="1856" y="451"/>
                      <a:pt x="1856" y="453"/>
                      <a:pt x="1855" y="454"/>
                    </a:cubicBezTo>
                    <a:cubicBezTo>
                      <a:pt x="1852" y="452"/>
                      <a:pt x="1849" y="451"/>
                      <a:pt x="1847" y="450"/>
                    </a:cubicBezTo>
                    <a:close/>
                    <a:moveTo>
                      <a:pt x="1859" y="410"/>
                    </a:moveTo>
                    <a:cubicBezTo>
                      <a:pt x="1859" y="410"/>
                      <a:pt x="1859" y="411"/>
                      <a:pt x="1858" y="411"/>
                    </a:cubicBezTo>
                    <a:cubicBezTo>
                      <a:pt x="1857" y="412"/>
                      <a:pt x="1854" y="416"/>
                      <a:pt x="1854" y="415"/>
                    </a:cubicBezTo>
                    <a:cubicBezTo>
                      <a:pt x="1851" y="414"/>
                      <a:pt x="1850" y="412"/>
                      <a:pt x="1848" y="410"/>
                    </a:cubicBezTo>
                    <a:cubicBezTo>
                      <a:pt x="1847" y="409"/>
                      <a:pt x="1847" y="409"/>
                      <a:pt x="1847" y="409"/>
                    </a:cubicBezTo>
                    <a:cubicBezTo>
                      <a:pt x="1849" y="407"/>
                      <a:pt x="1850" y="406"/>
                      <a:pt x="1852" y="404"/>
                    </a:cubicBezTo>
                    <a:cubicBezTo>
                      <a:pt x="1853" y="402"/>
                      <a:pt x="1854" y="402"/>
                      <a:pt x="1856" y="404"/>
                    </a:cubicBezTo>
                    <a:cubicBezTo>
                      <a:pt x="1857" y="405"/>
                      <a:pt x="1858" y="407"/>
                      <a:pt x="1859" y="408"/>
                    </a:cubicBezTo>
                    <a:cubicBezTo>
                      <a:pt x="1860" y="409"/>
                      <a:pt x="1860" y="409"/>
                      <a:pt x="1859" y="410"/>
                    </a:cubicBezTo>
                    <a:close/>
                    <a:moveTo>
                      <a:pt x="1860" y="369"/>
                    </a:moveTo>
                    <a:cubicBezTo>
                      <a:pt x="1859" y="370"/>
                      <a:pt x="1859" y="370"/>
                      <a:pt x="1858" y="371"/>
                    </a:cubicBezTo>
                    <a:cubicBezTo>
                      <a:pt x="1857" y="372"/>
                      <a:pt x="1854" y="375"/>
                      <a:pt x="1854" y="375"/>
                    </a:cubicBezTo>
                    <a:cubicBezTo>
                      <a:pt x="1851" y="373"/>
                      <a:pt x="1849" y="371"/>
                      <a:pt x="1847" y="368"/>
                    </a:cubicBezTo>
                    <a:cubicBezTo>
                      <a:pt x="1847" y="368"/>
                      <a:pt x="1847" y="368"/>
                      <a:pt x="1847" y="367"/>
                    </a:cubicBezTo>
                    <a:cubicBezTo>
                      <a:pt x="1847" y="367"/>
                      <a:pt x="1848" y="366"/>
                      <a:pt x="1848" y="366"/>
                    </a:cubicBezTo>
                    <a:cubicBezTo>
                      <a:pt x="1851" y="366"/>
                      <a:pt x="1850" y="364"/>
                      <a:pt x="1851" y="363"/>
                    </a:cubicBezTo>
                    <a:cubicBezTo>
                      <a:pt x="1853" y="360"/>
                      <a:pt x="1855" y="360"/>
                      <a:pt x="1856" y="363"/>
                    </a:cubicBezTo>
                    <a:cubicBezTo>
                      <a:pt x="1857" y="364"/>
                      <a:pt x="1857" y="365"/>
                      <a:pt x="1859" y="366"/>
                    </a:cubicBezTo>
                    <a:cubicBezTo>
                      <a:pt x="1861" y="366"/>
                      <a:pt x="1861" y="368"/>
                      <a:pt x="1860" y="369"/>
                    </a:cubicBezTo>
                    <a:close/>
                    <a:moveTo>
                      <a:pt x="1860" y="330"/>
                    </a:moveTo>
                    <a:cubicBezTo>
                      <a:pt x="1856" y="330"/>
                      <a:pt x="1857" y="337"/>
                      <a:pt x="1853" y="336"/>
                    </a:cubicBezTo>
                    <a:cubicBezTo>
                      <a:pt x="1851" y="336"/>
                      <a:pt x="1850" y="331"/>
                      <a:pt x="1847" y="330"/>
                    </a:cubicBezTo>
                    <a:cubicBezTo>
                      <a:pt x="1846" y="330"/>
                      <a:pt x="1846" y="329"/>
                      <a:pt x="1845" y="329"/>
                    </a:cubicBezTo>
                    <a:cubicBezTo>
                      <a:pt x="1846" y="328"/>
                      <a:pt x="1846" y="328"/>
                      <a:pt x="1846" y="327"/>
                    </a:cubicBezTo>
                    <a:cubicBezTo>
                      <a:pt x="1849" y="325"/>
                      <a:pt x="1851" y="322"/>
                      <a:pt x="1853" y="320"/>
                    </a:cubicBezTo>
                    <a:cubicBezTo>
                      <a:pt x="1856" y="322"/>
                      <a:pt x="1858" y="325"/>
                      <a:pt x="1861" y="327"/>
                    </a:cubicBezTo>
                    <a:cubicBezTo>
                      <a:pt x="1863" y="328"/>
                      <a:pt x="1862" y="330"/>
                      <a:pt x="1860" y="330"/>
                    </a:cubicBezTo>
                    <a:close/>
                    <a:moveTo>
                      <a:pt x="1862" y="288"/>
                    </a:moveTo>
                    <a:cubicBezTo>
                      <a:pt x="1861" y="289"/>
                      <a:pt x="1860" y="290"/>
                      <a:pt x="1859" y="291"/>
                    </a:cubicBezTo>
                    <a:cubicBezTo>
                      <a:pt x="1857" y="293"/>
                      <a:pt x="1855" y="295"/>
                      <a:pt x="1854" y="297"/>
                    </a:cubicBezTo>
                    <a:cubicBezTo>
                      <a:pt x="1852" y="295"/>
                      <a:pt x="1850" y="293"/>
                      <a:pt x="1848" y="291"/>
                    </a:cubicBezTo>
                    <a:cubicBezTo>
                      <a:pt x="1847" y="290"/>
                      <a:pt x="1846" y="290"/>
                      <a:pt x="1844" y="289"/>
                    </a:cubicBezTo>
                    <a:cubicBezTo>
                      <a:pt x="1844" y="288"/>
                      <a:pt x="1843" y="288"/>
                      <a:pt x="1843" y="287"/>
                    </a:cubicBezTo>
                    <a:cubicBezTo>
                      <a:pt x="1843" y="286"/>
                      <a:pt x="1844" y="285"/>
                      <a:pt x="1845" y="285"/>
                    </a:cubicBezTo>
                    <a:cubicBezTo>
                      <a:pt x="1847" y="283"/>
                      <a:pt x="1849" y="282"/>
                      <a:pt x="1851" y="280"/>
                    </a:cubicBezTo>
                    <a:cubicBezTo>
                      <a:pt x="1854" y="276"/>
                      <a:pt x="1854" y="275"/>
                      <a:pt x="1856" y="278"/>
                    </a:cubicBezTo>
                    <a:cubicBezTo>
                      <a:pt x="1857" y="280"/>
                      <a:pt x="1858" y="282"/>
                      <a:pt x="1861" y="283"/>
                    </a:cubicBezTo>
                    <a:cubicBezTo>
                      <a:pt x="1864" y="284"/>
                      <a:pt x="1864" y="286"/>
                      <a:pt x="1862" y="288"/>
                    </a:cubicBezTo>
                    <a:close/>
                    <a:moveTo>
                      <a:pt x="1844" y="245"/>
                    </a:moveTo>
                    <a:cubicBezTo>
                      <a:pt x="1846" y="243"/>
                      <a:pt x="1849" y="240"/>
                      <a:pt x="1851" y="238"/>
                    </a:cubicBezTo>
                    <a:cubicBezTo>
                      <a:pt x="1853" y="235"/>
                      <a:pt x="1854" y="235"/>
                      <a:pt x="1856" y="238"/>
                    </a:cubicBezTo>
                    <a:cubicBezTo>
                      <a:pt x="1858" y="239"/>
                      <a:pt x="1859" y="241"/>
                      <a:pt x="1860" y="242"/>
                    </a:cubicBezTo>
                    <a:cubicBezTo>
                      <a:pt x="1864" y="245"/>
                      <a:pt x="1864" y="245"/>
                      <a:pt x="1859" y="249"/>
                    </a:cubicBezTo>
                    <a:cubicBezTo>
                      <a:pt x="1858" y="250"/>
                      <a:pt x="1857" y="253"/>
                      <a:pt x="1855" y="255"/>
                    </a:cubicBezTo>
                    <a:cubicBezTo>
                      <a:pt x="1855" y="255"/>
                      <a:pt x="1854" y="256"/>
                      <a:pt x="1854" y="256"/>
                    </a:cubicBezTo>
                    <a:cubicBezTo>
                      <a:pt x="1853" y="255"/>
                      <a:pt x="1852" y="255"/>
                      <a:pt x="1852" y="255"/>
                    </a:cubicBezTo>
                    <a:cubicBezTo>
                      <a:pt x="1851" y="254"/>
                      <a:pt x="1851" y="252"/>
                      <a:pt x="1851" y="251"/>
                    </a:cubicBezTo>
                    <a:cubicBezTo>
                      <a:pt x="1848" y="249"/>
                      <a:pt x="1846" y="247"/>
                      <a:pt x="1844" y="245"/>
                    </a:cubicBezTo>
                    <a:close/>
                    <a:moveTo>
                      <a:pt x="1865" y="206"/>
                    </a:moveTo>
                    <a:cubicBezTo>
                      <a:pt x="1860" y="209"/>
                      <a:pt x="1857" y="212"/>
                      <a:pt x="1855" y="217"/>
                    </a:cubicBezTo>
                    <a:cubicBezTo>
                      <a:pt x="1854" y="217"/>
                      <a:pt x="1853" y="217"/>
                      <a:pt x="1853" y="217"/>
                    </a:cubicBezTo>
                    <a:cubicBezTo>
                      <a:pt x="1851" y="212"/>
                      <a:pt x="1847" y="208"/>
                      <a:pt x="1842" y="206"/>
                    </a:cubicBezTo>
                    <a:cubicBezTo>
                      <a:pt x="1842" y="206"/>
                      <a:pt x="1842" y="205"/>
                      <a:pt x="1841" y="205"/>
                    </a:cubicBezTo>
                    <a:cubicBezTo>
                      <a:pt x="1842" y="205"/>
                      <a:pt x="1842" y="204"/>
                      <a:pt x="1843" y="204"/>
                    </a:cubicBezTo>
                    <a:cubicBezTo>
                      <a:pt x="1847" y="202"/>
                      <a:pt x="1850" y="200"/>
                      <a:pt x="1852" y="195"/>
                    </a:cubicBezTo>
                    <a:cubicBezTo>
                      <a:pt x="1852" y="193"/>
                      <a:pt x="1854" y="192"/>
                      <a:pt x="1855" y="195"/>
                    </a:cubicBezTo>
                    <a:cubicBezTo>
                      <a:pt x="1857" y="199"/>
                      <a:pt x="1861" y="202"/>
                      <a:pt x="1865" y="204"/>
                    </a:cubicBezTo>
                    <a:cubicBezTo>
                      <a:pt x="1866" y="205"/>
                      <a:pt x="1867" y="205"/>
                      <a:pt x="1865" y="206"/>
                    </a:cubicBezTo>
                    <a:close/>
                    <a:moveTo>
                      <a:pt x="1866" y="166"/>
                    </a:moveTo>
                    <a:cubicBezTo>
                      <a:pt x="1861" y="168"/>
                      <a:pt x="1857" y="171"/>
                      <a:pt x="1855" y="176"/>
                    </a:cubicBezTo>
                    <a:cubicBezTo>
                      <a:pt x="1854" y="178"/>
                      <a:pt x="1853" y="177"/>
                      <a:pt x="1852" y="176"/>
                    </a:cubicBezTo>
                    <a:cubicBezTo>
                      <a:pt x="1850" y="171"/>
                      <a:pt x="1846" y="168"/>
                      <a:pt x="1841" y="166"/>
                    </a:cubicBezTo>
                    <a:cubicBezTo>
                      <a:pt x="1839" y="166"/>
                      <a:pt x="1839" y="165"/>
                      <a:pt x="1841" y="164"/>
                    </a:cubicBezTo>
                    <a:cubicBezTo>
                      <a:pt x="1846" y="162"/>
                      <a:pt x="1850" y="158"/>
                      <a:pt x="1853" y="152"/>
                    </a:cubicBezTo>
                    <a:cubicBezTo>
                      <a:pt x="1853" y="152"/>
                      <a:pt x="1853" y="151"/>
                      <a:pt x="1854" y="151"/>
                    </a:cubicBezTo>
                    <a:cubicBezTo>
                      <a:pt x="1854" y="151"/>
                      <a:pt x="1854" y="152"/>
                      <a:pt x="1855" y="152"/>
                    </a:cubicBezTo>
                    <a:cubicBezTo>
                      <a:pt x="1856" y="158"/>
                      <a:pt x="1860" y="162"/>
                      <a:pt x="1866" y="164"/>
                    </a:cubicBezTo>
                    <a:cubicBezTo>
                      <a:pt x="1867" y="164"/>
                      <a:pt x="1867" y="165"/>
                      <a:pt x="1868" y="165"/>
                    </a:cubicBezTo>
                    <a:cubicBezTo>
                      <a:pt x="1867" y="166"/>
                      <a:pt x="1867" y="166"/>
                      <a:pt x="1866" y="166"/>
                    </a:cubicBezTo>
                    <a:close/>
                    <a:moveTo>
                      <a:pt x="1881" y="164"/>
                    </a:moveTo>
                    <a:cubicBezTo>
                      <a:pt x="1888" y="162"/>
                      <a:pt x="1893" y="158"/>
                      <a:pt x="1893" y="150"/>
                    </a:cubicBezTo>
                    <a:cubicBezTo>
                      <a:pt x="1893" y="150"/>
                      <a:pt x="1894" y="149"/>
                      <a:pt x="1895" y="149"/>
                    </a:cubicBezTo>
                    <a:cubicBezTo>
                      <a:pt x="1896" y="149"/>
                      <a:pt x="1897" y="150"/>
                      <a:pt x="1897" y="150"/>
                    </a:cubicBezTo>
                    <a:cubicBezTo>
                      <a:pt x="1897" y="157"/>
                      <a:pt x="1901" y="161"/>
                      <a:pt x="1907" y="163"/>
                    </a:cubicBezTo>
                    <a:cubicBezTo>
                      <a:pt x="1908" y="164"/>
                      <a:pt x="1909" y="165"/>
                      <a:pt x="1907" y="166"/>
                    </a:cubicBezTo>
                    <a:cubicBezTo>
                      <a:pt x="1902" y="169"/>
                      <a:pt x="1897" y="172"/>
                      <a:pt x="1897" y="179"/>
                    </a:cubicBezTo>
                    <a:cubicBezTo>
                      <a:pt x="1897" y="179"/>
                      <a:pt x="1895" y="179"/>
                      <a:pt x="1894" y="179"/>
                    </a:cubicBezTo>
                    <a:cubicBezTo>
                      <a:pt x="1893" y="179"/>
                      <a:pt x="1893" y="177"/>
                      <a:pt x="1893" y="176"/>
                    </a:cubicBezTo>
                    <a:cubicBezTo>
                      <a:pt x="1891" y="171"/>
                      <a:pt x="1887" y="168"/>
                      <a:pt x="1882" y="166"/>
                    </a:cubicBezTo>
                    <a:cubicBezTo>
                      <a:pt x="1881" y="166"/>
                      <a:pt x="1880" y="166"/>
                      <a:pt x="1879" y="165"/>
                    </a:cubicBezTo>
                    <a:cubicBezTo>
                      <a:pt x="1880" y="165"/>
                      <a:pt x="1881" y="164"/>
                      <a:pt x="1881" y="164"/>
                    </a:cubicBezTo>
                    <a:close/>
                    <a:moveTo>
                      <a:pt x="1895" y="736"/>
                    </a:moveTo>
                    <a:cubicBezTo>
                      <a:pt x="1894" y="736"/>
                      <a:pt x="1893" y="735"/>
                      <a:pt x="1893" y="734"/>
                    </a:cubicBezTo>
                    <a:cubicBezTo>
                      <a:pt x="1893" y="734"/>
                      <a:pt x="1894" y="733"/>
                      <a:pt x="1895" y="731"/>
                    </a:cubicBezTo>
                    <a:cubicBezTo>
                      <a:pt x="1896" y="733"/>
                      <a:pt x="1897" y="734"/>
                      <a:pt x="1897" y="735"/>
                    </a:cubicBezTo>
                    <a:cubicBezTo>
                      <a:pt x="1897" y="735"/>
                      <a:pt x="1895" y="736"/>
                      <a:pt x="1895" y="736"/>
                    </a:cubicBezTo>
                    <a:close/>
                    <a:moveTo>
                      <a:pt x="1894" y="698"/>
                    </a:moveTo>
                    <a:cubicBezTo>
                      <a:pt x="1893" y="697"/>
                      <a:pt x="1892" y="695"/>
                      <a:pt x="1890" y="694"/>
                    </a:cubicBezTo>
                    <a:cubicBezTo>
                      <a:pt x="1892" y="692"/>
                      <a:pt x="1894" y="690"/>
                      <a:pt x="1895" y="690"/>
                    </a:cubicBezTo>
                    <a:cubicBezTo>
                      <a:pt x="1896" y="691"/>
                      <a:pt x="1898" y="692"/>
                      <a:pt x="1899" y="694"/>
                    </a:cubicBezTo>
                    <a:cubicBezTo>
                      <a:pt x="1899" y="695"/>
                      <a:pt x="1896" y="699"/>
                      <a:pt x="1894" y="698"/>
                    </a:cubicBezTo>
                    <a:close/>
                    <a:moveTo>
                      <a:pt x="1895" y="650"/>
                    </a:moveTo>
                    <a:cubicBezTo>
                      <a:pt x="1896" y="650"/>
                      <a:pt x="1898" y="652"/>
                      <a:pt x="1899" y="653"/>
                    </a:cubicBezTo>
                    <a:cubicBezTo>
                      <a:pt x="1898" y="654"/>
                      <a:pt x="1897" y="655"/>
                      <a:pt x="1895" y="657"/>
                    </a:cubicBezTo>
                    <a:cubicBezTo>
                      <a:pt x="1893" y="655"/>
                      <a:pt x="1892" y="654"/>
                      <a:pt x="1891" y="653"/>
                    </a:cubicBezTo>
                    <a:cubicBezTo>
                      <a:pt x="1893" y="652"/>
                      <a:pt x="1894" y="650"/>
                      <a:pt x="1895" y="650"/>
                    </a:cubicBezTo>
                    <a:close/>
                    <a:moveTo>
                      <a:pt x="1892" y="613"/>
                    </a:moveTo>
                    <a:cubicBezTo>
                      <a:pt x="1893" y="612"/>
                      <a:pt x="1894" y="610"/>
                      <a:pt x="1895" y="610"/>
                    </a:cubicBezTo>
                    <a:cubicBezTo>
                      <a:pt x="1896" y="610"/>
                      <a:pt x="1897" y="611"/>
                      <a:pt x="1899" y="612"/>
                    </a:cubicBezTo>
                    <a:cubicBezTo>
                      <a:pt x="1898" y="613"/>
                      <a:pt x="1897" y="614"/>
                      <a:pt x="1895" y="616"/>
                    </a:cubicBezTo>
                    <a:cubicBezTo>
                      <a:pt x="1894" y="615"/>
                      <a:pt x="1893" y="614"/>
                      <a:pt x="1892" y="613"/>
                    </a:cubicBezTo>
                    <a:close/>
                    <a:moveTo>
                      <a:pt x="1899" y="572"/>
                    </a:moveTo>
                    <a:cubicBezTo>
                      <a:pt x="1898" y="573"/>
                      <a:pt x="1896" y="575"/>
                      <a:pt x="1895" y="575"/>
                    </a:cubicBezTo>
                    <a:cubicBezTo>
                      <a:pt x="1893" y="575"/>
                      <a:pt x="1892" y="573"/>
                      <a:pt x="1890" y="571"/>
                    </a:cubicBezTo>
                    <a:cubicBezTo>
                      <a:pt x="1892" y="569"/>
                      <a:pt x="1893" y="568"/>
                      <a:pt x="1895" y="567"/>
                    </a:cubicBezTo>
                    <a:cubicBezTo>
                      <a:pt x="1896" y="567"/>
                      <a:pt x="1899" y="570"/>
                      <a:pt x="1899" y="572"/>
                    </a:cubicBezTo>
                    <a:close/>
                    <a:moveTo>
                      <a:pt x="1898" y="534"/>
                    </a:moveTo>
                    <a:cubicBezTo>
                      <a:pt x="1897" y="535"/>
                      <a:pt x="1895" y="537"/>
                      <a:pt x="1894" y="536"/>
                    </a:cubicBezTo>
                    <a:cubicBezTo>
                      <a:pt x="1892" y="535"/>
                      <a:pt x="1891" y="534"/>
                      <a:pt x="1888" y="531"/>
                    </a:cubicBezTo>
                    <a:cubicBezTo>
                      <a:pt x="1890" y="530"/>
                      <a:pt x="1891" y="529"/>
                      <a:pt x="1893" y="528"/>
                    </a:cubicBezTo>
                    <a:cubicBezTo>
                      <a:pt x="1894" y="528"/>
                      <a:pt x="1895" y="527"/>
                      <a:pt x="1896" y="527"/>
                    </a:cubicBezTo>
                    <a:cubicBezTo>
                      <a:pt x="1898" y="528"/>
                      <a:pt x="1899" y="530"/>
                      <a:pt x="1900" y="531"/>
                    </a:cubicBezTo>
                    <a:cubicBezTo>
                      <a:pt x="1900" y="532"/>
                      <a:pt x="1899" y="534"/>
                      <a:pt x="1898" y="534"/>
                    </a:cubicBezTo>
                    <a:close/>
                    <a:moveTo>
                      <a:pt x="1899" y="493"/>
                    </a:moveTo>
                    <a:cubicBezTo>
                      <a:pt x="1895" y="497"/>
                      <a:pt x="1895" y="497"/>
                      <a:pt x="1891" y="493"/>
                    </a:cubicBezTo>
                    <a:cubicBezTo>
                      <a:pt x="1890" y="492"/>
                      <a:pt x="1888" y="491"/>
                      <a:pt x="1887" y="489"/>
                    </a:cubicBezTo>
                    <a:cubicBezTo>
                      <a:pt x="1889" y="489"/>
                      <a:pt x="1891" y="488"/>
                      <a:pt x="1892" y="487"/>
                    </a:cubicBezTo>
                    <a:cubicBezTo>
                      <a:pt x="1895" y="484"/>
                      <a:pt x="1895" y="484"/>
                      <a:pt x="1898" y="487"/>
                    </a:cubicBezTo>
                    <a:cubicBezTo>
                      <a:pt x="1898" y="487"/>
                      <a:pt x="1899" y="487"/>
                      <a:pt x="1899" y="488"/>
                    </a:cubicBezTo>
                    <a:cubicBezTo>
                      <a:pt x="1901" y="490"/>
                      <a:pt x="1901" y="491"/>
                      <a:pt x="1899" y="493"/>
                    </a:cubicBezTo>
                    <a:close/>
                    <a:moveTo>
                      <a:pt x="1901" y="449"/>
                    </a:moveTo>
                    <a:cubicBezTo>
                      <a:pt x="1899" y="451"/>
                      <a:pt x="1896" y="453"/>
                      <a:pt x="1894" y="456"/>
                    </a:cubicBezTo>
                    <a:cubicBezTo>
                      <a:pt x="1894" y="455"/>
                      <a:pt x="1893" y="455"/>
                      <a:pt x="1893" y="455"/>
                    </a:cubicBezTo>
                    <a:cubicBezTo>
                      <a:pt x="1893" y="454"/>
                      <a:pt x="1893" y="453"/>
                      <a:pt x="1892" y="452"/>
                    </a:cubicBezTo>
                    <a:cubicBezTo>
                      <a:pt x="1891" y="451"/>
                      <a:pt x="1889" y="450"/>
                      <a:pt x="1888" y="450"/>
                    </a:cubicBezTo>
                    <a:cubicBezTo>
                      <a:pt x="1890" y="447"/>
                      <a:pt x="1892" y="445"/>
                      <a:pt x="1894" y="443"/>
                    </a:cubicBezTo>
                    <a:cubicBezTo>
                      <a:pt x="1894" y="442"/>
                      <a:pt x="1896" y="443"/>
                      <a:pt x="1896" y="443"/>
                    </a:cubicBezTo>
                    <a:cubicBezTo>
                      <a:pt x="1898" y="444"/>
                      <a:pt x="1899" y="446"/>
                      <a:pt x="1900" y="447"/>
                    </a:cubicBezTo>
                    <a:cubicBezTo>
                      <a:pt x="1901" y="447"/>
                      <a:pt x="1901" y="448"/>
                      <a:pt x="1901" y="449"/>
                    </a:cubicBezTo>
                    <a:close/>
                    <a:moveTo>
                      <a:pt x="1888" y="366"/>
                    </a:moveTo>
                    <a:cubicBezTo>
                      <a:pt x="1891" y="366"/>
                      <a:pt x="1891" y="362"/>
                      <a:pt x="1894" y="360"/>
                    </a:cubicBezTo>
                    <a:cubicBezTo>
                      <a:pt x="1894" y="360"/>
                      <a:pt x="1895" y="360"/>
                      <a:pt x="1895" y="360"/>
                    </a:cubicBezTo>
                    <a:cubicBezTo>
                      <a:pt x="1896" y="360"/>
                      <a:pt x="1897" y="361"/>
                      <a:pt x="1897" y="361"/>
                    </a:cubicBezTo>
                    <a:cubicBezTo>
                      <a:pt x="1897" y="364"/>
                      <a:pt x="1899" y="365"/>
                      <a:pt x="1901" y="367"/>
                    </a:cubicBezTo>
                    <a:cubicBezTo>
                      <a:pt x="1902" y="368"/>
                      <a:pt x="1903" y="369"/>
                      <a:pt x="1901" y="370"/>
                    </a:cubicBezTo>
                    <a:cubicBezTo>
                      <a:pt x="1895" y="377"/>
                      <a:pt x="1893" y="376"/>
                      <a:pt x="1888" y="369"/>
                    </a:cubicBezTo>
                    <a:cubicBezTo>
                      <a:pt x="1887" y="368"/>
                      <a:pt x="1888" y="367"/>
                      <a:pt x="1888" y="366"/>
                    </a:cubicBezTo>
                    <a:close/>
                    <a:moveTo>
                      <a:pt x="1895" y="415"/>
                    </a:moveTo>
                    <a:cubicBezTo>
                      <a:pt x="1893" y="415"/>
                      <a:pt x="1888" y="411"/>
                      <a:pt x="1888" y="409"/>
                    </a:cubicBezTo>
                    <a:cubicBezTo>
                      <a:pt x="1888" y="406"/>
                      <a:pt x="1892" y="404"/>
                      <a:pt x="1894" y="400"/>
                    </a:cubicBezTo>
                    <a:cubicBezTo>
                      <a:pt x="1898" y="404"/>
                      <a:pt x="1900" y="406"/>
                      <a:pt x="1903" y="409"/>
                    </a:cubicBezTo>
                    <a:cubicBezTo>
                      <a:pt x="1900" y="411"/>
                      <a:pt x="1898" y="415"/>
                      <a:pt x="1895" y="415"/>
                    </a:cubicBezTo>
                    <a:close/>
                    <a:moveTo>
                      <a:pt x="1899" y="331"/>
                    </a:moveTo>
                    <a:cubicBezTo>
                      <a:pt x="1896" y="332"/>
                      <a:pt x="1898" y="338"/>
                      <a:pt x="1894" y="337"/>
                    </a:cubicBezTo>
                    <a:cubicBezTo>
                      <a:pt x="1892" y="336"/>
                      <a:pt x="1892" y="333"/>
                      <a:pt x="1890" y="331"/>
                    </a:cubicBezTo>
                    <a:cubicBezTo>
                      <a:pt x="1889" y="330"/>
                      <a:pt x="1888" y="330"/>
                      <a:pt x="1887" y="330"/>
                    </a:cubicBezTo>
                    <a:cubicBezTo>
                      <a:pt x="1886" y="329"/>
                      <a:pt x="1886" y="328"/>
                      <a:pt x="1886" y="328"/>
                    </a:cubicBezTo>
                    <a:cubicBezTo>
                      <a:pt x="1888" y="325"/>
                      <a:pt x="1891" y="322"/>
                      <a:pt x="1894" y="320"/>
                    </a:cubicBezTo>
                    <a:cubicBezTo>
                      <a:pt x="1894" y="320"/>
                      <a:pt x="1894" y="320"/>
                      <a:pt x="1895" y="320"/>
                    </a:cubicBezTo>
                    <a:cubicBezTo>
                      <a:pt x="1895" y="320"/>
                      <a:pt x="1896" y="320"/>
                      <a:pt x="1896" y="320"/>
                    </a:cubicBezTo>
                    <a:cubicBezTo>
                      <a:pt x="1898" y="321"/>
                      <a:pt x="1899" y="322"/>
                      <a:pt x="1900" y="324"/>
                    </a:cubicBezTo>
                    <a:cubicBezTo>
                      <a:pt x="1901" y="325"/>
                      <a:pt x="1903" y="327"/>
                      <a:pt x="1905" y="328"/>
                    </a:cubicBezTo>
                    <a:cubicBezTo>
                      <a:pt x="1903" y="329"/>
                      <a:pt x="1901" y="331"/>
                      <a:pt x="1899" y="331"/>
                    </a:cubicBezTo>
                    <a:close/>
                    <a:moveTo>
                      <a:pt x="1904" y="288"/>
                    </a:moveTo>
                    <a:cubicBezTo>
                      <a:pt x="1901" y="291"/>
                      <a:pt x="1898" y="294"/>
                      <a:pt x="1895" y="297"/>
                    </a:cubicBezTo>
                    <a:cubicBezTo>
                      <a:pt x="1891" y="294"/>
                      <a:pt x="1888" y="291"/>
                      <a:pt x="1885" y="288"/>
                    </a:cubicBezTo>
                    <a:cubicBezTo>
                      <a:pt x="1885" y="287"/>
                      <a:pt x="1884" y="287"/>
                      <a:pt x="1884" y="286"/>
                    </a:cubicBezTo>
                    <a:cubicBezTo>
                      <a:pt x="1884" y="286"/>
                      <a:pt x="1884" y="285"/>
                      <a:pt x="1885" y="285"/>
                    </a:cubicBezTo>
                    <a:cubicBezTo>
                      <a:pt x="1889" y="283"/>
                      <a:pt x="1891" y="280"/>
                      <a:pt x="1893" y="276"/>
                    </a:cubicBezTo>
                    <a:cubicBezTo>
                      <a:pt x="1894" y="275"/>
                      <a:pt x="1896" y="275"/>
                      <a:pt x="1897" y="277"/>
                    </a:cubicBezTo>
                    <a:cubicBezTo>
                      <a:pt x="1899" y="280"/>
                      <a:pt x="1901" y="283"/>
                      <a:pt x="1903" y="285"/>
                    </a:cubicBezTo>
                    <a:cubicBezTo>
                      <a:pt x="1905" y="286"/>
                      <a:pt x="1907" y="286"/>
                      <a:pt x="1904" y="288"/>
                    </a:cubicBezTo>
                    <a:close/>
                    <a:moveTo>
                      <a:pt x="1898" y="252"/>
                    </a:moveTo>
                    <a:cubicBezTo>
                      <a:pt x="1897" y="253"/>
                      <a:pt x="1897" y="254"/>
                      <a:pt x="1897" y="255"/>
                    </a:cubicBezTo>
                    <a:cubicBezTo>
                      <a:pt x="1896" y="258"/>
                      <a:pt x="1894" y="257"/>
                      <a:pt x="1893" y="255"/>
                    </a:cubicBezTo>
                    <a:cubicBezTo>
                      <a:pt x="1891" y="252"/>
                      <a:pt x="1889" y="248"/>
                      <a:pt x="1885" y="247"/>
                    </a:cubicBezTo>
                    <a:cubicBezTo>
                      <a:pt x="1883" y="247"/>
                      <a:pt x="1884" y="246"/>
                      <a:pt x="1885" y="244"/>
                    </a:cubicBezTo>
                    <a:cubicBezTo>
                      <a:pt x="1888" y="241"/>
                      <a:pt x="1892" y="239"/>
                      <a:pt x="1894" y="234"/>
                    </a:cubicBezTo>
                    <a:cubicBezTo>
                      <a:pt x="1894" y="233"/>
                      <a:pt x="1895" y="233"/>
                      <a:pt x="1895" y="233"/>
                    </a:cubicBezTo>
                    <a:cubicBezTo>
                      <a:pt x="1896" y="234"/>
                      <a:pt x="1896" y="234"/>
                      <a:pt x="1897" y="234"/>
                    </a:cubicBezTo>
                    <a:cubicBezTo>
                      <a:pt x="1897" y="235"/>
                      <a:pt x="1897" y="236"/>
                      <a:pt x="1898" y="237"/>
                    </a:cubicBezTo>
                    <a:cubicBezTo>
                      <a:pt x="1901" y="240"/>
                      <a:pt x="1904" y="243"/>
                      <a:pt x="1906" y="245"/>
                    </a:cubicBezTo>
                    <a:cubicBezTo>
                      <a:pt x="1904" y="248"/>
                      <a:pt x="1901" y="250"/>
                      <a:pt x="1898" y="252"/>
                    </a:cubicBezTo>
                    <a:close/>
                    <a:moveTo>
                      <a:pt x="1907" y="206"/>
                    </a:moveTo>
                    <a:cubicBezTo>
                      <a:pt x="1902" y="209"/>
                      <a:pt x="1899" y="212"/>
                      <a:pt x="1897" y="217"/>
                    </a:cubicBezTo>
                    <a:cubicBezTo>
                      <a:pt x="1896" y="219"/>
                      <a:pt x="1894" y="218"/>
                      <a:pt x="1893" y="217"/>
                    </a:cubicBezTo>
                    <a:cubicBezTo>
                      <a:pt x="1891" y="212"/>
                      <a:pt x="1887" y="209"/>
                      <a:pt x="1883" y="206"/>
                    </a:cubicBezTo>
                    <a:cubicBezTo>
                      <a:pt x="1882" y="206"/>
                      <a:pt x="1882" y="206"/>
                      <a:pt x="1882" y="205"/>
                    </a:cubicBezTo>
                    <a:cubicBezTo>
                      <a:pt x="1882" y="205"/>
                      <a:pt x="1882" y="204"/>
                      <a:pt x="1883" y="204"/>
                    </a:cubicBezTo>
                    <a:cubicBezTo>
                      <a:pt x="1888" y="202"/>
                      <a:pt x="1892" y="198"/>
                      <a:pt x="1893" y="192"/>
                    </a:cubicBezTo>
                    <a:cubicBezTo>
                      <a:pt x="1893" y="192"/>
                      <a:pt x="1895" y="191"/>
                      <a:pt x="1895" y="191"/>
                    </a:cubicBezTo>
                    <a:cubicBezTo>
                      <a:pt x="1896" y="191"/>
                      <a:pt x="1897" y="192"/>
                      <a:pt x="1897" y="192"/>
                    </a:cubicBezTo>
                    <a:cubicBezTo>
                      <a:pt x="1897" y="199"/>
                      <a:pt x="1902" y="201"/>
                      <a:pt x="1907" y="204"/>
                    </a:cubicBezTo>
                    <a:cubicBezTo>
                      <a:pt x="1908" y="205"/>
                      <a:pt x="1909" y="205"/>
                      <a:pt x="1907" y="206"/>
                    </a:cubicBezTo>
                    <a:close/>
                    <a:moveTo>
                      <a:pt x="1923" y="124"/>
                    </a:moveTo>
                    <a:cubicBezTo>
                      <a:pt x="1927" y="121"/>
                      <a:pt x="1930" y="118"/>
                      <a:pt x="1934" y="115"/>
                    </a:cubicBezTo>
                    <a:cubicBezTo>
                      <a:pt x="1935" y="113"/>
                      <a:pt x="1935" y="111"/>
                      <a:pt x="1935" y="110"/>
                    </a:cubicBezTo>
                    <a:cubicBezTo>
                      <a:pt x="1935" y="109"/>
                      <a:pt x="1936" y="109"/>
                      <a:pt x="1937" y="109"/>
                    </a:cubicBezTo>
                    <a:cubicBezTo>
                      <a:pt x="1937" y="109"/>
                      <a:pt x="1937" y="109"/>
                      <a:pt x="1937" y="109"/>
                    </a:cubicBezTo>
                    <a:cubicBezTo>
                      <a:pt x="1936" y="115"/>
                      <a:pt x="1942" y="117"/>
                      <a:pt x="1945" y="121"/>
                    </a:cubicBezTo>
                    <a:cubicBezTo>
                      <a:pt x="1949" y="125"/>
                      <a:pt x="1949" y="125"/>
                      <a:pt x="1944" y="128"/>
                    </a:cubicBezTo>
                    <a:cubicBezTo>
                      <a:pt x="1941" y="130"/>
                      <a:pt x="1939" y="133"/>
                      <a:pt x="1937" y="137"/>
                    </a:cubicBezTo>
                    <a:cubicBezTo>
                      <a:pt x="1937" y="138"/>
                      <a:pt x="1937" y="138"/>
                      <a:pt x="1936" y="139"/>
                    </a:cubicBezTo>
                    <a:cubicBezTo>
                      <a:pt x="1936" y="138"/>
                      <a:pt x="1935" y="138"/>
                      <a:pt x="1935" y="137"/>
                    </a:cubicBezTo>
                    <a:cubicBezTo>
                      <a:pt x="1933" y="132"/>
                      <a:pt x="1930" y="127"/>
                      <a:pt x="1924" y="126"/>
                    </a:cubicBezTo>
                    <a:cubicBezTo>
                      <a:pt x="1922" y="125"/>
                      <a:pt x="1921" y="125"/>
                      <a:pt x="1923" y="124"/>
                    </a:cubicBezTo>
                    <a:close/>
                    <a:moveTo>
                      <a:pt x="1932" y="447"/>
                    </a:moveTo>
                    <a:cubicBezTo>
                      <a:pt x="1933" y="445"/>
                      <a:pt x="1935" y="444"/>
                      <a:pt x="1936" y="442"/>
                    </a:cubicBezTo>
                    <a:cubicBezTo>
                      <a:pt x="1937" y="444"/>
                      <a:pt x="1938" y="446"/>
                      <a:pt x="1939" y="447"/>
                    </a:cubicBezTo>
                    <a:cubicBezTo>
                      <a:pt x="1943" y="450"/>
                      <a:pt x="1939" y="451"/>
                      <a:pt x="1938" y="452"/>
                    </a:cubicBezTo>
                    <a:cubicBezTo>
                      <a:pt x="1936" y="455"/>
                      <a:pt x="1935" y="453"/>
                      <a:pt x="1934" y="452"/>
                    </a:cubicBezTo>
                    <a:cubicBezTo>
                      <a:pt x="1933" y="450"/>
                      <a:pt x="1930" y="449"/>
                      <a:pt x="1932" y="447"/>
                    </a:cubicBezTo>
                    <a:close/>
                    <a:moveTo>
                      <a:pt x="1936" y="484"/>
                    </a:moveTo>
                    <a:cubicBezTo>
                      <a:pt x="1938" y="486"/>
                      <a:pt x="1941" y="488"/>
                      <a:pt x="1941" y="490"/>
                    </a:cubicBezTo>
                    <a:cubicBezTo>
                      <a:pt x="1940" y="492"/>
                      <a:pt x="1938" y="494"/>
                      <a:pt x="1936" y="496"/>
                    </a:cubicBezTo>
                    <a:cubicBezTo>
                      <a:pt x="1935" y="494"/>
                      <a:pt x="1932" y="492"/>
                      <a:pt x="1932" y="490"/>
                    </a:cubicBezTo>
                    <a:cubicBezTo>
                      <a:pt x="1932" y="489"/>
                      <a:pt x="1934" y="487"/>
                      <a:pt x="1936" y="484"/>
                    </a:cubicBezTo>
                    <a:close/>
                    <a:moveTo>
                      <a:pt x="1936" y="650"/>
                    </a:moveTo>
                    <a:cubicBezTo>
                      <a:pt x="1937" y="650"/>
                      <a:pt x="1938" y="652"/>
                      <a:pt x="1939" y="653"/>
                    </a:cubicBezTo>
                    <a:cubicBezTo>
                      <a:pt x="1938" y="653"/>
                      <a:pt x="1937" y="655"/>
                      <a:pt x="1936" y="655"/>
                    </a:cubicBezTo>
                    <a:cubicBezTo>
                      <a:pt x="1935" y="655"/>
                      <a:pt x="1934" y="654"/>
                      <a:pt x="1933" y="653"/>
                    </a:cubicBezTo>
                    <a:cubicBezTo>
                      <a:pt x="1934" y="652"/>
                      <a:pt x="1935" y="650"/>
                      <a:pt x="1936" y="650"/>
                    </a:cubicBezTo>
                    <a:close/>
                    <a:moveTo>
                      <a:pt x="1934" y="612"/>
                    </a:moveTo>
                    <a:cubicBezTo>
                      <a:pt x="1934" y="611"/>
                      <a:pt x="1935" y="610"/>
                      <a:pt x="1936" y="610"/>
                    </a:cubicBezTo>
                    <a:cubicBezTo>
                      <a:pt x="1937" y="611"/>
                      <a:pt x="1938" y="612"/>
                      <a:pt x="1938" y="613"/>
                    </a:cubicBezTo>
                    <a:cubicBezTo>
                      <a:pt x="1939" y="614"/>
                      <a:pt x="1938" y="615"/>
                      <a:pt x="1937" y="616"/>
                    </a:cubicBezTo>
                    <a:cubicBezTo>
                      <a:pt x="1935" y="614"/>
                      <a:pt x="1934" y="613"/>
                      <a:pt x="1934" y="612"/>
                    </a:cubicBezTo>
                    <a:close/>
                    <a:moveTo>
                      <a:pt x="1936" y="736"/>
                    </a:moveTo>
                    <a:cubicBezTo>
                      <a:pt x="1936" y="736"/>
                      <a:pt x="1936" y="736"/>
                      <a:pt x="1936" y="736"/>
                    </a:cubicBezTo>
                    <a:cubicBezTo>
                      <a:pt x="1936" y="735"/>
                      <a:pt x="1936" y="735"/>
                      <a:pt x="1936" y="734"/>
                    </a:cubicBezTo>
                    <a:cubicBezTo>
                      <a:pt x="1936" y="735"/>
                      <a:pt x="1937" y="735"/>
                      <a:pt x="1937" y="735"/>
                    </a:cubicBezTo>
                    <a:cubicBezTo>
                      <a:pt x="1937" y="735"/>
                      <a:pt x="1936" y="736"/>
                      <a:pt x="1936" y="736"/>
                    </a:cubicBezTo>
                    <a:close/>
                    <a:moveTo>
                      <a:pt x="1938" y="696"/>
                    </a:moveTo>
                    <a:cubicBezTo>
                      <a:pt x="1936" y="696"/>
                      <a:pt x="1933" y="697"/>
                      <a:pt x="1933" y="694"/>
                    </a:cubicBezTo>
                    <a:cubicBezTo>
                      <a:pt x="1934" y="693"/>
                      <a:pt x="1935" y="692"/>
                      <a:pt x="1936" y="690"/>
                    </a:cubicBezTo>
                    <a:cubicBezTo>
                      <a:pt x="1937" y="691"/>
                      <a:pt x="1938" y="693"/>
                      <a:pt x="1939" y="694"/>
                    </a:cubicBezTo>
                    <a:cubicBezTo>
                      <a:pt x="1939" y="694"/>
                      <a:pt x="1938" y="696"/>
                      <a:pt x="1938" y="696"/>
                    </a:cubicBezTo>
                    <a:close/>
                    <a:moveTo>
                      <a:pt x="1936" y="575"/>
                    </a:moveTo>
                    <a:cubicBezTo>
                      <a:pt x="1935" y="574"/>
                      <a:pt x="1934" y="573"/>
                      <a:pt x="1933" y="571"/>
                    </a:cubicBezTo>
                    <a:cubicBezTo>
                      <a:pt x="1933" y="569"/>
                      <a:pt x="1935" y="569"/>
                      <a:pt x="1936" y="569"/>
                    </a:cubicBezTo>
                    <a:cubicBezTo>
                      <a:pt x="1937" y="569"/>
                      <a:pt x="1938" y="570"/>
                      <a:pt x="1939" y="571"/>
                    </a:cubicBezTo>
                    <a:cubicBezTo>
                      <a:pt x="1938" y="572"/>
                      <a:pt x="1937" y="574"/>
                      <a:pt x="1936" y="575"/>
                    </a:cubicBezTo>
                    <a:close/>
                    <a:moveTo>
                      <a:pt x="1936" y="535"/>
                    </a:moveTo>
                    <a:cubicBezTo>
                      <a:pt x="1934" y="534"/>
                      <a:pt x="1932" y="532"/>
                      <a:pt x="1932" y="532"/>
                    </a:cubicBezTo>
                    <a:cubicBezTo>
                      <a:pt x="1933" y="530"/>
                      <a:pt x="1934" y="528"/>
                      <a:pt x="1936" y="527"/>
                    </a:cubicBezTo>
                    <a:cubicBezTo>
                      <a:pt x="1938" y="529"/>
                      <a:pt x="1939" y="530"/>
                      <a:pt x="1941" y="532"/>
                    </a:cubicBezTo>
                    <a:cubicBezTo>
                      <a:pt x="1941" y="532"/>
                      <a:pt x="1937" y="535"/>
                      <a:pt x="1936" y="535"/>
                    </a:cubicBezTo>
                    <a:close/>
                    <a:moveTo>
                      <a:pt x="1941" y="410"/>
                    </a:moveTo>
                    <a:cubicBezTo>
                      <a:pt x="1939" y="410"/>
                      <a:pt x="1938" y="412"/>
                      <a:pt x="1937" y="414"/>
                    </a:cubicBezTo>
                    <a:cubicBezTo>
                      <a:pt x="1937" y="414"/>
                      <a:pt x="1937" y="415"/>
                      <a:pt x="1936" y="415"/>
                    </a:cubicBezTo>
                    <a:cubicBezTo>
                      <a:pt x="1936" y="415"/>
                      <a:pt x="1936" y="415"/>
                      <a:pt x="1935" y="415"/>
                    </a:cubicBezTo>
                    <a:cubicBezTo>
                      <a:pt x="1934" y="413"/>
                      <a:pt x="1933" y="412"/>
                      <a:pt x="1931" y="411"/>
                    </a:cubicBezTo>
                    <a:cubicBezTo>
                      <a:pt x="1929" y="409"/>
                      <a:pt x="1930" y="408"/>
                      <a:pt x="1931" y="407"/>
                    </a:cubicBezTo>
                    <a:cubicBezTo>
                      <a:pt x="1932" y="406"/>
                      <a:pt x="1934" y="405"/>
                      <a:pt x="1935" y="404"/>
                    </a:cubicBezTo>
                    <a:cubicBezTo>
                      <a:pt x="1936" y="402"/>
                      <a:pt x="1937" y="403"/>
                      <a:pt x="1938" y="404"/>
                    </a:cubicBezTo>
                    <a:cubicBezTo>
                      <a:pt x="1939" y="405"/>
                      <a:pt x="1940" y="406"/>
                      <a:pt x="1941" y="407"/>
                    </a:cubicBezTo>
                    <a:cubicBezTo>
                      <a:pt x="1943" y="409"/>
                      <a:pt x="1943" y="409"/>
                      <a:pt x="1941" y="410"/>
                    </a:cubicBezTo>
                    <a:close/>
                    <a:moveTo>
                      <a:pt x="1929" y="369"/>
                    </a:moveTo>
                    <a:cubicBezTo>
                      <a:pt x="1932" y="366"/>
                      <a:pt x="1933" y="363"/>
                      <a:pt x="1936" y="363"/>
                    </a:cubicBezTo>
                    <a:cubicBezTo>
                      <a:pt x="1937" y="362"/>
                      <a:pt x="1940" y="366"/>
                      <a:pt x="1942" y="367"/>
                    </a:cubicBezTo>
                    <a:cubicBezTo>
                      <a:pt x="1943" y="369"/>
                      <a:pt x="1942" y="369"/>
                      <a:pt x="1941" y="370"/>
                    </a:cubicBezTo>
                    <a:cubicBezTo>
                      <a:pt x="1941" y="371"/>
                      <a:pt x="1940" y="372"/>
                      <a:pt x="1939" y="373"/>
                    </a:cubicBezTo>
                    <a:cubicBezTo>
                      <a:pt x="1938" y="373"/>
                      <a:pt x="1936" y="375"/>
                      <a:pt x="1935" y="374"/>
                    </a:cubicBezTo>
                    <a:cubicBezTo>
                      <a:pt x="1933" y="373"/>
                      <a:pt x="1931" y="371"/>
                      <a:pt x="1929" y="369"/>
                    </a:cubicBezTo>
                    <a:close/>
                    <a:moveTo>
                      <a:pt x="1937" y="334"/>
                    </a:moveTo>
                    <a:cubicBezTo>
                      <a:pt x="1937" y="335"/>
                      <a:pt x="1936" y="335"/>
                      <a:pt x="1936" y="335"/>
                    </a:cubicBezTo>
                    <a:cubicBezTo>
                      <a:pt x="1936" y="334"/>
                      <a:pt x="1935" y="334"/>
                      <a:pt x="1935" y="334"/>
                    </a:cubicBezTo>
                    <a:cubicBezTo>
                      <a:pt x="1933" y="332"/>
                      <a:pt x="1932" y="330"/>
                      <a:pt x="1930" y="329"/>
                    </a:cubicBezTo>
                    <a:cubicBezTo>
                      <a:pt x="1928" y="329"/>
                      <a:pt x="1927" y="329"/>
                      <a:pt x="1929" y="327"/>
                    </a:cubicBezTo>
                    <a:cubicBezTo>
                      <a:pt x="1930" y="326"/>
                      <a:pt x="1932" y="324"/>
                      <a:pt x="1933" y="323"/>
                    </a:cubicBezTo>
                    <a:cubicBezTo>
                      <a:pt x="1936" y="320"/>
                      <a:pt x="1936" y="320"/>
                      <a:pt x="1940" y="323"/>
                    </a:cubicBezTo>
                    <a:cubicBezTo>
                      <a:pt x="1941" y="325"/>
                      <a:pt x="1943" y="327"/>
                      <a:pt x="1945" y="328"/>
                    </a:cubicBezTo>
                    <a:cubicBezTo>
                      <a:pt x="1942" y="330"/>
                      <a:pt x="1939" y="332"/>
                      <a:pt x="1937" y="334"/>
                    </a:cubicBezTo>
                    <a:close/>
                    <a:moveTo>
                      <a:pt x="1946" y="287"/>
                    </a:moveTo>
                    <a:cubicBezTo>
                      <a:pt x="1943" y="290"/>
                      <a:pt x="1940" y="293"/>
                      <a:pt x="1936" y="296"/>
                    </a:cubicBezTo>
                    <a:cubicBezTo>
                      <a:pt x="1933" y="294"/>
                      <a:pt x="1931" y="291"/>
                      <a:pt x="1928" y="288"/>
                    </a:cubicBezTo>
                    <a:cubicBezTo>
                      <a:pt x="1927" y="287"/>
                      <a:pt x="1926" y="287"/>
                      <a:pt x="1926" y="286"/>
                    </a:cubicBezTo>
                    <a:cubicBezTo>
                      <a:pt x="1926" y="286"/>
                      <a:pt x="1927" y="285"/>
                      <a:pt x="1927" y="285"/>
                    </a:cubicBezTo>
                    <a:cubicBezTo>
                      <a:pt x="1929" y="284"/>
                      <a:pt x="1930" y="283"/>
                      <a:pt x="1932" y="282"/>
                    </a:cubicBezTo>
                    <a:cubicBezTo>
                      <a:pt x="1936" y="278"/>
                      <a:pt x="1936" y="278"/>
                      <a:pt x="1941" y="282"/>
                    </a:cubicBezTo>
                    <a:cubicBezTo>
                      <a:pt x="1942" y="283"/>
                      <a:pt x="1943" y="284"/>
                      <a:pt x="1945" y="285"/>
                    </a:cubicBezTo>
                    <a:cubicBezTo>
                      <a:pt x="1946" y="285"/>
                      <a:pt x="1947" y="285"/>
                      <a:pt x="1946" y="287"/>
                    </a:cubicBezTo>
                    <a:close/>
                    <a:moveTo>
                      <a:pt x="1928" y="244"/>
                    </a:moveTo>
                    <a:cubicBezTo>
                      <a:pt x="1931" y="241"/>
                      <a:pt x="1934" y="238"/>
                      <a:pt x="1936" y="235"/>
                    </a:cubicBezTo>
                    <a:cubicBezTo>
                      <a:pt x="1940" y="238"/>
                      <a:pt x="1943" y="242"/>
                      <a:pt x="1946" y="245"/>
                    </a:cubicBezTo>
                    <a:cubicBezTo>
                      <a:pt x="1946" y="245"/>
                      <a:pt x="1946" y="246"/>
                      <a:pt x="1946" y="247"/>
                    </a:cubicBezTo>
                    <a:cubicBezTo>
                      <a:pt x="1941" y="248"/>
                      <a:pt x="1938" y="251"/>
                      <a:pt x="1937" y="255"/>
                    </a:cubicBezTo>
                    <a:cubicBezTo>
                      <a:pt x="1937" y="256"/>
                      <a:pt x="1937" y="256"/>
                      <a:pt x="1936" y="256"/>
                    </a:cubicBezTo>
                    <a:cubicBezTo>
                      <a:pt x="1936" y="256"/>
                      <a:pt x="1936" y="255"/>
                      <a:pt x="1935" y="255"/>
                    </a:cubicBezTo>
                    <a:cubicBezTo>
                      <a:pt x="1933" y="252"/>
                      <a:pt x="1931" y="249"/>
                      <a:pt x="1929" y="247"/>
                    </a:cubicBezTo>
                    <a:cubicBezTo>
                      <a:pt x="1928" y="246"/>
                      <a:pt x="1924" y="247"/>
                      <a:pt x="1928" y="244"/>
                    </a:cubicBezTo>
                    <a:close/>
                    <a:moveTo>
                      <a:pt x="1947" y="206"/>
                    </a:moveTo>
                    <a:cubicBezTo>
                      <a:pt x="1944" y="209"/>
                      <a:pt x="1941" y="211"/>
                      <a:pt x="1938" y="214"/>
                    </a:cubicBezTo>
                    <a:cubicBezTo>
                      <a:pt x="1936" y="216"/>
                      <a:pt x="1936" y="215"/>
                      <a:pt x="1934" y="214"/>
                    </a:cubicBezTo>
                    <a:cubicBezTo>
                      <a:pt x="1931" y="211"/>
                      <a:pt x="1929" y="207"/>
                      <a:pt x="1925" y="206"/>
                    </a:cubicBezTo>
                    <a:cubicBezTo>
                      <a:pt x="1925" y="206"/>
                      <a:pt x="1924" y="206"/>
                      <a:pt x="1924" y="205"/>
                    </a:cubicBezTo>
                    <a:cubicBezTo>
                      <a:pt x="1925" y="205"/>
                      <a:pt x="1925" y="205"/>
                      <a:pt x="1926" y="204"/>
                    </a:cubicBezTo>
                    <a:cubicBezTo>
                      <a:pt x="1929" y="201"/>
                      <a:pt x="1933" y="197"/>
                      <a:pt x="1937" y="193"/>
                    </a:cubicBezTo>
                    <a:cubicBezTo>
                      <a:pt x="1939" y="198"/>
                      <a:pt x="1942" y="202"/>
                      <a:pt x="1947" y="204"/>
                    </a:cubicBezTo>
                    <a:cubicBezTo>
                      <a:pt x="1949" y="205"/>
                      <a:pt x="1949" y="205"/>
                      <a:pt x="1947" y="206"/>
                    </a:cubicBezTo>
                    <a:close/>
                    <a:moveTo>
                      <a:pt x="1947" y="166"/>
                    </a:moveTo>
                    <a:cubicBezTo>
                      <a:pt x="1946" y="166"/>
                      <a:pt x="1945" y="167"/>
                      <a:pt x="1944" y="167"/>
                    </a:cubicBezTo>
                    <a:cubicBezTo>
                      <a:pt x="1936" y="175"/>
                      <a:pt x="1936" y="175"/>
                      <a:pt x="1928" y="168"/>
                    </a:cubicBezTo>
                    <a:cubicBezTo>
                      <a:pt x="1927" y="167"/>
                      <a:pt x="1926" y="167"/>
                      <a:pt x="1925" y="166"/>
                    </a:cubicBezTo>
                    <a:cubicBezTo>
                      <a:pt x="1925" y="166"/>
                      <a:pt x="1924" y="165"/>
                      <a:pt x="1924" y="165"/>
                    </a:cubicBezTo>
                    <a:cubicBezTo>
                      <a:pt x="1925" y="164"/>
                      <a:pt x="1925" y="163"/>
                      <a:pt x="1926" y="163"/>
                    </a:cubicBezTo>
                    <a:cubicBezTo>
                      <a:pt x="1931" y="161"/>
                      <a:pt x="1933" y="157"/>
                      <a:pt x="1935" y="153"/>
                    </a:cubicBezTo>
                    <a:cubicBezTo>
                      <a:pt x="1936" y="152"/>
                      <a:pt x="1936" y="152"/>
                      <a:pt x="1936" y="151"/>
                    </a:cubicBezTo>
                    <a:cubicBezTo>
                      <a:pt x="1937" y="151"/>
                      <a:pt x="1937" y="152"/>
                      <a:pt x="1937" y="152"/>
                    </a:cubicBezTo>
                    <a:cubicBezTo>
                      <a:pt x="1939" y="158"/>
                      <a:pt x="1942" y="161"/>
                      <a:pt x="1947" y="164"/>
                    </a:cubicBezTo>
                    <a:cubicBezTo>
                      <a:pt x="1948" y="164"/>
                      <a:pt x="1950" y="166"/>
                      <a:pt x="1947" y="166"/>
                    </a:cubicBezTo>
                    <a:close/>
                    <a:moveTo>
                      <a:pt x="1962" y="125"/>
                    </a:moveTo>
                    <a:cubicBezTo>
                      <a:pt x="1963" y="124"/>
                      <a:pt x="1963" y="124"/>
                      <a:pt x="1964" y="124"/>
                    </a:cubicBezTo>
                    <a:cubicBezTo>
                      <a:pt x="1968" y="120"/>
                      <a:pt x="1971" y="117"/>
                      <a:pt x="1975" y="114"/>
                    </a:cubicBezTo>
                    <a:cubicBezTo>
                      <a:pt x="1976" y="113"/>
                      <a:pt x="1975" y="111"/>
                      <a:pt x="1976" y="110"/>
                    </a:cubicBezTo>
                    <a:cubicBezTo>
                      <a:pt x="1976" y="110"/>
                      <a:pt x="1976" y="109"/>
                      <a:pt x="1976" y="109"/>
                    </a:cubicBezTo>
                    <a:cubicBezTo>
                      <a:pt x="1977" y="109"/>
                      <a:pt x="1977" y="109"/>
                      <a:pt x="1977" y="110"/>
                    </a:cubicBezTo>
                    <a:cubicBezTo>
                      <a:pt x="1977" y="117"/>
                      <a:pt x="1984" y="118"/>
                      <a:pt x="1987" y="123"/>
                    </a:cubicBezTo>
                    <a:cubicBezTo>
                      <a:pt x="1988" y="124"/>
                      <a:pt x="1989" y="126"/>
                      <a:pt x="1987" y="126"/>
                    </a:cubicBezTo>
                    <a:cubicBezTo>
                      <a:pt x="1982" y="129"/>
                      <a:pt x="1979" y="132"/>
                      <a:pt x="1978" y="137"/>
                    </a:cubicBezTo>
                    <a:cubicBezTo>
                      <a:pt x="1977" y="138"/>
                      <a:pt x="1977" y="139"/>
                      <a:pt x="1977" y="139"/>
                    </a:cubicBezTo>
                    <a:cubicBezTo>
                      <a:pt x="1976" y="139"/>
                      <a:pt x="1976" y="138"/>
                      <a:pt x="1976" y="138"/>
                    </a:cubicBezTo>
                    <a:cubicBezTo>
                      <a:pt x="1974" y="131"/>
                      <a:pt x="1970" y="127"/>
                      <a:pt x="1963" y="126"/>
                    </a:cubicBezTo>
                    <a:cubicBezTo>
                      <a:pt x="1963" y="126"/>
                      <a:pt x="1963" y="125"/>
                      <a:pt x="1962" y="125"/>
                    </a:cubicBezTo>
                    <a:close/>
                    <a:moveTo>
                      <a:pt x="1966" y="204"/>
                    </a:moveTo>
                    <a:cubicBezTo>
                      <a:pt x="1970" y="202"/>
                      <a:pt x="1973" y="198"/>
                      <a:pt x="1976" y="195"/>
                    </a:cubicBezTo>
                    <a:cubicBezTo>
                      <a:pt x="1976" y="195"/>
                      <a:pt x="1976" y="194"/>
                      <a:pt x="1977" y="193"/>
                    </a:cubicBezTo>
                    <a:cubicBezTo>
                      <a:pt x="1977" y="194"/>
                      <a:pt x="1977" y="195"/>
                      <a:pt x="1978" y="196"/>
                    </a:cubicBezTo>
                    <a:cubicBezTo>
                      <a:pt x="1979" y="197"/>
                      <a:pt x="1980" y="198"/>
                      <a:pt x="1981" y="200"/>
                    </a:cubicBezTo>
                    <a:cubicBezTo>
                      <a:pt x="1987" y="205"/>
                      <a:pt x="1987" y="205"/>
                      <a:pt x="1982" y="209"/>
                    </a:cubicBezTo>
                    <a:cubicBezTo>
                      <a:pt x="1980" y="210"/>
                      <a:pt x="1980" y="212"/>
                      <a:pt x="1979" y="214"/>
                    </a:cubicBezTo>
                    <a:cubicBezTo>
                      <a:pt x="1978" y="214"/>
                      <a:pt x="1977" y="215"/>
                      <a:pt x="1977" y="216"/>
                    </a:cubicBezTo>
                    <a:cubicBezTo>
                      <a:pt x="1976" y="215"/>
                      <a:pt x="1975" y="215"/>
                      <a:pt x="1975" y="214"/>
                    </a:cubicBezTo>
                    <a:cubicBezTo>
                      <a:pt x="1972" y="212"/>
                      <a:pt x="1970" y="208"/>
                      <a:pt x="1966" y="207"/>
                    </a:cubicBezTo>
                    <a:cubicBezTo>
                      <a:pt x="1964" y="205"/>
                      <a:pt x="1964" y="206"/>
                      <a:pt x="1966" y="204"/>
                    </a:cubicBezTo>
                    <a:close/>
                    <a:moveTo>
                      <a:pt x="1985" y="247"/>
                    </a:moveTo>
                    <a:cubicBezTo>
                      <a:pt x="1978" y="252"/>
                      <a:pt x="1975" y="252"/>
                      <a:pt x="1968" y="247"/>
                    </a:cubicBezTo>
                    <a:cubicBezTo>
                      <a:pt x="1967" y="246"/>
                      <a:pt x="1967" y="246"/>
                      <a:pt x="1966" y="246"/>
                    </a:cubicBezTo>
                    <a:cubicBezTo>
                      <a:pt x="1967" y="245"/>
                      <a:pt x="1967" y="245"/>
                      <a:pt x="1967" y="245"/>
                    </a:cubicBezTo>
                    <a:cubicBezTo>
                      <a:pt x="1969" y="243"/>
                      <a:pt x="1970" y="241"/>
                      <a:pt x="1972" y="240"/>
                    </a:cubicBezTo>
                    <a:cubicBezTo>
                      <a:pt x="1973" y="238"/>
                      <a:pt x="1975" y="237"/>
                      <a:pt x="1977" y="235"/>
                    </a:cubicBezTo>
                    <a:cubicBezTo>
                      <a:pt x="1978" y="237"/>
                      <a:pt x="1979" y="239"/>
                      <a:pt x="1980" y="240"/>
                    </a:cubicBezTo>
                    <a:cubicBezTo>
                      <a:pt x="1981" y="242"/>
                      <a:pt x="1984" y="243"/>
                      <a:pt x="1985" y="244"/>
                    </a:cubicBezTo>
                    <a:cubicBezTo>
                      <a:pt x="1986" y="244"/>
                      <a:pt x="1989" y="245"/>
                      <a:pt x="1985" y="247"/>
                    </a:cubicBezTo>
                    <a:close/>
                    <a:moveTo>
                      <a:pt x="1968" y="328"/>
                    </a:moveTo>
                    <a:cubicBezTo>
                      <a:pt x="1971" y="325"/>
                      <a:pt x="1973" y="323"/>
                      <a:pt x="1976" y="320"/>
                    </a:cubicBezTo>
                    <a:cubicBezTo>
                      <a:pt x="1976" y="320"/>
                      <a:pt x="1977" y="320"/>
                      <a:pt x="1977" y="320"/>
                    </a:cubicBezTo>
                    <a:cubicBezTo>
                      <a:pt x="1977" y="320"/>
                      <a:pt x="1978" y="321"/>
                      <a:pt x="1978" y="321"/>
                    </a:cubicBezTo>
                    <a:cubicBezTo>
                      <a:pt x="1979" y="322"/>
                      <a:pt x="1979" y="324"/>
                      <a:pt x="1980" y="324"/>
                    </a:cubicBezTo>
                    <a:cubicBezTo>
                      <a:pt x="1983" y="329"/>
                      <a:pt x="1983" y="329"/>
                      <a:pt x="1979" y="333"/>
                    </a:cubicBezTo>
                    <a:cubicBezTo>
                      <a:pt x="1977" y="334"/>
                      <a:pt x="1976" y="335"/>
                      <a:pt x="1974" y="333"/>
                    </a:cubicBezTo>
                    <a:cubicBezTo>
                      <a:pt x="1973" y="331"/>
                      <a:pt x="1971" y="330"/>
                      <a:pt x="1969" y="329"/>
                    </a:cubicBezTo>
                    <a:cubicBezTo>
                      <a:pt x="1969" y="329"/>
                      <a:pt x="1968" y="328"/>
                      <a:pt x="1968" y="328"/>
                    </a:cubicBezTo>
                    <a:close/>
                    <a:moveTo>
                      <a:pt x="1979" y="373"/>
                    </a:moveTo>
                    <a:cubicBezTo>
                      <a:pt x="1977" y="375"/>
                      <a:pt x="1976" y="376"/>
                      <a:pt x="1974" y="373"/>
                    </a:cubicBezTo>
                    <a:cubicBezTo>
                      <a:pt x="1973" y="371"/>
                      <a:pt x="1971" y="370"/>
                      <a:pt x="1970" y="369"/>
                    </a:cubicBezTo>
                    <a:cubicBezTo>
                      <a:pt x="1970" y="368"/>
                      <a:pt x="1971" y="368"/>
                      <a:pt x="1971" y="367"/>
                    </a:cubicBezTo>
                    <a:cubicBezTo>
                      <a:pt x="1972" y="366"/>
                      <a:pt x="1974" y="365"/>
                      <a:pt x="1975" y="363"/>
                    </a:cubicBezTo>
                    <a:cubicBezTo>
                      <a:pt x="1976" y="362"/>
                      <a:pt x="1977" y="362"/>
                      <a:pt x="1978" y="363"/>
                    </a:cubicBezTo>
                    <a:cubicBezTo>
                      <a:pt x="1978" y="364"/>
                      <a:pt x="1979" y="364"/>
                      <a:pt x="1979" y="364"/>
                    </a:cubicBezTo>
                    <a:cubicBezTo>
                      <a:pt x="1983" y="369"/>
                      <a:pt x="1983" y="368"/>
                      <a:pt x="1979" y="373"/>
                    </a:cubicBezTo>
                    <a:close/>
                    <a:moveTo>
                      <a:pt x="1977" y="736"/>
                    </a:moveTo>
                    <a:cubicBezTo>
                      <a:pt x="1976" y="736"/>
                      <a:pt x="1976" y="735"/>
                      <a:pt x="1976" y="735"/>
                    </a:cubicBezTo>
                    <a:cubicBezTo>
                      <a:pt x="1976" y="735"/>
                      <a:pt x="1976" y="735"/>
                      <a:pt x="1977" y="734"/>
                    </a:cubicBezTo>
                    <a:cubicBezTo>
                      <a:pt x="1977" y="735"/>
                      <a:pt x="1977" y="735"/>
                      <a:pt x="1977" y="736"/>
                    </a:cubicBezTo>
                    <a:cubicBezTo>
                      <a:pt x="1977" y="736"/>
                      <a:pt x="1977" y="736"/>
                      <a:pt x="1977" y="736"/>
                    </a:cubicBezTo>
                    <a:close/>
                    <a:moveTo>
                      <a:pt x="1976" y="696"/>
                    </a:moveTo>
                    <a:cubicBezTo>
                      <a:pt x="1975" y="696"/>
                      <a:pt x="1974" y="695"/>
                      <a:pt x="1972" y="694"/>
                    </a:cubicBezTo>
                    <a:cubicBezTo>
                      <a:pt x="1974" y="692"/>
                      <a:pt x="1976" y="692"/>
                      <a:pt x="1977" y="691"/>
                    </a:cubicBezTo>
                    <a:cubicBezTo>
                      <a:pt x="1978" y="692"/>
                      <a:pt x="1979" y="693"/>
                      <a:pt x="1979" y="694"/>
                    </a:cubicBezTo>
                    <a:cubicBezTo>
                      <a:pt x="1980" y="697"/>
                      <a:pt x="1977" y="696"/>
                      <a:pt x="1976" y="696"/>
                    </a:cubicBezTo>
                    <a:close/>
                    <a:moveTo>
                      <a:pt x="1976" y="615"/>
                    </a:moveTo>
                    <a:cubicBezTo>
                      <a:pt x="1975" y="615"/>
                      <a:pt x="1974" y="614"/>
                      <a:pt x="1973" y="613"/>
                    </a:cubicBezTo>
                    <a:cubicBezTo>
                      <a:pt x="1975" y="611"/>
                      <a:pt x="1976" y="610"/>
                      <a:pt x="1977" y="610"/>
                    </a:cubicBezTo>
                    <a:cubicBezTo>
                      <a:pt x="1977" y="610"/>
                      <a:pt x="1978" y="611"/>
                      <a:pt x="1979" y="612"/>
                    </a:cubicBezTo>
                    <a:cubicBezTo>
                      <a:pt x="1978" y="613"/>
                      <a:pt x="1977" y="615"/>
                      <a:pt x="1976" y="615"/>
                    </a:cubicBezTo>
                    <a:close/>
                    <a:moveTo>
                      <a:pt x="1979" y="653"/>
                    </a:moveTo>
                    <a:cubicBezTo>
                      <a:pt x="1979" y="654"/>
                      <a:pt x="1978" y="655"/>
                      <a:pt x="1976" y="656"/>
                    </a:cubicBezTo>
                    <a:cubicBezTo>
                      <a:pt x="1976" y="655"/>
                      <a:pt x="1974" y="654"/>
                      <a:pt x="1974" y="653"/>
                    </a:cubicBezTo>
                    <a:cubicBezTo>
                      <a:pt x="1974" y="652"/>
                      <a:pt x="1976" y="651"/>
                      <a:pt x="1977" y="650"/>
                    </a:cubicBezTo>
                    <a:cubicBezTo>
                      <a:pt x="1978" y="651"/>
                      <a:pt x="1979" y="652"/>
                      <a:pt x="1979" y="653"/>
                    </a:cubicBezTo>
                    <a:close/>
                    <a:moveTo>
                      <a:pt x="1977" y="575"/>
                    </a:moveTo>
                    <a:cubicBezTo>
                      <a:pt x="1976" y="574"/>
                      <a:pt x="1974" y="573"/>
                      <a:pt x="1974" y="571"/>
                    </a:cubicBezTo>
                    <a:cubicBezTo>
                      <a:pt x="1973" y="569"/>
                      <a:pt x="1975" y="569"/>
                      <a:pt x="1977" y="569"/>
                    </a:cubicBezTo>
                    <a:cubicBezTo>
                      <a:pt x="1978" y="569"/>
                      <a:pt x="1979" y="570"/>
                      <a:pt x="1979" y="571"/>
                    </a:cubicBezTo>
                    <a:cubicBezTo>
                      <a:pt x="1979" y="572"/>
                      <a:pt x="1978" y="574"/>
                      <a:pt x="1977" y="575"/>
                    </a:cubicBezTo>
                    <a:close/>
                    <a:moveTo>
                      <a:pt x="1977" y="535"/>
                    </a:moveTo>
                    <a:cubicBezTo>
                      <a:pt x="1976" y="535"/>
                      <a:pt x="1971" y="532"/>
                      <a:pt x="1972" y="532"/>
                    </a:cubicBezTo>
                    <a:cubicBezTo>
                      <a:pt x="1973" y="530"/>
                      <a:pt x="1975" y="529"/>
                      <a:pt x="1977" y="527"/>
                    </a:cubicBezTo>
                    <a:cubicBezTo>
                      <a:pt x="1978" y="528"/>
                      <a:pt x="1980" y="530"/>
                      <a:pt x="1981" y="532"/>
                    </a:cubicBezTo>
                    <a:cubicBezTo>
                      <a:pt x="1980" y="533"/>
                      <a:pt x="1979" y="534"/>
                      <a:pt x="1977" y="535"/>
                    </a:cubicBezTo>
                    <a:close/>
                    <a:moveTo>
                      <a:pt x="1971" y="491"/>
                    </a:moveTo>
                    <a:cubicBezTo>
                      <a:pt x="1973" y="488"/>
                      <a:pt x="1975" y="487"/>
                      <a:pt x="1976" y="485"/>
                    </a:cubicBezTo>
                    <a:cubicBezTo>
                      <a:pt x="1978" y="487"/>
                      <a:pt x="1981" y="489"/>
                      <a:pt x="1981" y="491"/>
                    </a:cubicBezTo>
                    <a:cubicBezTo>
                      <a:pt x="1981" y="492"/>
                      <a:pt x="1978" y="494"/>
                      <a:pt x="1977" y="496"/>
                    </a:cubicBezTo>
                    <a:cubicBezTo>
                      <a:pt x="1975" y="495"/>
                      <a:pt x="1973" y="493"/>
                      <a:pt x="1971" y="491"/>
                    </a:cubicBezTo>
                    <a:close/>
                    <a:moveTo>
                      <a:pt x="1977" y="453"/>
                    </a:moveTo>
                    <a:cubicBezTo>
                      <a:pt x="1975" y="453"/>
                      <a:pt x="1974" y="451"/>
                      <a:pt x="1972" y="449"/>
                    </a:cubicBezTo>
                    <a:cubicBezTo>
                      <a:pt x="1973" y="448"/>
                      <a:pt x="1975" y="446"/>
                      <a:pt x="1977" y="444"/>
                    </a:cubicBezTo>
                    <a:cubicBezTo>
                      <a:pt x="1978" y="446"/>
                      <a:pt x="1980" y="448"/>
                      <a:pt x="1982" y="450"/>
                    </a:cubicBezTo>
                    <a:cubicBezTo>
                      <a:pt x="1980" y="451"/>
                      <a:pt x="1978" y="454"/>
                      <a:pt x="1977" y="453"/>
                    </a:cubicBezTo>
                    <a:close/>
                    <a:moveTo>
                      <a:pt x="1980" y="411"/>
                    </a:moveTo>
                    <a:cubicBezTo>
                      <a:pt x="1979" y="411"/>
                      <a:pt x="1977" y="414"/>
                      <a:pt x="1977" y="413"/>
                    </a:cubicBezTo>
                    <a:cubicBezTo>
                      <a:pt x="1974" y="413"/>
                      <a:pt x="1972" y="411"/>
                      <a:pt x="1970" y="410"/>
                    </a:cubicBezTo>
                    <a:cubicBezTo>
                      <a:pt x="1970" y="409"/>
                      <a:pt x="1970" y="409"/>
                      <a:pt x="1970" y="409"/>
                    </a:cubicBezTo>
                    <a:cubicBezTo>
                      <a:pt x="1972" y="407"/>
                      <a:pt x="1974" y="404"/>
                      <a:pt x="1977" y="402"/>
                    </a:cubicBezTo>
                    <a:cubicBezTo>
                      <a:pt x="1977" y="402"/>
                      <a:pt x="1979" y="405"/>
                      <a:pt x="1981" y="406"/>
                    </a:cubicBezTo>
                    <a:cubicBezTo>
                      <a:pt x="1984" y="409"/>
                      <a:pt x="1983" y="410"/>
                      <a:pt x="1980" y="411"/>
                    </a:cubicBezTo>
                    <a:close/>
                    <a:moveTo>
                      <a:pt x="1985" y="288"/>
                    </a:moveTo>
                    <a:cubicBezTo>
                      <a:pt x="1985" y="291"/>
                      <a:pt x="1980" y="290"/>
                      <a:pt x="1979" y="294"/>
                    </a:cubicBezTo>
                    <a:cubicBezTo>
                      <a:pt x="1978" y="297"/>
                      <a:pt x="1977" y="297"/>
                      <a:pt x="1974" y="294"/>
                    </a:cubicBezTo>
                    <a:cubicBezTo>
                      <a:pt x="1973" y="293"/>
                      <a:pt x="1972" y="292"/>
                      <a:pt x="1971" y="291"/>
                    </a:cubicBezTo>
                    <a:cubicBezTo>
                      <a:pt x="1969" y="289"/>
                      <a:pt x="1968" y="287"/>
                      <a:pt x="1966" y="286"/>
                    </a:cubicBezTo>
                    <a:cubicBezTo>
                      <a:pt x="1968" y="285"/>
                      <a:pt x="1970" y="284"/>
                      <a:pt x="1971" y="282"/>
                    </a:cubicBezTo>
                    <a:cubicBezTo>
                      <a:pt x="1973" y="281"/>
                      <a:pt x="1976" y="280"/>
                      <a:pt x="1976" y="277"/>
                    </a:cubicBezTo>
                    <a:cubicBezTo>
                      <a:pt x="1976" y="277"/>
                      <a:pt x="1977" y="276"/>
                      <a:pt x="1977" y="276"/>
                    </a:cubicBezTo>
                    <a:cubicBezTo>
                      <a:pt x="1979" y="281"/>
                      <a:pt x="1982" y="284"/>
                      <a:pt x="1986" y="285"/>
                    </a:cubicBezTo>
                    <a:cubicBezTo>
                      <a:pt x="1986" y="285"/>
                      <a:pt x="1987" y="286"/>
                      <a:pt x="1987" y="286"/>
                    </a:cubicBezTo>
                    <a:cubicBezTo>
                      <a:pt x="1986" y="286"/>
                      <a:pt x="1986" y="287"/>
                      <a:pt x="1985" y="288"/>
                    </a:cubicBezTo>
                    <a:close/>
                    <a:moveTo>
                      <a:pt x="1988" y="166"/>
                    </a:moveTo>
                    <a:cubicBezTo>
                      <a:pt x="1984" y="169"/>
                      <a:pt x="1981" y="172"/>
                      <a:pt x="1978" y="175"/>
                    </a:cubicBezTo>
                    <a:cubicBezTo>
                      <a:pt x="1977" y="175"/>
                      <a:pt x="1977" y="176"/>
                      <a:pt x="1976" y="177"/>
                    </a:cubicBezTo>
                    <a:cubicBezTo>
                      <a:pt x="1976" y="176"/>
                      <a:pt x="1976" y="175"/>
                      <a:pt x="1976" y="175"/>
                    </a:cubicBezTo>
                    <a:cubicBezTo>
                      <a:pt x="1972" y="172"/>
                      <a:pt x="1969" y="169"/>
                      <a:pt x="1966" y="166"/>
                    </a:cubicBezTo>
                    <a:cubicBezTo>
                      <a:pt x="1966" y="166"/>
                      <a:pt x="1965" y="166"/>
                      <a:pt x="1964" y="165"/>
                    </a:cubicBezTo>
                    <a:cubicBezTo>
                      <a:pt x="1965" y="165"/>
                      <a:pt x="1965" y="164"/>
                      <a:pt x="1966" y="163"/>
                    </a:cubicBezTo>
                    <a:cubicBezTo>
                      <a:pt x="1971" y="161"/>
                      <a:pt x="1974" y="157"/>
                      <a:pt x="1976" y="152"/>
                    </a:cubicBezTo>
                    <a:cubicBezTo>
                      <a:pt x="1976" y="152"/>
                      <a:pt x="1976" y="151"/>
                      <a:pt x="1976" y="151"/>
                    </a:cubicBezTo>
                    <a:cubicBezTo>
                      <a:pt x="1977" y="151"/>
                      <a:pt x="1977" y="152"/>
                      <a:pt x="1977" y="152"/>
                    </a:cubicBezTo>
                    <a:cubicBezTo>
                      <a:pt x="1979" y="158"/>
                      <a:pt x="1983" y="161"/>
                      <a:pt x="1988" y="164"/>
                    </a:cubicBezTo>
                    <a:cubicBezTo>
                      <a:pt x="1989" y="164"/>
                      <a:pt x="1989" y="165"/>
                      <a:pt x="1988" y="166"/>
                    </a:cubicBezTo>
                    <a:close/>
                    <a:moveTo>
                      <a:pt x="2005" y="205"/>
                    </a:moveTo>
                    <a:cubicBezTo>
                      <a:pt x="2005" y="205"/>
                      <a:pt x="2006" y="205"/>
                      <a:pt x="2007" y="204"/>
                    </a:cubicBezTo>
                    <a:cubicBezTo>
                      <a:pt x="2008" y="203"/>
                      <a:pt x="2009" y="202"/>
                      <a:pt x="2010" y="201"/>
                    </a:cubicBezTo>
                    <a:cubicBezTo>
                      <a:pt x="2013" y="199"/>
                      <a:pt x="2015" y="196"/>
                      <a:pt x="2017" y="193"/>
                    </a:cubicBezTo>
                    <a:cubicBezTo>
                      <a:pt x="2018" y="197"/>
                      <a:pt x="2021" y="199"/>
                      <a:pt x="2023" y="201"/>
                    </a:cubicBezTo>
                    <a:cubicBezTo>
                      <a:pt x="2025" y="203"/>
                      <a:pt x="2026" y="204"/>
                      <a:pt x="2027" y="206"/>
                    </a:cubicBezTo>
                    <a:cubicBezTo>
                      <a:pt x="2025" y="207"/>
                      <a:pt x="2023" y="208"/>
                      <a:pt x="2022" y="209"/>
                    </a:cubicBezTo>
                    <a:cubicBezTo>
                      <a:pt x="2021" y="210"/>
                      <a:pt x="2020" y="212"/>
                      <a:pt x="2019" y="214"/>
                    </a:cubicBezTo>
                    <a:cubicBezTo>
                      <a:pt x="2018" y="215"/>
                      <a:pt x="2018" y="215"/>
                      <a:pt x="2017" y="216"/>
                    </a:cubicBezTo>
                    <a:cubicBezTo>
                      <a:pt x="2016" y="215"/>
                      <a:pt x="2015" y="215"/>
                      <a:pt x="2015" y="214"/>
                    </a:cubicBezTo>
                    <a:cubicBezTo>
                      <a:pt x="2014" y="209"/>
                      <a:pt x="2010" y="208"/>
                      <a:pt x="2007" y="206"/>
                    </a:cubicBezTo>
                    <a:cubicBezTo>
                      <a:pt x="2006" y="206"/>
                      <a:pt x="2005" y="206"/>
                      <a:pt x="2005" y="205"/>
                    </a:cubicBezTo>
                    <a:close/>
                    <a:moveTo>
                      <a:pt x="2017" y="736"/>
                    </a:moveTo>
                    <a:cubicBezTo>
                      <a:pt x="2017" y="736"/>
                      <a:pt x="2016" y="735"/>
                      <a:pt x="2016" y="735"/>
                    </a:cubicBezTo>
                    <a:cubicBezTo>
                      <a:pt x="2016" y="735"/>
                      <a:pt x="2017" y="735"/>
                      <a:pt x="2017" y="734"/>
                    </a:cubicBezTo>
                    <a:cubicBezTo>
                      <a:pt x="2017" y="735"/>
                      <a:pt x="2017" y="735"/>
                      <a:pt x="2017" y="736"/>
                    </a:cubicBezTo>
                    <a:cubicBezTo>
                      <a:pt x="2018" y="736"/>
                      <a:pt x="2017" y="736"/>
                      <a:pt x="2017" y="736"/>
                    </a:cubicBezTo>
                    <a:close/>
                    <a:moveTo>
                      <a:pt x="2018" y="696"/>
                    </a:moveTo>
                    <a:cubicBezTo>
                      <a:pt x="2016" y="696"/>
                      <a:pt x="2015" y="695"/>
                      <a:pt x="2013" y="695"/>
                    </a:cubicBezTo>
                    <a:cubicBezTo>
                      <a:pt x="2015" y="693"/>
                      <a:pt x="2016" y="692"/>
                      <a:pt x="2017" y="690"/>
                    </a:cubicBezTo>
                    <a:cubicBezTo>
                      <a:pt x="2018" y="691"/>
                      <a:pt x="2019" y="692"/>
                      <a:pt x="2020" y="694"/>
                    </a:cubicBezTo>
                    <a:cubicBezTo>
                      <a:pt x="2020" y="694"/>
                      <a:pt x="2018" y="696"/>
                      <a:pt x="2018" y="696"/>
                    </a:cubicBezTo>
                    <a:close/>
                    <a:moveTo>
                      <a:pt x="2014" y="653"/>
                    </a:moveTo>
                    <a:cubicBezTo>
                      <a:pt x="2015" y="652"/>
                      <a:pt x="2016" y="651"/>
                      <a:pt x="2017" y="650"/>
                    </a:cubicBezTo>
                    <a:cubicBezTo>
                      <a:pt x="2018" y="651"/>
                      <a:pt x="2019" y="652"/>
                      <a:pt x="2019" y="653"/>
                    </a:cubicBezTo>
                    <a:cubicBezTo>
                      <a:pt x="2019" y="654"/>
                      <a:pt x="2018" y="655"/>
                      <a:pt x="2018" y="657"/>
                    </a:cubicBezTo>
                    <a:cubicBezTo>
                      <a:pt x="2016" y="654"/>
                      <a:pt x="2014" y="653"/>
                      <a:pt x="2014" y="653"/>
                    </a:cubicBezTo>
                    <a:close/>
                    <a:moveTo>
                      <a:pt x="2017" y="615"/>
                    </a:moveTo>
                    <a:cubicBezTo>
                      <a:pt x="2016" y="615"/>
                      <a:pt x="2015" y="614"/>
                      <a:pt x="2013" y="612"/>
                    </a:cubicBezTo>
                    <a:cubicBezTo>
                      <a:pt x="2014" y="611"/>
                      <a:pt x="2015" y="610"/>
                      <a:pt x="2016" y="610"/>
                    </a:cubicBezTo>
                    <a:cubicBezTo>
                      <a:pt x="2018" y="610"/>
                      <a:pt x="2019" y="612"/>
                      <a:pt x="2020" y="612"/>
                    </a:cubicBezTo>
                    <a:cubicBezTo>
                      <a:pt x="2019" y="613"/>
                      <a:pt x="2018" y="615"/>
                      <a:pt x="2017" y="615"/>
                    </a:cubicBezTo>
                    <a:close/>
                    <a:moveTo>
                      <a:pt x="2017" y="574"/>
                    </a:moveTo>
                    <a:cubicBezTo>
                      <a:pt x="2016" y="574"/>
                      <a:pt x="2015" y="573"/>
                      <a:pt x="2012" y="570"/>
                    </a:cubicBezTo>
                    <a:cubicBezTo>
                      <a:pt x="2014" y="570"/>
                      <a:pt x="2015" y="569"/>
                      <a:pt x="2015" y="569"/>
                    </a:cubicBezTo>
                    <a:cubicBezTo>
                      <a:pt x="2017" y="570"/>
                      <a:pt x="2018" y="571"/>
                      <a:pt x="2020" y="572"/>
                    </a:cubicBezTo>
                    <a:cubicBezTo>
                      <a:pt x="2019" y="573"/>
                      <a:pt x="2018" y="575"/>
                      <a:pt x="2017" y="574"/>
                    </a:cubicBezTo>
                    <a:close/>
                    <a:moveTo>
                      <a:pt x="2012" y="532"/>
                    </a:moveTo>
                    <a:cubicBezTo>
                      <a:pt x="2014" y="530"/>
                      <a:pt x="2016" y="529"/>
                      <a:pt x="2017" y="527"/>
                    </a:cubicBezTo>
                    <a:cubicBezTo>
                      <a:pt x="2018" y="528"/>
                      <a:pt x="2020" y="529"/>
                      <a:pt x="2020" y="530"/>
                    </a:cubicBezTo>
                    <a:cubicBezTo>
                      <a:pt x="2019" y="532"/>
                      <a:pt x="2018" y="533"/>
                      <a:pt x="2016" y="536"/>
                    </a:cubicBezTo>
                    <a:cubicBezTo>
                      <a:pt x="2015" y="534"/>
                      <a:pt x="2013" y="533"/>
                      <a:pt x="2012" y="532"/>
                    </a:cubicBezTo>
                    <a:close/>
                    <a:moveTo>
                      <a:pt x="2017" y="496"/>
                    </a:moveTo>
                    <a:cubicBezTo>
                      <a:pt x="2015" y="494"/>
                      <a:pt x="2013" y="492"/>
                      <a:pt x="2010" y="489"/>
                    </a:cubicBezTo>
                    <a:cubicBezTo>
                      <a:pt x="2013" y="488"/>
                      <a:pt x="2015" y="485"/>
                      <a:pt x="2017" y="485"/>
                    </a:cubicBezTo>
                    <a:cubicBezTo>
                      <a:pt x="2019" y="485"/>
                      <a:pt x="2021" y="489"/>
                      <a:pt x="2021" y="490"/>
                    </a:cubicBezTo>
                    <a:cubicBezTo>
                      <a:pt x="2021" y="492"/>
                      <a:pt x="2018" y="494"/>
                      <a:pt x="2017" y="496"/>
                    </a:cubicBezTo>
                    <a:close/>
                    <a:moveTo>
                      <a:pt x="2013" y="449"/>
                    </a:moveTo>
                    <a:cubicBezTo>
                      <a:pt x="2012" y="447"/>
                      <a:pt x="2015" y="446"/>
                      <a:pt x="2016" y="444"/>
                    </a:cubicBezTo>
                    <a:cubicBezTo>
                      <a:pt x="2019" y="446"/>
                      <a:pt x="2021" y="448"/>
                      <a:pt x="2021" y="449"/>
                    </a:cubicBezTo>
                    <a:cubicBezTo>
                      <a:pt x="2021" y="451"/>
                      <a:pt x="2019" y="452"/>
                      <a:pt x="2017" y="454"/>
                    </a:cubicBezTo>
                    <a:cubicBezTo>
                      <a:pt x="2016" y="452"/>
                      <a:pt x="2013" y="451"/>
                      <a:pt x="2013" y="449"/>
                    </a:cubicBezTo>
                    <a:close/>
                    <a:moveTo>
                      <a:pt x="2021" y="410"/>
                    </a:moveTo>
                    <a:cubicBezTo>
                      <a:pt x="2020" y="410"/>
                      <a:pt x="2019" y="411"/>
                      <a:pt x="2019" y="412"/>
                    </a:cubicBezTo>
                    <a:cubicBezTo>
                      <a:pt x="2017" y="414"/>
                      <a:pt x="2016" y="414"/>
                      <a:pt x="2015" y="412"/>
                    </a:cubicBezTo>
                    <a:cubicBezTo>
                      <a:pt x="2014" y="410"/>
                      <a:pt x="2012" y="410"/>
                      <a:pt x="2010" y="409"/>
                    </a:cubicBezTo>
                    <a:cubicBezTo>
                      <a:pt x="2012" y="407"/>
                      <a:pt x="2013" y="406"/>
                      <a:pt x="2015" y="404"/>
                    </a:cubicBezTo>
                    <a:cubicBezTo>
                      <a:pt x="2016" y="402"/>
                      <a:pt x="2017" y="402"/>
                      <a:pt x="2019" y="404"/>
                    </a:cubicBezTo>
                    <a:cubicBezTo>
                      <a:pt x="2020" y="405"/>
                      <a:pt x="2021" y="406"/>
                      <a:pt x="2022" y="408"/>
                    </a:cubicBezTo>
                    <a:cubicBezTo>
                      <a:pt x="2025" y="410"/>
                      <a:pt x="2022" y="410"/>
                      <a:pt x="2021" y="410"/>
                    </a:cubicBezTo>
                    <a:close/>
                    <a:moveTo>
                      <a:pt x="2018" y="375"/>
                    </a:moveTo>
                    <a:cubicBezTo>
                      <a:pt x="2017" y="375"/>
                      <a:pt x="2017" y="375"/>
                      <a:pt x="2017" y="375"/>
                    </a:cubicBezTo>
                    <a:cubicBezTo>
                      <a:pt x="2015" y="374"/>
                      <a:pt x="2014" y="372"/>
                      <a:pt x="2012" y="371"/>
                    </a:cubicBezTo>
                    <a:cubicBezTo>
                      <a:pt x="2010" y="369"/>
                      <a:pt x="2010" y="368"/>
                      <a:pt x="2012" y="367"/>
                    </a:cubicBezTo>
                    <a:cubicBezTo>
                      <a:pt x="2013" y="366"/>
                      <a:pt x="2015" y="364"/>
                      <a:pt x="2016" y="363"/>
                    </a:cubicBezTo>
                    <a:cubicBezTo>
                      <a:pt x="2017" y="362"/>
                      <a:pt x="2017" y="362"/>
                      <a:pt x="2018" y="363"/>
                    </a:cubicBezTo>
                    <a:cubicBezTo>
                      <a:pt x="2018" y="363"/>
                      <a:pt x="2019" y="364"/>
                      <a:pt x="2019" y="364"/>
                    </a:cubicBezTo>
                    <a:cubicBezTo>
                      <a:pt x="2020" y="365"/>
                      <a:pt x="2022" y="367"/>
                      <a:pt x="2024" y="369"/>
                    </a:cubicBezTo>
                    <a:cubicBezTo>
                      <a:pt x="2022" y="371"/>
                      <a:pt x="2020" y="373"/>
                      <a:pt x="2018" y="375"/>
                    </a:cubicBezTo>
                    <a:close/>
                    <a:moveTo>
                      <a:pt x="2019" y="333"/>
                    </a:moveTo>
                    <a:cubicBezTo>
                      <a:pt x="2018" y="335"/>
                      <a:pt x="2016" y="335"/>
                      <a:pt x="2015" y="333"/>
                    </a:cubicBezTo>
                    <a:cubicBezTo>
                      <a:pt x="2014" y="332"/>
                      <a:pt x="2014" y="332"/>
                      <a:pt x="2013" y="331"/>
                    </a:cubicBezTo>
                    <a:cubicBezTo>
                      <a:pt x="2010" y="329"/>
                      <a:pt x="2010" y="327"/>
                      <a:pt x="2013" y="325"/>
                    </a:cubicBezTo>
                    <a:cubicBezTo>
                      <a:pt x="2013" y="325"/>
                      <a:pt x="2014" y="324"/>
                      <a:pt x="2014" y="323"/>
                    </a:cubicBezTo>
                    <a:cubicBezTo>
                      <a:pt x="2017" y="319"/>
                      <a:pt x="2017" y="319"/>
                      <a:pt x="2020" y="323"/>
                    </a:cubicBezTo>
                    <a:cubicBezTo>
                      <a:pt x="2020" y="325"/>
                      <a:pt x="2021" y="325"/>
                      <a:pt x="2023" y="326"/>
                    </a:cubicBezTo>
                    <a:cubicBezTo>
                      <a:pt x="2023" y="326"/>
                      <a:pt x="2023" y="327"/>
                      <a:pt x="2024" y="328"/>
                    </a:cubicBezTo>
                    <a:cubicBezTo>
                      <a:pt x="2022" y="329"/>
                      <a:pt x="2021" y="331"/>
                      <a:pt x="2019" y="333"/>
                    </a:cubicBezTo>
                    <a:close/>
                    <a:moveTo>
                      <a:pt x="2026" y="287"/>
                    </a:moveTo>
                    <a:cubicBezTo>
                      <a:pt x="2023" y="290"/>
                      <a:pt x="2020" y="292"/>
                      <a:pt x="2018" y="296"/>
                    </a:cubicBezTo>
                    <a:cubicBezTo>
                      <a:pt x="2017" y="296"/>
                      <a:pt x="2017" y="296"/>
                      <a:pt x="2017" y="297"/>
                    </a:cubicBezTo>
                    <a:cubicBezTo>
                      <a:pt x="2016" y="296"/>
                      <a:pt x="2016" y="296"/>
                      <a:pt x="2016" y="295"/>
                    </a:cubicBezTo>
                    <a:cubicBezTo>
                      <a:pt x="2014" y="291"/>
                      <a:pt x="2010" y="290"/>
                      <a:pt x="2008" y="287"/>
                    </a:cubicBezTo>
                    <a:cubicBezTo>
                      <a:pt x="2007" y="286"/>
                      <a:pt x="2006" y="286"/>
                      <a:pt x="2008" y="285"/>
                    </a:cubicBezTo>
                    <a:cubicBezTo>
                      <a:pt x="2011" y="283"/>
                      <a:pt x="2014" y="280"/>
                      <a:pt x="2017" y="278"/>
                    </a:cubicBezTo>
                    <a:cubicBezTo>
                      <a:pt x="2020" y="280"/>
                      <a:pt x="2023" y="283"/>
                      <a:pt x="2026" y="285"/>
                    </a:cubicBezTo>
                    <a:cubicBezTo>
                      <a:pt x="2027" y="286"/>
                      <a:pt x="2028" y="286"/>
                      <a:pt x="2026" y="287"/>
                    </a:cubicBezTo>
                    <a:close/>
                    <a:moveTo>
                      <a:pt x="2022" y="249"/>
                    </a:moveTo>
                    <a:cubicBezTo>
                      <a:pt x="2021" y="250"/>
                      <a:pt x="2020" y="252"/>
                      <a:pt x="2018" y="253"/>
                    </a:cubicBezTo>
                    <a:cubicBezTo>
                      <a:pt x="2018" y="254"/>
                      <a:pt x="2017" y="255"/>
                      <a:pt x="2016" y="253"/>
                    </a:cubicBezTo>
                    <a:cubicBezTo>
                      <a:pt x="2013" y="251"/>
                      <a:pt x="2011" y="247"/>
                      <a:pt x="2007" y="246"/>
                    </a:cubicBezTo>
                    <a:cubicBezTo>
                      <a:pt x="2007" y="246"/>
                      <a:pt x="2007" y="245"/>
                      <a:pt x="2008" y="244"/>
                    </a:cubicBezTo>
                    <a:cubicBezTo>
                      <a:pt x="2012" y="243"/>
                      <a:pt x="2014" y="240"/>
                      <a:pt x="2016" y="236"/>
                    </a:cubicBezTo>
                    <a:cubicBezTo>
                      <a:pt x="2016" y="236"/>
                      <a:pt x="2017" y="236"/>
                      <a:pt x="2017" y="235"/>
                    </a:cubicBezTo>
                    <a:cubicBezTo>
                      <a:pt x="2018" y="236"/>
                      <a:pt x="2018" y="237"/>
                      <a:pt x="2019" y="237"/>
                    </a:cubicBezTo>
                    <a:cubicBezTo>
                      <a:pt x="2020" y="239"/>
                      <a:pt x="2021" y="241"/>
                      <a:pt x="2022" y="242"/>
                    </a:cubicBezTo>
                    <a:cubicBezTo>
                      <a:pt x="2023" y="243"/>
                      <a:pt x="2025" y="245"/>
                      <a:pt x="2027" y="246"/>
                    </a:cubicBezTo>
                    <a:cubicBezTo>
                      <a:pt x="2025" y="247"/>
                      <a:pt x="2024" y="248"/>
                      <a:pt x="2022" y="249"/>
                    </a:cubicBezTo>
                    <a:close/>
                    <a:moveTo>
                      <a:pt x="2028" y="166"/>
                    </a:moveTo>
                    <a:cubicBezTo>
                      <a:pt x="2024" y="170"/>
                      <a:pt x="2020" y="174"/>
                      <a:pt x="2017" y="177"/>
                    </a:cubicBezTo>
                    <a:cubicBezTo>
                      <a:pt x="2015" y="172"/>
                      <a:pt x="2011" y="169"/>
                      <a:pt x="2006" y="166"/>
                    </a:cubicBezTo>
                    <a:cubicBezTo>
                      <a:pt x="2006" y="166"/>
                      <a:pt x="2005" y="166"/>
                      <a:pt x="2004" y="165"/>
                    </a:cubicBezTo>
                    <a:cubicBezTo>
                      <a:pt x="2005" y="165"/>
                      <a:pt x="2006" y="164"/>
                      <a:pt x="2006" y="163"/>
                    </a:cubicBezTo>
                    <a:cubicBezTo>
                      <a:pt x="2011" y="161"/>
                      <a:pt x="2014" y="157"/>
                      <a:pt x="2016" y="152"/>
                    </a:cubicBezTo>
                    <a:cubicBezTo>
                      <a:pt x="2016" y="152"/>
                      <a:pt x="2017" y="151"/>
                      <a:pt x="2017" y="151"/>
                    </a:cubicBezTo>
                    <a:cubicBezTo>
                      <a:pt x="2017" y="151"/>
                      <a:pt x="2018" y="152"/>
                      <a:pt x="2018" y="152"/>
                    </a:cubicBezTo>
                    <a:cubicBezTo>
                      <a:pt x="2019" y="158"/>
                      <a:pt x="2023" y="161"/>
                      <a:pt x="2028" y="164"/>
                    </a:cubicBezTo>
                    <a:cubicBezTo>
                      <a:pt x="2029" y="165"/>
                      <a:pt x="2029" y="165"/>
                      <a:pt x="2028" y="166"/>
                    </a:cubicBezTo>
                    <a:close/>
                    <a:moveTo>
                      <a:pt x="2024" y="128"/>
                    </a:moveTo>
                    <a:cubicBezTo>
                      <a:pt x="2021" y="130"/>
                      <a:pt x="2019" y="133"/>
                      <a:pt x="2018" y="137"/>
                    </a:cubicBezTo>
                    <a:cubicBezTo>
                      <a:pt x="2018" y="138"/>
                      <a:pt x="2017" y="139"/>
                      <a:pt x="2017" y="139"/>
                    </a:cubicBezTo>
                    <a:cubicBezTo>
                      <a:pt x="2017" y="139"/>
                      <a:pt x="2016" y="138"/>
                      <a:pt x="2016" y="138"/>
                    </a:cubicBezTo>
                    <a:cubicBezTo>
                      <a:pt x="2014" y="131"/>
                      <a:pt x="2010" y="128"/>
                      <a:pt x="2004" y="126"/>
                    </a:cubicBezTo>
                    <a:cubicBezTo>
                      <a:pt x="2002" y="125"/>
                      <a:pt x="2003" y="125"/>
                      <a:pt x="2004" y="124"/>
                    </a:cubicBezTo>
                    <a:cubicBezTo>
                      <a:pt x="2008" y="121"/>
                      <a:pt x="2012" y="117"/>
                      <a:pt x="2015" y="114"/>
                    </a:cubicBezTo>
                    <a:cubicBezTo>
                      <a:pt x="2016" y="113"/>
                      <a:pt x="2016" y="112"/>
                      <a:pt x="2016" y="110"/>
                    </a:cubicBezTo>
                    <a:cubicBezTo>
                      <a:pt x="2016" y="110"/>
                      <a:pt x="2017" y="109"/>
                      <a:pt x="2017" y="109"/>
                    </a:cubicBezTo>
                    <a:cubicBezTo>
                      <a:pt x="2017" y="109"/>
                      <a:pt x="2018" y="110"/>
                      <a:pt x="2018" y="110"/>
                    </a:cubicBezTo>
                    <a:cubicBezTo>
                      <a:pt x="2019" y="114"/>
                      <a:pt x="2022" y="118"/>
                      <a:pt x="2024" y="120"/>
                    </a:cubicBezTo>
                    <a:cubicBezTo>
                      <a:pt x="2027" y="121"/>
                      <a:pt x="2029" y="123"/>
                      <a:pt x="2031" y="124"/>
                    </a:cubicBezTo>
                    <a:cubicBezTo>
                      <a:pt x="2029" y="126"/>
                      <a:pt x="2026" y="126"/>
                      <a:pt x="2024" y="128"/>
                    </a:cubicBezTo>
                    <a:close/>
                    <a:moveTo>
                      <a:pt x="2057" y="610"/>
                    </a:moveTo>
                    <a:cubicBezTo>
                      <a:pt x="2058" y="611"/>
                      <a:pt x="2059" y="612"/>
                      <a:pt x="2060" y="613"/>
                    </a:cubicBezTo>
                    <a:cubicBezTo>
                      <a:pt x="2060" y="614"/>
                      <a:pt x="2058" y="615"/>
                      <a:pt x="2058" y="616"/>
                    </a:cubicBezTo>
                    <a:cubicBezTo>
                      <a:pt x="2056" y="614"/>
                      <a:pt x="2054" y="613"/>
                      <a:pt x="2055" y="612"/>
                    </a:cubicBezTo>
                    <a:cubicBezTo>
                      <a:pt x="2055" y="611"/>
                      <a:pt x="2056" y="611"/>
                      <a:pt x="2057" y="610"/>
                    </a:cubicBezTo>
                    <a:close/>
                    <a:moveTo>
                      <a:pt x="2055" y="572"/>
                    </a:moveTo>
                    <a:cubicBezTo>
                      <a:pt x="2055" y="571"/>
                      <a:pt x="2056" y="570"/>
                      <a:pt x="2058" y="568"/>
                    </a:cubicBezTo>
                    <a:cubicBezTo>
                      <a:pt x="2059" y="570"/>
                      <a:pt x="2060" y="571"/>
                      <a:pt x="2059" y="572"/>
                    </a:cubicBezTo>
                    <a:cubicBezTo>
                      <a:pt x="2059" y="573"/>
                      <a:pt x="2058" y="574"/>
                      <a:pt x="2057" y="575"/>
                    </a:cubicBezTo>
                    <a:cubicBezTo>
                      <a:pt x="2056" y="574"/>
                      <a:pt x="2055" y="573"/>
                      <a:pt x="2055" y="572"/>
                    </a:cubicBezTo>
                    <a:close/>
                    <a:moveTo>
                      <a:pt x="2057" y="534"/>
                    </a:moveTo>
                    <a:cubicBezTo>
                      <a:pt x="2056" y="533"/>
                      <a:pt x="2055" y="532"/>
                      <a:pt x="2055" y="530"/>
                    </a:cubicBezTo>
                    <a:cubicBezTo>
                      <a:pt x="2054" y="529"/>
                      <a:pt x="2056" y="528"/>
                      <a:pt x="2057" y="527"/>
                    </a:cubicBezTo>
                    <a:cubicBezTo>
                      <a:pt x="2058" y="528"/>
                      <a:pt x="2060" y="529"/>
                      <a:pt x="2060" y="531"/>
                    </a:cubicBezTo>
                    <a:cubicBezTo>
                      <a:pt x="2060" y="532"/>
                      <a:pt x="2058" y="533"/>
                      <a:pt x="2057" y="534"/>
                    </a:cubicBezTo>
                    <a:close/>
                    <a:moveTo>
                      <a:pt x="2057" y="650"/>
                    </a:moveTo>
                    <a:cubicBezTo>
                      <a:pt x="2058" y="651"/>
                      <a:pt x="2059" y="652"/>
                      <a:pt x="2060" y="653"/>
                    </a:cubicBezTo>
                    <a:cubicBezTo>
                      <a:pt x="2059" y="654"/>
                      <a:pt x="2058" y="655"/>
                      <a:pt x="2057" y="655"/>
                    </a:cubicBezTo>
                    <a:cubicBezTo>
                      <a:pt x="2056" y="655"/>
                      <a:pt x="2055" y="654"/>
                      <a:pt x="2054" y="653"/>
                    </a:cubicBezTo>
                    <a:cubicBezTo>
                      <a:pt x="2055" y="652"/>
                      <a:pt x="2056" y="650"/>
                      <a:pt x="2057" y="650"/>
                    </a:cubicBezTo>
                    <a:close/>
                    <a:moveTo>
                      <a:pt x="2057" y="736"/>
                    </a:moveTo>
                    <a:cubicBezTo>
                      <a:pt x="2057" y="736"/>
                      <a:pt x="2057" y="736"/>
                      <a:pt x="2057" y="736"/>
                    </a:cubicBezTo>
                    <a:cubicBezTo>
                      <a:pt x="2057" y="735"/>
                      <a:pt x="2057" y="735"/>
                      <a:pt x="2057" y="734"/>
                    </a:cubicBezTo>
                    <a:cubicBezTo>
                      <a:pt x="2057" y="735"/>
                      <a:pt x="2058" y="735"/>
                      <a:pt x="2058" y="735"/>
                    </a:cubicBezTo>
                    <a:cubicBezTo>
                      <a:pt x="2058" y="735"/>
                      <a:pt x="2057" y="736"/>
                      <a:pt x="2057" y="736"/>
                    </a:cubicBezTo>
                    <a:close/>
                    <a:moveTo>
                      <a:pt x="2057" y="696"/>
                    </a:moveTo>
                    <a:cubicBezTo>
                      <a:pt x="2056" y="696"/>
                      <a:pt x="2055" y="695"/>
                      <a:pt x="2054" y="694"/>
                    </a:cubicBezTo>
                    <a:cubicBezTo>
                      <a:pt x="2055" y="693"/>
                      <a:pt x="2056" y="692"/>
                      <a:pt x="2057" y="690"/>
                    </a:cubicBezTo>
                    <a:cubicBezTo>
                      <a:pt x="2058" y="691"/>
                      <a:pt x="2060" y="692"/>
                      <a:pt x="2060" y="694"/>
                    </a:cubicBezTo>
                    <a:cubicBezTo>
                      <a:pt x="2061" y="696"/>
                      <a:pt x="2059" y="696"/>
                      <a:pt x="2057" y="696"/>
                    </a:cubicBezTo>
                    <a:close/>
                    <a:moveTo>
                      <a:pt x="2057" y="496"/>
                    </a:moveTo>
                    <a:cubicBezTo>
                      <a:pt x="2055" y="494"/>
                      <a:pt x="2054" y="492"/>
                      <a:pt x="2052" y="490"/>
                    </a:cubicBezTo>
                    <a:cubicBezTo>
                      <a:pt x="2054" y="488"/>
                      <a:pt x="2056" y="486"/>
                      <a:pt x="2057" y="485"/>
                    </a:cubicBezTo>
                    <a:cubicBezTo>
                      <a:pt x="2059" y="487"/>
                      <a:pt x="2062" y="489"/>
                      <a:pt x="2062" y="490"/>
                    </a:cubicBezTo>
                    <a:cubicBezTo>
                      <a:pt x="2061" y="492"/>
                      <a:pt x="2059" y="494"/>
                      <a:pt x="2057" y="496"/>
                    </a:cubicBezTo>
                    <a:close/>
                    <a:moveTo>
                      <a:pt x="2053" y="449"/>
                    </a:moveTo>
                    <a:cubicBezTo>
                      <a:pt x="2053" y="448"/>
                      <a:pt x="2056" y="446"/>
                      <a:pt x="2057" y="444"/>
                    </a:cubicBezTo>
                    <a:cubicBezTo>
                      <a:pt x="2059" y="446"/>
                      <a:pt x="2061" y="447"/>
                      <a:pt x="2062" y="449"/>
                    </a:cubicBezTo>
                    <a:cubicBezTo>
                      <a:pt x="2062" y="451"/>
                      <a:pt x="2059" y="452"/>
                      <a:pt x="2057" y="454"/>
                    </a:cubicBezTo>
                    <a:cubicBezTo>
                      <a:pt x="2056" y="452"/>
                      <a:pt x="2053" y="451"/>
                      <a:pt x="2053" y="449"/>
                    </a:cubicBezTo>
                    <a:close/>
                    <a:moveTo>
                      <a:pt x="2057" y="413"/>
                    </a:moveTo>
                    <a:cubicBezTo>
                      <a:pt x="2055" y="412"/>
                      <a:pt x="2053" y="410"/>
                      <a:pt x="2051" y="409"/>
                    </a:cubicBezTo>
                    <a:cubicBezTo>
                      <a:pt x="2051" y="409"/>
                      <a:pt x="2051" y="408"/>
                      <a:pt x="2052" y="408"/>
                    </a:cubicBezTo>
                    <a:cubicBezTo>
                      <a:pt x="2053" y="406"/>
                      <a:pt x="2055" y="405"/>
                      <a:pt x="2056" y="404"/>
                    </a:cubicBezTo>
                    <a:cubicBezTo>
                      <a:pt x="2057" y="402"/>
                      <a:pt x="2057" y="402"/>
                      <a:pt x="2059" y="403"/>
                    </a:cubicBezTo>
                    <a:cubicBezTo>
                      <a:pt x="2059" y="404"/>
                      <a:pt x="2060" y="405"/>
                      <a:pt x="2061" y="406"/>
                    </a:cubicBezTo>
                    <a:cubicBezTo>
                      <a:pt x="2062" y="407"/>
                      <a:pt x="2063" y="408"/>
                      <a:pt x="2063" y="410"/>
                    </a:cubicBezTo>
                    <a:cubicBezTo>
                      <a:pt x="2061" y="411"/>
                      <a:pt x="2059" y="412"/>
                      <a:pt x="2057" y="413"/>
                    </a:cubicBezTo>
                    <a:close/>
                    <a:moveTo>
                      <a:pt x="2062" y="370"/>
                    </a:moveTo>
                    <a:cubicBezTo>
                      <a:pt x="2061" y="371"/>
                      <a:pt x="2060" y="372"/>
                      <a:pt x="2060" y="373"/>
                    </a:cubicBezTo>
                    <a:cubicBezTo>
                      <a:pt x="2058" y="375"/>
                      <a:pt x="2056" y="375"/>
                      <a:pt x="2055" y="373"/>
                    </a:cubicBezTo>
                    <a:cubicBezTo>
                      <a:pt x="2054" y="371"/>
                      <a:pt x="2052" y="370"/>
                      <a:pt x="2051" y="369"/>
                    </a:cubicBezTo>
                    <a:cubicBezTo>
                      <a:pt x="2051" y="368"/>
                      <a:pt x="2051" y="368"/>
                      <a:pt x="2052" y="368"/>
                    </a:cubicBezTo>
                    <a:cubicBezTo>
                      <a:pt x="2053" y="366"/>
                      <a:pt x="2054" y="365"/>
                      <a:pt x="2056" y="363"/>
                    </a:cubicBezTo>
                    <a:cubicBezTo>
                      <a:pt x="2057" y="362"/>
                      <a:pt x="2058" y="362"/>
                      <a:pt x="2059" y="364"/>
                    </a:cubicBezTo>
                    <a:cubicBezTo>
                      <a:pt x="2060" y="365"/>
                      <a:pt x="2061" y="366"/>
                      <a:pt x="2062" y="367"/>
                    </a:cubicBezTo>
                    <a:cubicBezTo>
                      <a:pt x="2064" y="368"/>
                      <a:pt x="2064" y="369"/>
                      <a:pt x="2062" y="370"/>
                    </a:cubicBezTo>
                    <a:close/>
                    <a:moveTo>
                      <a:pt x="2063" y="329"/>
                    </a:moveTo>
                    <a:cubicBezTo>
                      <a:pt x="2063" y="330"/>
                      <a:pt x="2062" y="330"/>
                      <a:pt x="2062" y="330"/>
                    </a:cubicBezTo>
                    <a:cubicBezTo>
                      <a:pt x="2060" y="332"/>
                      <a:pt x="2058" y="335"/>
                      <a:pt x="2057" y="335"/>
                    </a:cubicBezTo>
                    <a:cubicBezTo>
                      <a:pt x="2055" y="333"/>
                      <a:pt x="2053" y="330"/>
                      <a:pt x="2051" y="328"/>
                    </a:cubicBezTo>
                    <a:cubicBezTo>
                      <a:pt x="2050" y="328"/>
                      <a:pt x="2050" y="327"/>
                      <a:pt x="2050" y="327"/>
                    </a:cubicBezTo>
                    <a:cubicBezTo>
                      <a:pt x="2051" y="326"/>
                      <a:pt x="2051" y="325"/>
                      <a:pt x="2051" y="326"/>
                    </a:cubicBezTo>
                    <a:cubicBezTo>
                      <a:pt x="2054" y="326"/>
                      <a:pt x="2054" y="324"/>
                      <a:pt x="2055" y="322"/>
                    </a:cubicBezTo>
                    <a:cubicBezTo>
                      <a:pt x="2056" y="319"/>
                      <a:pt x="2058" y="319"/>
                      <a:pt x="2060" y="323"/>
                    </a:cubicBezTo>
                    <a:cubicBezTo>
                      <a:pt x="2061" y="324"/>
                      <a:pt x="2060" y="325"/>
                      <a:pt x="2063" y="326"/>
                    </a:cubicBezTo>
                    <a:cubicBezTo>
                      <a:pt x="2065" y="326"/>
                      <a:pt x="2064" y="328"/>
                      <a:pt x="2063" y="329"/>
                    </a:cubicBezTo>
                    <a:close/>
                    <a:moveTo>
                      <a:pt x="2067" y="287"/>
                    </a:moveTo>
                    <a:cubicBezTo>
                      <a:pt x="2064" y="290"/>
                      <a:pt x="2060" y="292"/>
                      <a:pt x="2058" y="296"/>
                    </a:cubicBezTo>
                    <a:cubicBezTo>
                      <a:pt x="2058" y="296"/>
                      <a:pt x="2057" y="296"/>
                      <a:pt x="2057" y="296"/>
                    </a:cubicBezTo>
                    <a:cubicBezTo>
                      <a:pt x="2057" y="296"/>
                      <a:pt x="2056" y="296"/>
                      <a:pt x="2056" y="295"/>
                    </a:cubicBezTo>
                    <a:cubicBezTo>
                      <a:pt x="2055" y="291"/>
                      <a:pt x="2050" y="290"/>
                      <a:pt x="2047" y="287"/>
                    </a:cubicBezTo>
                    <a:cubicBezTo>
                      <a:pt x="2047" y="287"/>
                      <a:pt x="2047" y="286"/>
                      <a:pt x="2047" y="286"/>
                    </a:cubicBezTo>
                    <a:cubicBezTo>
                      <a:pt x="2047" y="286"/>
                      <a:pt x="2048" y="285"/>
                      <a:pt x="2048" y="285"/>
                    </a:cubicBezTo>
                    <a:cubicBezTo>
                      <a:pt x="2051" y="283"/>
                      <a:pt x="2053" y="281"/>
                      <a:pt x="2056" y="279"/>
                    </a:cubicBezTo>
                    <a:cubicBezTo>
                      <a:pt x="2057" y="277"/>
                      <a:pt x="2058" y="278"/>
                      <a:pt x="2059" y="279"/>
                    </a:cubicBezTo>
                    <a:cubicBezTo>
                      <a:pt x="2061" y="281"/>
                      <a:pt x="2063" y="285"/>
                      <a:pt x="2067" y="285"/>
                    </a:cubicBezTo>
                    <a:cubicBezTo>
                      <a:pt x="2067" y="285"/>
                      <a:pt x="2067" y="287"/>
                      <a:pt x="2067" y="287"/>
                    </a:cubicBezTo>
                    <a:close/>
                    <a:moveTo>
                      <a:pt x="2058" y="254"/>
                    </a:moveTo>
                    <a:cubicBezTo>
                      <a:pt x="2058" y="254"/>
                      <a:pt x="2057" y="254"/>
                      <a:pt x="2057" y="254"/>
                    </a:cubicBezTo>
                    <a:cubicBezTo>
                      <a:pt x="2057" y="254"/>
                      <a:pt x="2057" y="254"/>
                      <a:pt x="2057" y="254"/>
                    </a:cubicBezTo>
                    <a:cubicBezTo>
                      <a:pt x="2053" y="251"/>
                      <a:pt x="2051" y="247"/>
                      <a:pt x="2047" y="246"/>
                    </a:cubicBezTo>
                    <a:cubicBezTo>
                      <a:pt x="2047" y="246"/>
                      <a:pt x="2048" y="245"/>
                      <a:pt x="2048" y="244"/>
                    </a:cubicBezTo>
                    <a:cubicBezTo>
                      <a:pt x="2050" y="243"/>
                      <a:pt x="2052" y="242"/>
                      <a:pt x="2053" y="241"/>
                    </a:cubicBezTo>
                    <a:cubicBezTo>
                      <a:pt x="2055" y="239"/>
                      <a:pt x="2056" y="237"/>
                      <a:pt x="2058" y="235"/>
                    </a:cubicBezTo>
                    <a:cubicBezTo>
                      <a:pt x="2059" y="237"/>
                      <a:pt x="2060" y="239"/>
                      <a:pt x="2061" y="241"/>
                    </a:cubicBezTo>
                    <a:cubicBezTo>
                      <a:pt x="2062" y="242"/>
                      <a:pt x="2065" y="243"/>
                      <a:pt x="2066" y="244"/>
                    </a:cubicBezTo>
                    <a:cubicBezTo>
                      <a:pt x="2067" y="245"/>
                      <a:pt x="2067" y="246"/>
                      <a:pt x="2067" y="246"/>
                    </a:cubicBezTo>
                    <a:cubicBezTo>
                      <a:pt x="2063" y="247"/>
                      <a:pt x="2061" y="251"/>
                      <a:pt x="2058" y="254"/>
                    </a:cubicBezTo>
                    <a:close/>
                    <a:moveTo>
                      <a:pt x="2062" y="209"/>
                    </a:moveTo>
                    <a:cubicBezTo>
                      <a:pt x="2061" y="211"/>
                      <a:pt x="2060" y="213"/>
                      <a:pt x="2059" y="215"/>
                    </a:cubicBezTo>
                    <a:cubicBezTo>
                      <a:pt x="2058" y="215"/>
                      <a:pt x="2058" y="215"/>
                      <a:pt x="2057" y="216"/>
                    </a:cubicBezTo>
                    <a:cubicBezTo>
                      <a:pt x="2056" y="215"/>
                      <a:pt x="2056" y="215"/>
                      <a:pt x="2055" y="214"/>
                    </a:cubicBezTo>
                    <a:cubicBezTo>
                      <a:pt x="2054" y="212"/>
                      <a:pt x="2053" y="210"/>
                      <a:pt x="2052" y="209"/>
                    </a:cubicBezTo>
                    <a:cubicBezTo>
                      <a:pt x="2050" y="207"/>
                      <a:pt x="2048" y="206"/>
                      <a:pt x="2047" y="205"/>
                    </a:cubicBezTo>
                    <a:cubicBezTo>
                      <a:pt x="2048" y="204"/>
                      <a:pt x="2050" y="202"/>
                      <a:pt x="2051" y="201"/>
                    </a:cubicBezTo>
                    <a:cubicBezTo>
                      <a:pt x="2053" y="198"/>
                      <a:pt x="2056" y="197"/>
                      <a:pt x="2056" y="194"/>
                    </a:cubicBezTo>
                    <a:cubicBezTo>
                      <a:pt x="2056" y="194"/>
                      <a:pt x="2058" y="194"/>
                      <a:pt x="2058" y="194"/>
                    </a:cubicBezTo>
                    <a:cubicBezTo>
                      <a:pt x="2058" y="197"/>
                      <a:pt x="2061" y="198"/>
                      <a:pt x="2062" y="200"/>
                    </a:cubicBezTo>
                    <a:cubicBezTo>
                      <a:pt x="2064" y="202"/>
                      <a:pt x="2066" y="203"/>
                      <a:pt x="2068" y="205"/>
                    </a:cubicBezTo>
                    <a:cubicBezTo>
                      <a:pt x="2066" y="207"/>
                      <a:pt x="2064" y="208"/>
                      <a:pt x="2062" y="209"/>
                    </a:cubicBezTo>
                    <a:close/>
                    <a:moveTo>
                      <a:pt x="2068" y="166"/>
                    </a:moveTo>
                    <a:cubicBezTo>
                      <a:pt x="2064" y="169"/>
                      <a:pt x="2061" y="172"/>
                      <a:pt x="2058" y="176"/>
                    </a:cubicBezTo>
                    <a:cubicBezTo>
                      <a:pt x="2057" y="177"/>
                      <a:pt x="2057" y="178"/>
                      <a:pt x="2056" y="176"/>
                    </a:cubicBezTo>
                    <a:cubicBezTo>
                      <a:pt x="2054" y="172"/>
                      <a:pt x="2051" y="168"/>
                      <a:pt x="2046" y="166"/>
                    </a:cubicBezTo>
                    <a:cubicBezTo>
                      <a:pt x="2044" y="165"/>
                      <a:pt x="2045" y="164"/>
                      <a:pt x="2046" y="164"/>
                    </a:cubicBezTo>
                    <a:cubicBezTo>
                      <a:pt x="2051" y="161"/>
                      <a:pt x="2055" y="157"/>
                      <a:pt x="2056" y="152"/>
                    </a:cubicBezTo>
                    <a:cubicBezTo>
                      <a:pt x="2056" y="151"/>
                      <a:pt x="2057" y="151"/>
                      <a:pt x="2057" y="151"/>
                    </a:cubicBezTo>
                    <a:cubicBezTo>
                      <a:pt x="2058" y="151"/>
                      <a:pt x="2058" y="152"/>
                      <a:pt x="2058" y="153"/>
                    </a:cubicBezTo>
                    <a:cubicBezTo>
                      <a:pt x="2060" y="158"/>
                      <a:pt x="2063" y="161"/>
                      <a:pt x="2068" y="164"/>
                    </a:cubicBezTo>
                    <a:cubicBezTo>
                      <a:pt x="2069" y="164"/>
                      <a:pt x="2070" y="165"/>
                      <a:pt x="2068" y="166"/>
                    </a:cubicBezTo>
                    <a:close/>
                    <a:moveTo>
                      <a:pt x="2070" y="126"/>
                    </a:moveTo>
                    <a:cubicBezTo>
                      <a:pt x="2064" y="128"/>
                      <a:pt x="2060" y="132"/>
                      <a:pt x="2058" y="138"/>
                    </a:cubicBezTo>
                    <a:cubicBezTo>
                      <a:pt x="2058" y="138"/>
                      <a:pt x="2057" y="139"/>
                      <a:pt x="2057" y="139"/>
                    </a:cubicBezTo>
                    <a:cubicBezTo>
                      <a:pt x="2057" y="138"/>
                      <a:pt x="2056" y="138"/>
                      <a:pt x="2056" y="137"/>
                    </a:cubicBezTo>
                    <a:cubicBezTo>
                      <a:pt x="2055" y="133"/>
                      <a:pt x="2053" y="130"/>
                      <a:pt x="2050" y="128"/>
                    </a:cubicBezTo>
                    <a:cubicBezTo>
                      <a:pt x="2048" y="126"/>
                      <a:pt x="2045" y="126"/>
                      <a:pt x="2043" y="124"/>
                    </a:cubicBezTo>
                    <a:cubicBezTo>
                      <a:pt x="2045" y="123"/>
                      <a:pt x="2047" y="121"/>
                      <a:pt x="2049" y="120"/>
                    </a:cubicBezTo>
                    <a:cubicBezTo>
                      <a:pt x="2053" y="119"/>
                      <a:pt x="2054" y="115"/>
                      <a:pt x="2056" y="112"/>
                    </a:cubicBezTo>
                    <a:cubicBezTo>
                      <a:pt x="2057" y="112"/>
                      <a:pt x="2057" y="111"/>
                      <a:pt x="2057" y="110"/>
                    </a:cubicBezTo>
                    <a:cubicBezTo>
                      <a:pt x="2057" y="111"/>
                      <a:pt x="2058" y="111"/>
                      <a:pt x="2058" y="112"/>
                    </a:cubicBezTo>
                    <a:cubicBezTo>
                      <a:pt x="2060" y="117"/>
                      <a:pt x="2065" y="121"/>
                      <a:pt x="2070" y="124"/>
                    </a:cubicBezTo>
                    <a:cubicBezTo>
                      <a:pt x="2072" y="125"/>
                      <a:pt x="2072" y="125"/>
                      <a:pt x="2070" y="126"/>
                    </a:cubicBezTo>
                    <a:close/>
                    <a:moveTo>
                      <a:pt x="2084" y="124"/>
                    </a:moveTo>
                    <a:cubicBezTo>
                      <a:pt x="2091" y="119"/>
                      <a:pt x="2091" y="119"/>
                      <a:pt x="2097" y="109"/>
                    </a:cubicBezTo>
                    <a:cubicBezTo>
                      <a:pt x="2097" y="109"/>
                      <a:pt x="2098" y="109"/>
                      <a:pt x="2099" y="108"/>
                    </a:cubicBezTo>
                    <a:cubicBezTo>
                      <a:pt x="2099" y="109"/>
                      <a:pt x="2100" y="109"/>
                      <a:pt x="2100" y="110"/>
                    </a:cubicBezTo>
                    <a:cubicBezTo>
                      <a:pt x="2100" y="115"/>
                      <a:pt x="2104" y="117"/>
                      <a:pt x="2106" y="120"/>
                    </a:cubicBezTo>
                    <a:cubicBezTo>
                      <a:pt x="2111" y="125"/>
                      <a:pt x="2112" y="124"/>
                      <a:pt x="2106" y="128"/>
                    </a:cubicBezTo>
                    <a:cubicBezTo>
                      <a:pt x="2103" y="131"/>
                      <a:pt x="2102" y="134"/>
                      <a:pt x="2100" y="137"/>
                    </a:cubicBezTo>
                    <a:cubicBezTo>
                      <a:pt x="2100" y="138"/>
                      <a:pt x="2099" y="139"/>
                      <a:pt x="2099" y="139"/>
                    </a:cubicBezTo>
                    <a:cubicBezTo>
                      <a:pt x="2098" y="138"/>
                      <a:pt x="2097" y="138"/>
                      <a:pt x="2097" y="137"/>
                    </a:cubicBezTo>
                    <a:cubicBezTo>
                      <a:pt x="2094" y="131"/>
                      <a:pt x="2091" y="127"/>
                      <a:pt x="2085" y="126"/>
                    </a:cubicBezTo>
                    <a:cubicBezTo>
                      <a:pt x="2083" y="125"/>
                      <a:pt x="2083" y="125"/>
                      <a:pt x="2084" y="124"/>
                    </a:cubicBezTo>
                    <a:close/>
                    <a:moveTo>
                      <a:pt x="2088" y="244"/>
                    </a:moveTo>
                    <a:cubicBezTo>
                      <a:pt x="2093" y="243"/>
                      <a:pt x="2096" y="240"/>
                      <a:pt x="2097" y="235"/>
                    </a:cubicBezTo>
                    <a:cubicBezTo>
                      <a:pt x="2097" y="234"/>
                      <a:pt x="2098" y="233"/>
                      <a:pt x="2099" y="233"/>
                    </a:cubicBezTo>
                    <a:cubicBezTo>
                      <a:pt x="2099" y="233"/>
                      <a:pt x="2100" y="234"/>
                      <a:pt x="2100" y="235"/>
                    </a:cubicBezTo>
                    <a:cubicBezTo>
                      <a:pt x="2101" y="239"/>
                      <a:pt x="2104" y="242"/>
                      <a:pt x="2108" y="244"/>
                    </a:cubicBezTo>
                    <a:cubicBezTo>
                      <a:pt x="2110" y="245"/>
                      <a:pt x="2110" y="246"/>
                      <a:pt x="2107" y="247"/>
                    </a:cubicBezTo>
                    <a:cubicBezTo>
                      <a:pt x="2102" y="250"/>
                      <a:pt x="2095" y="250"/>
                      <a:pt x="2090" y="247"/>
                    </a:cubicBezTo>
                    <a:cubicBezTo>
                      <a:pt x="2089" y="246"/>
                      <a:pt x="2088" y="246"/>
                      <a:pt x="2087" y="246"/>
                    </a:cubicBezTo>
                    <a:cubicBezTo>
                      <a:pt x="2087" y="245"/>
                      <a:pt x="2088" y="245"/>
                      <a:pt x="2088" y="244"/>
                    </a:cubicBezTo>
                    <a:close/>
                    <a:moveTo>
                      <a:pt x="2087" y="205"/>
                    </a:moveTo>
                    <a:cubicBezTo>
                      <a:pt x="2088" y="205"/>
                      <a:pt x="2088" y="204"/>
                      <a:pt x="2088" y="204"/>
                    </a:cubicBezTo>
                    <a:cubicBezTo>
                      <a:pt x="2092" y="200"/>
                      <a:pt x="2095" y="197"/>
                      <a:pt x="2098" y="193"/>
                    </a:cubicBezTo>
                    <a:cubicBezTo>
                      <a:pt x="2098" y="193"/>
                      <a:pt x="2100" y="193"/>
                      <a:pt x="2100" y="193"/>
                    </a:cubicBezTo>
                    <a:cubicBezTo>
                      <a:pt x="2101" y="198"/>
                      <a:pt x="2105" y="201"/>
                      <a:pt x="2109" y="204"/>
                    </a:cubicBezTo>
                    <a:cubicBezTo>
                      <a:pt x="2110" y="206"/>
                      <a:pt x="2109" y="207"/>
                      <a:pt x="2108" y="207"/>
                    </a:cubicBezTo>
                    <a:cubicBezTo>
                      <a:pt x="2103" y="209"/>
                      <a:pt x="2102" y="212"/>
                      <a:pt x="2100" y="216"/>
                    </a:cubicBezTo>
                    <a:cubicBezTo>
                      <a:pt x="2100" y="217"/>
                      <a:pt x="2099" y="218"/>
                      <a:pt x="2098" y="218"/>
                    </a:cubicBezTo>
                    <a:cubicBezTo>
                      <a:pt x="2098" y="218"/>
                      <a:pt x="2097" y="217"/>
                      <a:pt x="2097" y="216"/>
                    </a:cubicBezTo>
                    <a:cubicBezTo>
                      <a:pt x="2096" y="211"/>
                      <a:pt x="2093" y="208"/>
                      <a:pt x="2088" y="207"/>
                    </a:cubicBezTo>
                    <a:cubicBezTo>
                      <a:pt x="2088" y="206"/>
                      <a:pt x="2087" y="206"/>
                      <a:pt x="2087" y="205"/>
                    </a:cubicBezTo>
                    <a:close/>
                    <a:moveTo>
                      <a:pt x="2100" y="610"/>
                    </a:moveTo>
                    <a:cubicBezTo>
                      <a:pt x="2100" y="610"/>
                      <a:pt x="2103" y="611"/>
                      <a:pt x="2101" y="613"/>
                    </a:cubicBezTo>
                    <a:cubicBezTo>
                      <a:pt x="2100" y="615"/>
                      <a:pt x="2099" y="616"/>
                      <a:pt x="2097" y="614"/>
                    </a:cubicBezTo>
                    <a:cubicBezTo>
                      <a:pt x="2096" y="614"/>
                      <a:pt x="2095" y="613"/>
                      <a:pt x="2094" y="611"/>
                    </a:cubicBezTo>
                    <a:cubicBezTo>
                      <a:pt x="2097" y="611"/>
                      <a:pt x="2098" y="610"/>
                      <a:pt x="2100" y="610"/>
                    </a:cubicBezTo>
                    <a:close/>
                    <a:moveTo>
                      <a:pt x="2095" y="572"/>
                    </a:moveTo>
                    <a:cubicBezTo>
                      <a:pt x="2096" y="571"/>
                      <a:pt x="2097" y="568"/>
                      <a:pt x="2098" y="567"/>
                    </a:cubicBezTo>
                    <a:cubicBezTo>
                      <a:pt x="2101" y="566"/>
                      <a:pt x="2099" y="571"/>
                      <a:pt x="2102" y="572"/>
                    </a:cubicBezTo>
                    <a:cubicBezTo>
                      <a:pt x="2101" y="573"/>
                      <a:pt x="2100" y="575"/>
                      <a:pt x="2098" y="575"/>
                    </a:cubicBezTo>
                    <a:cubicBezTo>
                      <a:pt x="2097" y="575"/>
                      <a:pt x="2096" y="573"/>
                      <a:pt x="2095" y="572"/>
                    </a:cubicBezTo>
                    <a:close/>
                    <a:moveTo>
                      <a:pt x="2098" y="650"/>
                    </a:moveTo>
                    <a:cubicBezTo>
                      <a:pt x="2100" y="650"/>
                      <a:pt x="2101" y="652"/>
                      <a:pt x="2102" y="653"/>
                    </a:cubicBezTo>
                    <a:cubicBezTo>
                      <a:pt x="2101" y="654"/>
                      <a:pt x="2100" y="655"/>
                      <a:pt x="2098" y="655"/>
                    </a:cubicBezTo>
                    <a:cubicBezTo>
                      <a:pt x="2097" y="655"/>
                      <a:pt x="2096" y="654"/>
                      <a:pt x="2094" y="653"/>
                    </a:cubicBezTo>
                    <a:cubicBezTo>
                      <a:pt x="2096" y="652"/>
                      <a:pt x="2097" y="650"/>
                      <a:pt x="2098" y="650"/>
                    </a:cubicBezTo>
                    <a:close/>
                    <a:moveTo>
                      <a:pt x="2098" y="736"/>
                    </a:moveTo>
                    <a:cubicBezTo>
                      <a:pt x="2098" y="736"/>
                      <a:pt x="2097" y="735"/>
                      <a:pt x="2096" y="734"/>
                    </a:cubicBezTo>
                    <a:cubicBezTo>
                      <a:pt x="2097" y="733"/>
                      <a:pt x="2098" y="733"/>
                      <a:pt x="2099" y="733"/>
                    </a:cubicBezTo>
                    <a:cubicBezTo>
                      <a:pt x="2099" y="733"/>
                      <a:pt x="2100" y="734"/>
                      <a:pt x="2100" y="734"/>
                    </a:cubicBezTo>
                    <a:cubicBezTo>
                      <a:pt x="2100" y="735"/>
                      <a:pt x="2099" y="736"/>
                      <a:pt x="2098" y="736"/>
                    </a:cubicBezTo>
                    <a:close/>
                    <a:moveTo>
                      <a:pt x="2099" y="699"/>
                    </a:moveTo>
                    <a:cubicBezTo>
                      <a:pt x="2097" y="697"/>
                      <a:pt x="2095" y="695"/>
                      <a:pt x="2095" y="694"/>
                    </a:cubicBezTo>
                    <a:cubicBezTo>
                      <a:pt x="2095" y="693"/>
                      <a:pt x="2097" y="692"/>
                      <a:pt x="2099" y="690"/>
                    </a:cubicBezTo>
                    <a:cubicBezTo>
                      <a:pt x="2100" y="692"/>
                      <a:pt x="2102" y="693"/>
                      <a:pt x="2102" y="694"/>
                    </a:cubicBezTo>
                    <a:cubicBezTo>
                      <a:pt x="2102" y="696"/>
                      <a:pt x="2100" y="697"/>
                      <a:pt x="2099" y="699"/>
                    </a:cubicBezTo>
                    <a:close/>
                    <a:moveTo>
                      <a:pt x="2099" y="536"/>
                    </a:moveTo>
                    <a:cubicBezTo>
                      <a:pt x="2098" y="537"/>
                      <a:pt x="2094" y="532"/>
                      <a:pt x="2095" y="530"/>
                    </a:cubicBezTo>
                    <a:cubicBezTo>
                      <a:pt x="2096" y="529"/>
                      <a:pt x="2097" y="527"/>
                      <a:pt x="2099" y="527"/>
                    </a:cubicBezTo>
                    <a:cubicBezTo>
                      <a:pt x="2100" y="527"/>
                      <a:pt x="2102" y="530"/>
                      <a:pt x="2102" y="531"/>
                    </a:cubicBezTo>
                    <a:cubicBezTo>
                      <a:pt x="2102" y="533"/>
                      <a:pt x="2100" y="535"/>
                      <a:pt x="2099" y="536"/>
                    </a:cubicBezTo>
                    <a:close/>
                    <a:moveTo>
                      <a:pt x="2099" y="497"/>
                    </a:moveTo>
                    <a:cubicBezTo>
                      <a:pt x="2097" y="495"/>
                      <a:pt x="2093" y="493"/>
                      <a:pt x="2093" y="491"/>
                    </a:cubicBezTo>
                    <a:cubicBezTo>
                      <a:pt x="2093" y="489"/>
                      <a:pt x="2096" y="487"/>
                      <a:pt x="2098" y="485"/>
                    </a:cubicBezTo>
                    <a:cubicBezTo>
                      <a:pt x="2099" y="484"/>
                      <a:pt x="2105" y="489"/>
                      <a:pt x="2104" y="490"/>
                    </a:cubicBezTo>
                    <a:cubicBezTo>
                      <a:pt x="2103" y="493"/>
                      <a:pt x="2101" y="495"/>
                      <a:pt x="2099" y="497"/>
                    </a:cubicBezTo>
                    <a:close/>
                    <a:moveTo>
                      <a:pt x="2093" y="450"/>
                    </a:moveTo>
                    <a:cubicBezTo>
                      <a:pt x="2094" y="447"/>
                      <a:pt x="2096" y="445"/>
                      <a:pt x="2098" y="442"/>
                    </a:cubicBezTo>
                    <a:cubicBezTo>
                      <a:pt x="2099" y="443"/>
                      <a:pt x="2100" y="443"/>
                      <a:pt x="2100" y="443"/>
                    </a:cubicBezTo>
                    <a:cubicBezTo>
                      <a:pt x="2101" y="445"/>
                      <a:pt x="2102" y="446"/>
                      <a:pt x="2103" y="448"/>
                    </a:cubicBezTo>
                    <a:cubicBezTo>
                      <a:pt x="2103" y="449"/>
                      <a:pt x="2105" y="449"/>
                      <a:pt x="2103" y="450"/>
                    </a:cubicBezTo>
                    <a:cubicBezTo>
                      <a:pt x="2101" y="452"/>
                      <a:pt x="2100" y="455"/>
                      <a:pt x="2097" y="454"/>
                    </a:cubicBezTo>
                    <a:cubicBezTo>
                      <a:pt x="2096" y="453"/>
                      <a:pt x="2093" y="451"/>
                      <a:pt x="2093" y="450"/>
                    </a:cubicBezTo>
                    <a:close/>
                    <a:moveTo>
                      <a:pt x="2104" y="410"/>
                    </a:moveTo>
                    <a:cubicBezTo>
                      <a:pt x="2102" y="411"/>
                      <a:pt x="2095" y="411"/>
                      <a:pt x="2093" y="410"/>
                    </a:cubicBezTo>
                    <a:cubicBezTo>
                      <a:pt x="2092" y="409"/>
                      <a:pt x="2092" y="409"/>
                      <a:pt x="2091" y="409"/>
                    </a:cubicBezTo>
                    <a:cubicBezTo>
                      <a:pt x="2093" y="406"/>
                      <a:pt x="2096" y="404"/>
                      <a:pt x="2098" y="402"/>
                    </a:cubicBezTo>
                    <a:cubicBezTo>
                      <a:pt x="2098" y="402"/>
                      <a:pt x="2100" y="403"/>
                      <a:pt x="2100" y="403"/>
                    </a:cubicBezTo>
                    <a:cubicBezTo>
                      <a:pt x="2102" y="405"/>
                      <a:pt x="2104" y="406"/>
                      <a:pt x="2105" y="408"/>
                    </a:cubicBezTo>
                    <a:cubicBezTo>
                      <a:pt x="2107" y="409"/>
                      <a:pt x="2105" y="409"/>
                      <a:pt x="2104" y="410"/>
                    </a:cubicBezTo>
                    <a:close/>
                    <a:moveTo>
                      <a:pt x="2093" y="367"/>
                    </a:moveTo>
                    <a:cubicBezTo>
                      <a:pt x="2094" y="365"/>
                      <a:pt x="2095" y="363"/>
                      <a:pt x="2097" y="361"/>
                    </a:cubicBezTo>
                    <a:cubicBezTo>
                      <a:pt x="2097" y="360"/>
                      <a:pt x="2098" y="360"/>
                      <a:pt x="2098" y="360"/>
                    </a:cubicBezTo>
                    <a:cubicBezTo>
                      <a:pt x="2099" y="360"/>
                      <a:pt x="2100" y="360"/>
                      <a:pt x="2100" y="361"/>
                    </a:cubicBezTo>
                    <a:cubicBezTo>
                      <a:pt x="2101" y="362"/>
                      <a:pt x="2102" y="364"/>
                      <a:pt x="2103" y="366"/>
                    </a:cubicBezTo>
                    <a:cubicBezTo>
                      <a:pt x="2105" y="368"/>
                      <a:pt x="2107" y="369"/>
                      <a:pt x="2104" y="371"/>
                    </a:cubicBezTo>
                    <a:cubicBezTo>
                      <a:pt x="2097" y="377"/>
                      <a:pt x="2099" y="377"/>
                      <a:pt x="2093" y="371"/>
                    </a:cubicBezTo>
                    <a:cubicBezTo>
                      <a:pt x="2091" y="369"/>
                      <a:pt x="2090" y="368"/>
                      <a:pt x="2093" y="367"/>
                    </a:cubicBezTo>
                    <a:close/>
                    <a:moveTo>
                      <a:pt x="2106" y="329"/>
                    </a:moveTo>
                    <a:cubicBezTo>
                      <a:pt x="2104" y="331"/>
                      <a:pt x="2101" y="333"/>
                      <a:pt x="2100" y="337"/>
                    </a:cubicBezTo>
                    <a:cubicBezTo>
                      <a:pt x="2100" y="337"/>
                      <a:pt x="2099" y="337"/>
                      <a:pt x="2099" y="337"/>
                    </a:cubicBezTo>
                    <a:cubicBezTo>
                      <a:pt x="2098" y="337"/>
                      <a:pt x="2097" y="337"/>
                      <a:pt x="2097" y="336"/>
                    </a:cubicBezTo>
                    <a:cubicBezTo>
                      <a:pt x="2096" y="333"/>
                      <a:pt x="2093" y="331"/>
                      <a:pt x="2091" y="328"/>
                    </a:cubicBezTo>
                    <a:cubicBezTo>
                      <a:pt x="2091" y="328"/>
                      <a:pt x="2092" y="326"/>
                      <a:pt x="2092" y="326"/>
                    </a:cubicBezTo>
                    <a:cubicBezTo>
                      <a:pt x="2096" y="325"/>
                      <a:pt x="2095" y="319"/>
                      <a:pt x="2098" y="320"/>
                    </a:cubicBezTo>
                    <a:cubicBezTo>
                      <a:pt x="2100" y="320"/>
                      <a:pt x="2102" y="324"/>
                      <a:pt x="2104" y="325"/>
                    </a:cubicBezTo>
                    <a:cubicBezTo>
                      <a:pt x="2106" y="326"/>
                      <a:pt x="2107" y="327"/>
                      <a:pt x="2106" y="329"/>
                    </a:cubicBezTo>
                    <a:close/>
                    <a:moveTo>
                      <a:pt x="2109" y="287"/>
                    </a:moveTo>
                    <a:cubicBezTo>
                      <a:pt x="2106" y="290"/>
                      <a:pt x="2102" y="292"/>
                      <a:pt x="2100" y="296"/>
                    </a:cubicBezTo>
                    <a:cubicBezTo>
                      <a:pt x="2100" y="296"/>
                      <a:pt x="2097" y="296"/>
                      <a:pt x="2097" y="296"/>
                    </a:cubicBezTo>
                    <a:cubicBezTo>
                      <a:pt x="2095" y="292"/>
                      <a:pt x="2091" y="290"/>
                      <a:pt x="2088" y="287"/>
                    </a:cubicBezTo>
                    <a:cubicBezTo>
                      <a:pt x="2088" y="287"/>
                      <a:pt x="2087" y="286"/>
                      <a:pt x="2087" y="286"/>
                    </a:cubicBezTo>
                    <a:cubicBezTo>
                      <a:pt x="2088" y="286"/>
                      <a:pt x="2088" y="285"/>
                      <a:pt x="2089" y="285"/>
                    </a:cubicBezTo>
                    <a:cubicBezTo>
                      <a:pt x="2091" y="284"/>
                      <a:pt x="2106" y="284"/>
                      <a:pt x="2108" y="285"/>
                    </a:cubicBezTo>
                    <a:cubicBezTo>
                      <a:pt x="2110" y="286"/>
                      <a:pt x="2110" y="286"/>
                      <a:pt x="2109" y="287"/>
                    </a:cubicBezTo>
                    <a:close/>
                    <a:moveTo>
                      <a:pt x="2109" y="166"/>
                    </a:moveTo>
                    <a:cubicBezTo>
                      <a:pt x="2103" y="170"/>
                      <a:pt x="2094" y="171"/>
                      <a:pt x="2088" y="166"/>
                    </a:cubicBezTo>
                    <a:cubicBezTo>
                      <a:pt x="2087" y="166"/>
                      <a:pt x="2086" y="166"/>
                      <a:pt x="2085" y="165"/>
                    </a:cubicBezTo>
                    <a:cubicBezTo>
                      <a:pt x="2086" y="164"/>
                      <a:pt x="2086" y="164"/>
                      <a:pt x="2087" y="163"/>
                    </a:cubicBezTo>
                    <a:cubicBezTo>
                      <a:pt x="2092" y="161"/>
                      <a:pt x="2095" y="157"/>
                      <a:pt x="2097" y="152"/>
                    </a:cubicBezTo>
                    <a:cubicBezTo>
                      <a:pt x="2097" y="151"/>
                      <a:pt x="2098" y="151"/>
                      <a:pt x="2099" y="151"/>
                    </a:cubicBezTo>
                    <a:cubicBezTo>
                      <a:pt x="2099" y="151"/>
                      <a:pt x="2100" y="152"/>
                      <a:pt x="2100" y="152"/>
                    </a:cubicBezTo>
                    <a:cubicBezTo>
                      <a:pt x="2102" y="157"/>
                      <a:pt x="2105" y="161"/>
                      <a:pt x="2110" y="163"/>
                    </a:cubicBezTo>
                    <a:cubicBezTo>
                      <a:pt x="2112" y="164"/>
                      <a:pt x="2112" y="165"/>
                      <a:pt x="2109" y="166"/>
                    </a:cubicBezTo>
                    <a:close/>
                    <a:moveTo>
                      <a:pt x="2140" y="736"/>
                    </a:moveTo>
                    <a:cubicBezTo>
                      <a:pt x="2140" y="736"/>
                      <a:pt x="2139" y="735"/>
                      <a:pt x="2139" y="735"/>
                    </a:cubicBezTo>
                    <a:cubicBezTo>
                      <a:pt x="2139" y="735"/>
                      <a:pt x="2140" y="735"/>
                      <a:pt x="2140" y="734"/>
                    </a:cubicBezTo>
                    <a:cubicBezTo>
                      <a:pt x="2140" y="735"/>
                      <a:pt x="2140" y="735"/>
                      <a:pt x="2140" y="736"/>
                    </a:cubicBezTo>
                    <a:cubicBezTo>
                      <a:pt x="2140" y="736"/>
                      <a:pt x="2140" y="736"/>
                      <a:pt x="2140" y="736"/>
                    </a:cubicBezTo>
                    <a:close/>
                    <a:moveTo>
                      <a:pt x="2139" y="697"/>
                    </a:moveTo>
                    <a:cubicBezTo>
                      <a:pt x="2138" y="696"/>
                      <a:pt x="2137" y="694"/>
                      <a:pt x="2137" y="694"/>
                    </a:cubicBezTo>
                    <a:cubicBezTo>
                      <a:pt x="2138" y="693"/>
                      <a:pt x="2139" y="692"/>
                      <a:pt x="2140" y="690"/>
                    </a:cubicBezTo>
                    <a:cubicBezTo>
                      <a:pt x="2141" y="692"/>
                      <a:pt x="2142" y="693"/>
                      <a:pt x="2142" y="694"/>
                    </a:cubicBezTo>
                    <a:cubicBezTo>
                      <a:pt x="2143" y="695"/>
                      <a:pt x="2141" y="696"/>
                      <a:pt x="2139" y="697"/>
                    </a:cubicBezTo>
                    <a:close/>
                    <a:moveTo>
                      <a:pt x="2139" y="655"/>
                    </a:moveTo>
                    <a:cubicBezTo>
                      <a:pt x="2138" y="655"/>
                      <a:pt x="2137" y="654"/>
                      <a:pt x="2136" y="654"/>
                    </a:cubicBezTo>
                    <a:cubicBezTo>
                      <a:pt x="2138" y="652"/>
                      <a:pt x="2139" y="650"/>
                      <a:pt x="2140" y="650"/>
                    </a:cubicBezTo>
                    <a:cubicBezTo>
                      <a:pt x="2141" y="650"/>
                      <a:pt x="2142" y="652"/>
                      <a:pt x="2143" y="653"/>
                    </a:cubicBezTo>
                    <a:cubicBezTo>
                      <a:pt x="2142" y="654"/>
                      <a:pt x="2140" y="655"/>
                      <a:pt x="2139" y="655"/>
                    </a:cubicBezTo>
                    <a:close/>
                    <a:moveTo>
                      <a:pt x="2136" y="612"/>
                    </a:moveTo>
                    <a:cubicBezTo>
                      <a:pt x="2137" y="611"/>
                      <a:pt x="2138" y="610"/>
                      <a:pt x="2139" y="610"/>
                    </a:cubicBezTo>
                    <a:cubicBezTo>
                      <a:pt x="2140" y="610"/>
                      <a:pt x="2141" y="612"/>
                      <a:pt x="2143" y="612"/>
                    </a:cubicBezTo>
                    <a:cubicBezTo>
                      <a:pt x="2142" y="613"/>
                      <a:pt x="2141" y="615"/>
                      <a:pt x="2140" y="615"/>
                    </a:cubicBezTo>
                    <a:cubicBezTo>
                      <a:pt x="2139" y="615"/>
                      <a:pt x="2138" y="614"/>
                      <a:pt x="2136" y="612"/>
                    </a:cubicBezTo>
                    <a:close/>
                    <a:moveTo>
                      <a:pt x="2139" y="575"/>
                    </a:moveTo>
                    <a:cubicBezTo>
                      <a:pt x="2139" y="574"/>
                      <a:pt x="2137" y="573"/>
                      <a:pt x="2137" y="572"/>
                    </a:cubicBezTo>
                    <a:cubicBezTo>
                      <a:pt x="2138" y="571"/>
                      <a:pt x="2139" y="570"/>
                      <a:pt x="2140" y="569"/>
                    </a:cubicBezTo>
                    <a:cubicBezTo>
                      <a:pt x="2141" y="570"/>
                      <a:pt x="2142" y="571"/>
                      <a:pt x="2143" y="572"/>
                    </a:cubicBezTo>
                    <a:cubicBezTo>
                      <a:pt x="2142" y="573"/>
                      <a:pt x="2141" y="574"/>
                      <a:pt x="2139" y="575"/>
                    </a:cubicBezTo>
                    <a:close/>
                    <a:moveTo>
                      <a:pt x="2137" y="531"/>
                    </a:moveTo>
                    <a:cubicBezTo>
                      <a:pt x="2137" y="530"/>
                      <a:pt x="2139" y="528"/>
                      <a:pt x="2140" y="527"/>
                    </a:cubicBezTo>
                    <a:cubicBezTo>
                      <a:pt x="2141" y="528"/>
                      <a:pt x="2143" y="529"/>
                      <a:pt x="2142" y="530"/>
                    </a:cubicBezTo>
                    <a:cubicBezTo>
                      <a:pt x="2142" y="532"/>
                      <a:pt x="2141" y="533"/>
                      <a:pt x="2140" y="534"/>
                    </a:cubicBezTo>
                    <a:cubicBezTo>
                      <a:pt x="2139" y="533"/>
                      <a:pt x="2137" y="532"/>
                      <a:pt x="2137" y="531"/>
                    </a:cubicBezTo>
                    <a:close/>
                    <a:moveTo>
                      <a:pt x="2140" y="496"/>
                    </a:moveTo>
                    <a:cubicBezTo>
                      <a:pt x="2138" y="494"/>
                      <a:pt x="2136" y="493"/>
                      <a:pt x="2134" y="491"/>
                    </a:cubicBezTo>
                    <a:cubicBezTo>
                      <a:pt x="2136" y="488"/>
                      <a:pt x="2138" y="487"/>
                      <a:pt x="2140" y="485"/>
                    </a:cubicBezTo>
                    <a:cubicBezTo>
                      <a:pt x="2141" y="487"/>
                      <a:pt x="2144" y="489"/>
                      <a:pt x="2144" y="491"/>
                    </a:cubicBezTo>
                    <a:cubicBezTo>
                      <a:pt x="2144" y="492"/>
                      <a:pt x="2141" y="494"/>
                      <a:pt x="2140" y="496"/>
                    </a:cubicBezTo>
                    <a:close/>
                    <a:moveTo>
                      <a:pt x="2139" y="454"/>
                    </a:moveTo>
                    <a:cubicBezTo>
                      <a:pt x="2138" y="453"/>
                      <a:pt x="2135" y="451"/>
                      <a:pt x="2136" y="450"/>
                    </a:cubicBezTo>
                    <a:cubicBezTo>
                      <a:pt x="2136" y="448"/>
                      <a:pt x="2138" y="446"/>
                      <a:pt x="2140" y="445"/>
                    </a:cubicBezTo>
                    <a:cubicBezTo>
                      <a:pt x="2141" y="446"/>
                      <a:pt x="2144" y="448"/>
                      <a:pt x="2144" y="449"/>
                    </a:cubicBezTo>
                    <a:cubicBezTo>
                      <a:pt x="2144" y="451"/>
                      <a:pt x="2141" y="452"/>
                      <a:pt x="2139" y="454"/>
                    </a:cubicBezTo>
                    <a:close/>
                    <a:moveTo>
                      <a:pt x="2143" y="410"/>
                    </a:moveTo>
                    <a:cubicBezTo>
                      <a:pt x="2143" y="410"/>
                      <a:pt x="2142" y="411"/>
                      <a:pt x="2142" y="411"/>
                    </a:cubicBezTo>
                    <a:cubicBezTo>
                      <a:pt x="2140" y="414"/>
                      <a:pt x="2139" y="413"/>
                      <a:pt x="2137" y="411"/>
                    </a:cubicBezTo>
                    <a:cubicBezTo>
                      <a:pt x="2136" y="410"/>
                      <a:pt x="2135" y="410"/>
                      <a:pt x="2133" y="409"/>
                    </a:cubicBezTo>
                    <a:cubicBezTo>
                      <a:pt x="2134" y="409"/>
                      <a:pt x="2134" y="408"/>
                      <a:pt x="2134" y="408"/>
                    </a:cubicBezTo>
                    <a:cubicBezTo>
                      <a:pt x="2135" y="407"/>
                      <a:pt x="2137" y="405"/>
                      <a:pt x="2138" y="404"/>
                    </a:cubicBezTo>
                    <a:cubicBezTo>
                      <a:pt x="2139" y="402"/>
                      <a:pt x="2140" y="402"/>
                      <a:pt x="2142" y="404"/>
                    </a:cubicBezTo>
                    <a:cubicBezTo>
                      <a:pt x="2142" y="405"/>
                      <a:pt x="2143" y="406"/>
                      <a:pt x="2144" y="407"/>
                    </a:cubicBezTo>
                    <a:cubicBezTo>
                      <a:pt x="2146" y="408"/>
                      <a:pt x="2148" y="410"/>
                      <a:pt x="2143" y="410"/>
                    </a:cubicBezTo>
                    <a:close/>
                    <a:moveTo>
                      <a:pt x="2135" y="367"/>
                    </a:moveTo>
                    <a:cubicBezTo>
                      <a:pt x="2136" y="366"/>
                      <a:pt x="2137" y="365"/>
                      <a:pt x="2138" y="363"/>
                    </a:cubicBezTo>
                    <a:cubicBezTo>
                      <a:pt x="2140" y="361"/>
                      <a:pt x="2141" y="362"/>
                      <a:pt x="2142" y="364"/>
                    </a:cubicBezTo>
                    <a:cubicBezTo>
                      <a:pt x="2143" y="365"/>
                      <a:pt x="2144" y="366"/>
                      <a:pt x="2145" y="367"/>
                    </a:cubicBezTo>
                    <a:cubicBezTo>
                      <a:pt x="2147" y="368"/>
                      <a:pt x="2146" y="369"/>
                      <a:pt x="2145" y="370"/>
                    </a:cubicBezTo>
                    <a:cubicBezTo>
                      <a:pt x="2143" y="372"/>
                      <a:pt x="2142" y="374"/>
                      <a:pt x="2140" y="375"/>
                    </a:cubicBezTo>
                    <a:cubicBezTo>
                      <a:pt x="2139" y="375"/>
                      <a:pt x="2139" y="375"/>
                      <a:pt x="2139" y="374"/>
                    </a:cubicBezTo>
                    <a:cubicBezTo>
                      <a:pt x="2137" y="373"/>
                      <a:pt x="2136" y="371"/>
                      <a:pt x="2135" y="370"/>
                    </a:cubicBezTo>
                    <a:cubicBezTo>
                      <a:pt x="2133" y="369"/>
                      <a:pt x="2134" y="368"/>
                      <a:pt x="2135" y="367"/>
                    </a:cubicBezTo>
                    <a:close/>
                    <a:moveTo>
                      <a:pt x="2146" y="329"/>
                    </a:moveTo>
                    <a:cubicBezTo>
                      <a:pt x="2144" y="330"/>
                      <a:pt x="2143" y="332"/>
                      <a:pt x="2141" y="334"/>
                    </a:cubicBezTo>
                    <a:cubicBezTo>
                      <a:pt x="2140" y="334"/>
                      <a:pt x="2139" y="334"/>
                      <a:pt x="2139" y="334"/>
                    </a:cubicBezTo>
                    <a:cubicBezTo>
                      <a:pt x="2137" y="332"/>
                      <a:pt x="2135" y="330"/>
                      <a:pt x="2133" y="328"/>
                    </a:cubicBezTo>
                    <a:cubicBezTo>
                      <a:pt x="2133" y="328"/>
                      <a:pt x="2133" y="327"/>
                      <a:pt x="2134" y="326"/>
                    </a:cubicBezTo>
                    <a:cubicBezTo>
                      <a:pt x="2134" y="326"/>
                      <a:pt x="2134" y="325"/>
                      <a:pt x="2134" y="325"/>
                    </a:cubicBezTo>
                    <a:cubicBezTo>
                      <a:pt x="2138" y="326"/>
                      <a:pt x="2136" y="319"/>
                      <a:pt x="2140" y="320"/>
                    </a:cubicBezTo>
                    <a:cubicBezTo>
                      <a:pt x="2143" y="321"/>
                      <a:pt x="2142" y="326"/>
                      <a:pt x="2146" y="325"/>
                    </a:cubicBezTo>
                    <a:cubicBezTo>
                      <a:pt x="2146" y="325"/>
                      <a:pt x="2146" y="326"/>
                      <a:pt x="2146" y="327"/>
                    </a:cubicBezTo>
                    <a:cubicBezTo>
                      <a:pt x="2146" y="327"/>
                      <a:pt x="2146" y="328"/>
                      <a:pt x="2146" y="329"/>
                    </a:cubicBezTo>
                    <a:close/>
                    <a:moveTo>
                      <a:pt x="2149" y="287"/>
                    </a:moveTo>
                    <a:cubicBezTo>
                      <a:pt x="2146" y="290"/>
                      <a:pt x="2142" y="291"/>
                      <a:pt x="2141" y="295"/>
                    </a:cubicBezTo>
                    <a:cubicBezTo>
                      <a:pt x="2141" y="296"/>
                      <a:pt x="2139" y="296"/>
                      <a:pt x="2139" y="296"/>
                    </a:cubicBezTo>
                    <a:cubicBezTo>
                      <a:pt x="2137" y="292"/>
                      <a:pt x="2133" y="290"/>
                      <a:pt x="2130" y="287"/>
                    </a:cubicBezTo>
                    <a:cubicBezTo>
                      <a:pt x="2130" y="287"/>
                      <a:pt x="2130" y="287"/>
                      <a:pt x="2129" y="286"/>
                    </a:cubicBezTo>
                    <a:cubicBezTo>
                      <a:pt x="2130" y="286"/>
                      <a:pt x="2130" y="285"/>
                      <a:pt x="2130" y="285"/>
                    </a:cubicBezTo>
                    <a:cubicBezTo>
                      <a:pt x="2131" y="285"/>
                      <a:pt x="2131" y="285"/>
                      <a:pt x="2131" y="285"/>
                    </a:cubicBezTo>
                    <a:cubicBezTo>
                      <a:pt x="2134" y="283"/>
                      <a:pt x="2137" y="280"/>
                      <a:pt x="2140" y="278"/>
                    </a:cubicBezTo>
                    <a:cubicBezTo>
                      <a:pt x="2143" y="280"/>
                      <a:pt x="2146" y="283"/>
                      <a:pt x="2149" y="285"/>
                    </a:cubicBezTo>
                    <a:cubicBezTo>
                      <a:pt x="2151" y="286"/>
                      <a:pt x="2150" y="287"/>
                      <a:pt x="2149" y="287"/>
                    </a:cubicBezTo>
                    <a:close/>
                    <a:moveTo>
                      <a:pt x="2148" y="247"/>
                    </a:moveTo>
                    <a:cubicBezTo>
                      <a:pt x="2145" y="248"/>
                      <a:pt x="2142" y="252"/>
                      <a:pt x="2139" y="254"/>
                    </a:cubicBezTo>
                    <a:cubicBezTo>
                      <a:pt x="2137" y="252"/>
                      <a:pt x="2135" y="248"/>
                      <a:pt x="2132" y="247"/>
                    </a:cubicBezTo>
                    <a:cubicBezTo>
                      <a:pt x="2129" y="246"/>
                      <a:pt x="2129" y="245"/>
                      <a:pt x="2131" y="244"/>
                    </a:cubicBezTo>
                    <a:cubicBezTo>
                      <a:pt x="2134" y="242"/>
                      <a:pt x="2137" y="240"/>
                      <a:pt x="2138" y="237"/>
                    </a:cubicBezTo>
                    <a:cubicBezTo>
                      <a:pt x="2139" y="236"/>
                      <a:pt x="2139" y="236"/>
                      <a:pt x="2140" y="235"/>
                    </a:cubicBezTo>
                    <a:cubicBezTo>
                      <a:pt x="2141" y="236"/>
                      <a:pt x="2141" y="236"/>
                      <a:pt x="2142" y="237"/>
                    </a:cubicBezTo>
                    <a:cubicBezTo>
                      <a:pt x="2143" y="241"/>
                      <a:pt x="2145" y="243"/>
                      <a:pt x="2148" y="244"/>
                    </a:cubicBezTo>
                    <a:cubicBezTo>
                      <a:pt x="2150" y="245"/>
                      <a:pt x="2151" y="246"/>
                      <a:pt x="2148" y="247"/>
                    </a:cubicBezTo>
                    <a:close/>
                    <a:moveTo>
                      <a:pt x="2130" y="205"/>
                    </a:moveTo>
                    <a:cubicBezTo>
                      <a:pt x="2133" y="201"/>
                      <a:pt x="2138" y="199"/>
                      <a:pt x="2139" y="193"/>
                    </a:cubicBezTo>
                    <a:cubicBezTo>
                      <a:pt x="2139" y="193"/>
                      <a:pt x="2140" y="193"/>
                      <a:pt x="2140" y="193"/>
                    </a:cubicBezTo>
                    <a:cubicBezTo>
                      <a:pt x="2140" y="193"/>
                      <a:pt x="2140" y="193"/>
                      <a:pt x="2141" y="194"/>
                    </a:cubicBezTo>
                    <a:cubicBezTo>
                      <a:pt x="2142" y="199"/>
                      <a:pt x="2146" y="201"/>
                      <a:pt x="2149" y="204"/>
                    </a:cubicBezTo>
                    <a:cubicBezTo>
                      <a:pt x="2151" y="206"/>
                      <a:pt x="2149" y="206"/>
                      <a:pt x="2149" y="207"/>
                    </a:cubicBezTo>
                    <a:cubicBezTo>
                      <a:pt x="2147" y="209"/>
                      <a:pt x="2143" y="209"/>
                      <a:pt x="2142" y="213"/>
                    </a:cubicBezTo>
                    <a:cubicBezTo>
                      <a:pt x="2142" y="216"/>
                      <a:pt x="2138" y="216"/>
                      <a:pt x="2137" y="213"/>
                    </a:cubicBezTo>
                    <a:cubicBezTo>
                      <a:pt x="2136" y="209"/>
                      <a:pt x="2132" y="209"/>
                      <a:pt x="2131" y="207"/>
                    </a:cubicBezTo>
                    <a:cubicBezTo>
                      <a:pt x="2130" y="206"/>
                      <a:pt x="2130" y="205"/>
                      <a:pt x="2130" y="205"/>
                    </a:cubicBezTo>
                    <a:close/>
                    <a:moveTo>
                      <a:pt x="2150" y="166"/>
                    </a:moveTo>
                    <a:cubicBezTo>
                      <a:pt x="2146" y="169"/>
                      <a:pt x="2143" y="173"/>
                      <a:pt x="2139" y="177"/>
                    </a:cubicBezTo>
                    <a:cubicBezTo>
                      <a:pt x="2137" y="172"/>
                      <a:pt x="2134" y="169"/>
                      <a:pt x="2129" y="166"/>
                    </a:cubicBezTo>
                    <a:cubicBezTo>
                      <a:pt x="2128" y="166"/>
                      <a:pt x="2128" y="165"/>
                      <a:pt x="2127" y="165"/>
                    </a:cubicBezTo>
                    <a:cubicBezTo>
                      <a:pt x="2128" y="165"/>
                      <a:pt x="2128" y="164"/>
                      <a:pt x="2129" y="164"/>
                    </a:cubicBezTo>
                    <a:cubicBezTo>
                      <a:pt x="2133" y="162"/>
                      <a:pt x="2136" y="158"/>
                      <a:pt x="2139" y="154"/>
                    </a:cubicBezTo>
                    <a:cubicBezTo>
                      <a:pt x="2139" y="152"/>
                      <a:pt x="2141" y="153"/>
                      <a:pt x="2141" y="154"/>
                    </a:cubicBezTo>
                    <a:cubicBezTo>
                      <a:pt x="2143" y="158"/>
                      <a:pt x="2146" y="162"/>
                      <a:pt x="2150" y="163"/>
                    </a:cubicBezTo>
                    <a:cubicBezTo>
                      <a:pt x="2151" y="164"/>
                      <a:pt x="2153" y="164"/>
                      <a:pt x="2150" y="166"/>
                    </a:cubicBezTo>
                    <a:close/>
                    <a:moveTo>
                      <a:pt x="2148" y="128"/>
                    </a:moveTo>
                    <a:cubicBezTo>
                      <a:pt x="2144" y="129"/>
                      <a:pt x="2143" y="133"/>
                      <a:pt x="2141" y="136"/>
                    </a:cubicBezTo>
                    <a:cubicBezTo>
                      <a:pt x="2140" y="137"/>
                      <a:pt x="2139" y="138"/>
                      <a:pt x="2139" y="136"/>
                    </a:cubicBezTo>
                    <a:cubicBezTo>
                      <a:pt x="2136" y="131"/>
                      <a:pt x="2132" y="127"/>
                      <a:pt x="2127" y="126"/>
                    </a:cubicBezTo>
                    <a:cubicBezTo>
                      <a:pt x="2126" y="126"/>
                      <a:pt x="2126" y="125"/>
                      <a:pt x="2125" y="125"/>
                    </a:cubicBezTo>
                    <a:cubicBezTo>
                      <a:pt x="2126" y="124"/>
                      <a:pt x="2126" y="124"/>
                      <a:pt x="2127" y="124"/>
                    </a:cubicBezTo>
                    <a:cubicBezTo>
                      <a:pt x="2130" y="122"/>
                      <a:pt x="2134" y="120"/>
                      <a:pt x="2136" y="116"/>
                    </a:cubicBezTo>
                    <a:cubicBezTo>
                      <a:pt x="2137" y="114"/>
                      <a:pt x="2139" y="112"/>
                      <a:pt x="2140" y="111"/>
                    </a:cubicBezTo>
                    <a:cubicBezTo>
                      <a:pt x="2141" y="112"/>
                      <a:pt x="2142" y="114"/>
                      <a:pt x="2143" y="116"/>
                    </a:cubicBezTo>
                    <a:cubicBezTo>
                      <a:pt x="2144" y="118"/>
                      <a:pt x="2146" y="120"/>
                      <a:pt x="2149" y="121"/>
                    </a:cubicBezTo>
                    <a:cubicBezTo>
                      <a:pt x="2150" y="122"/>
                      <a:pt x="2152" y="124"/>
                      <a:pt x="2154" y="125"/>
                    </a:cubicBezTo>
                    <a:cubicBezTo>
                      <a:pt x="2152" y="126"/>
                      <a:pt x="2150" y="127"/>
                      <a:pt x="2148" y="128"/>
                    </a:cubicBezTo>
                    <a:close/>
                    <a:moveTo>
                      <a:pt x="2175" y="450"/>
                    </a:moveTo>
                    <a:cubicBezTo>
                      <a:pt x="2177" y="448"/>
                      <a:pt x="2178" y="445"/>
                      <a:pt x="2180" y="445"/>
                    </a:cubicBezTo>
                    <a:cubicBezTo>
                      <a:pt x="2182" y="445"/>
                      <a:pt x="2183" y="447"/>
                      <a:pt x="2185" y="449"/>
                    </a:cubicBezTo>
                    <a:cubicBezTo>
                      <a:pt x="2183" y="451"/>
                      <a:pt x="2182" y="453"/>
                      <a:pt x="2180" y="453"/>
                    </a:cubicBezTo>
                    <a:cubicBezTo>
                      <a:pt x="2178" y="454"/>
                      <a:pt x="2177" y="451"/>
                      <a:pt x="2175" y="450"/>
                    </a:cubicBezTo>
                    <a:close/>
                    <a:moveTo>
                      <a:pt x="2180" y="736"/>
                    </a:moveTo>
                    <a:cubicBezTo>
                      <a:pt x="2180" y="736"/>
                      <a:pt x="2180" y="736"/>
                      <a:pt x="2179" y="735"/>
                    </a:cubicBezTo>
                    <a:cubicBezTo>
                      <a:pt x="2179" y="735"/>
                      <a:pt x="2180" y="735"/>
                      <a:pt x="2180" y="735"/>
                    </a:cubicBezTo>
                    <a:cubicBezTo>
                      <a:pt x="2180" y="735"/>
                      <a:pt x="2181" y="735"/>
                      <a:pt x="2181" y="735"/>
                    </a:cubicBezTo>
                    <a:cubicBezTo>
                      <a:pt x="2181" y="736"/>
                      <a:pt x="2181" y="736"/>
                      <a:pt x="2180" y="736"/>
                    </a:cubicBezTo>
                    <a:close/>
                    <a:moveTo>
                      <a:pt x="2181" y="696"/>
                    </a:moveTo>
                    <a:cubicBezTo>
                      <a:pt x="2180" y="696"/>
                      <a:pt x="2178" y="695"/>
                      <a:pt x="2176" y="695"/>
                    </a:cubicBezTo>
                    <a:cubicBezTo>
                      <a:pt x="2178" y="693"/>
                      <a:pt x="2179" y="692"/>
                      <a:pt x="2180" y="690"/>
                    </a:cubicBezTo>
                    <a:cubicBezTo>
                      <a:pt x="2181" y="691"/>
                      <a:pt x="2182" y="692"/>
                      <a:pt x="2183" y="694"/>
                    </a:cubicBezTo>
                    <a:cubicBezTo>
                      <a:pt x="2183" y="694"/>
                      <a:pt x="2182" y="696"/>
                      <a:pt x="2181" y="696"/>
                    </a:cubicBezTo>
                    <a:close/>
                    <a:moveTo>
                      <a:pt x="2180" y="535"/>
                    </a:moveTo>
                    <a:cubicBezTo>
                      <a:pt x="2179" y="534"/>
                      <a:pt x="2177" y="532"/>
                      <a:pt x="2177" y="531"/>
                    </a:cubicBezTo>
                    <a:cubicBezTo>
                      <a:pt x="2178" y="530"/>
                      <a:pt x="2179" y="529"/>
                      <a:pt x="2180" y="527"/>
                    </a:cubicBezTo>
                    <a:cubicBezTo>
                      <a:pt x="2181" y="529"/>
                      <a:pt x="2183" y="530"/>
                      <a:pt x="2183" y="531"/>
                    </a:cubicBezTo>
                    <a:cubicBezTo>
                      <a:pt x="2183" y="532"/>
                      <a:pt x="2181" y="533"/>
                      <a:pt x="2180" y="535"/>
                    </a:cubicBezTo>
                    <a:close/>
                    <a:moveTo>
                      <a:pt x="2183" y="572"/>
                    </a:moveTo>
                    <a:cubicBezTo>
                      <a:pt x="2183" y="573"/>
                      <a:pt x="2181" y="574"/>
                      <a:pt x="2180" y="575"/>
                    </a:cubicBezTo>
                    <a:cubicBezTo>
                      <a:pt x="2179" y="574"/>
                      <a:pt x="2178" y="573"/>
                      <a:pt x="2178" y="572"/>
                    </a:cubicBezTo>
                    <a:cubicBezTo>
                      <a:pt x="2178" y="571"/>
                      <a:pt x="2179" y="570"/>
                      <a:pt x="2180" y="569"/>
                    </a:cubicBezTo>
                    <a:cubicBezTo>
                      <a:pt x="2181" y="570"/>
                      <a:pt x="2183" y="571"/>
                      <a:pt x="2183" y="572"/>
                    </a:cubicBezTo>
                    <a:close/>
                    <a:moveTo>
                      <a:pt x="2180" y="610"/>
                    </a:moveTo>
                    <a:cubicBezTo>
                      <a:pt x="2181" y="610"/>
                      <a:pt x="2182" y="612"/>
                      <a:pt x="2183" y="613"/>
                    </a:cubicBezTo>
                    <a:cubicBezTo>
                      <a:pt x="2182" y="614"/>
                      <a:pt x="2181" y="615"/>
                      <a:pt x="2180" y="615"/>
                    </a:cubicBezTo>
                    <a:cubicBezTo>
                      <a:pt x="2179" y="615"/>
                      <a:pt x="2178" y="613"/>
                      <a:pt x="2177" y="612"/>
                    </a:cubicBezTo>
                    <a:cubicBezTo>
                      <a:pt x="2178" y="611"/>
                      <a:pt x="2179" y="610"/>
                      <a:pt x="2180" y="610"/>
                    </a:cubicBezTo>
                    <a:close/>
                    <a:moveTo>
                      <a:pt x="2180" y="650"/>
                    </a:moveTo>
                    <a:cubicBezTo>
                      <a:pt x="2181" y="650"/>
                      <a:pt x="2182" y="652"/>
                      <a:pt x="2183" y="653"/>
                    </a:cubicBezTo>
                    <a:cubicBezTo>
                      <a:pt x="2182" y="653"/>
                      <a:pt x="2181" y="655"/>
                      <a:pt x="2180" y="655"/>
                    </a:cubicBezTo>
                    <a:cubicBezTo>
                      <a:pt x="2179" y="655"/>
                      <a:pt x="2178" y="654"/>
                      <a:pt x="2177" y="653"/>
                    </a:cubicBezTo>
                    <a:cubicBezTo>
                      <a:pt x="2178" y="652"/>
                      <a:pt x="2179" y="650"/>
                      <a:pt x="2180" y="650"/>
                    </a:cubicBezTo>
                    <a:close/>
                    <a:moveTo>
                      <a:pt x="2185" y="491"/>
                    </a:moveTo>
                    <a:cubicBezTo>
                      <a:pt x="2184" y="493"/>
                      <a:pt x="2182" y="494"/>
                      <a:pt x="2180" y="496"/>
                    </a:cubicBezTo>
                    <a:cubicBezTo>
                      <a:pt x="2178" y="494"/>
                      <a:pt x="2176" y="492"/>
                      <a:pt x="2176" y="490"/>
                    </a:cubicBezTo>
                    <a:cubicBezTo>
                      <a:pt x="2175" y="489"/>
                      <a:pt x="2178" y="487"/>
                      <a:pt x="2180" y="485"/>
                    </a:cubicBezTo>
                    <a:cubicBezTo>
                      <a:pt x="2180" y="485"/>
                      <a:pt x="2182" y="487"/>
                      <a:pt x="2183" y="488"/>
                    </a:cubicBezTo>
                    <a:cubicBezTo>
                      <a:pt x="2184" y="489"/>
                      <a:pt x="2185" y="491"/>
                      <a:pt x="2185" y="491"/>
                    </a:cubicBezTo>
                    <a:close/>
                    <a:moveTo>
                      <a:pt x="2183" y="411"/>
                    </a:moveTo>
                    <a:cubicBezTo>
                      <a:pt x="2182" y="411"/>
                      <a:pt x="2181" y="414"/>
                      <a:pt x="2180" y="413"/>
                    </a:cubicBezTo>
                    <a:cubicBezTo>
                      <a:pt x="2178" y="413"/>
                      <a:pt x="2176" y="411"/>
                      <a:pt x="2174" y="409"/>
                    </a:cubicBezTo>
                    <a:cubicBezTo>
                      <a:pt x="2174" y="409"/>
                      <a:pt x="2174" y="408"/>
                      <a:pt x="2174" y="408"/>
                    </a:cubicBezTo>
                    <a:cubicBezTo>
                      <a:pt x="2176" y="406"/>
                      <a:pt x="2178" y="405"/>
                      <a:pt x="2180" y="403"/>
                    </a:cubicBezTo>
                    <a:cubicBezTo>
                      <a:pt x="2180" y="403"/>
                      <a:pt x="2180" y="402"/>
                      <a:pt x="2180" y="402"/>
                    </a:cubicBezTo>
                    <a:cubicBezTo>
                      <a:pt x="2182" y="404"/>
                      <a:pt x="2183" y="405"/>
                      <a:pt x="2184" y="406"/>
                    </a:cubicBezTo>
                    <a:cubicBezTo>
                      <a:pt x="2187" y="409"/>
                      <a:pt x="2187" y="410"/>
                      <a:pt x="2183" y="411"/>
                    </a:cubicBezTo>
                    <a:close/>
                    <a:moveTo>
                      <a:pt x="2173" y="368"/>
                    </a:moveTo>
                    <a:cubicBezTo>
                      <a:pt x="2176" y="366"/>
                      <a:pt x="2179" y="363"/>
                      <a:pt x="2181" y="363"/>
                    </a:cubicBezTo>
                    <a:cubicBezTo>
                      <a:pt x="2183" y="363"/>
                      <a:pt x="2186" y="367"/>
                      <a:pt x="2186" y="369"/>
                    </a:cubicBezTo>
                    <a:cubicBezTo>
                      <a:pt x="2185" y="371"/>
                      <a:pt x="2182" y="374"/>
                      <a:pt x="2179" y="374"/>
                    </a:cubicBezTo>
                    <a:cubicBezTo>
                      <a:pt x="2177" y="374"/>
                      <a:pt x="2175" y="371"/>
                      <a:pt x="2173" y="368"/>
                    </a:cubicBezTo>
                    <a:close/>
                    <a:moveTo>
                      <a:pt x="2186" y="328"/>
                    </a:moveTo>
                    <a:cubicBezTo>
                      <a:pt x="2185" y="330"/>
                      <a:pt x="2183" y="332"/>
                      <a:pt x="2182" y="333"/>
                    </a:cubicBezTo>
                    <a:cubicBezTo>
                      <a:pt x="2181" y="335"/>
                      <a:pt x="2180" y="335"/>
                      <a:pt x="2178" y="333"/>
                    </a:cubicBezTo>
                    <a:cubicBezTo>
                      <a:pt x="2177" y="332"/>
                      <a:pt x="2176" y="331"/>
                      <a:pt x="2174" y="329"/>
                    </a:cubicBezTo>
                    <a:cubicBezTo>
                      <a:pt x="2174" y="329"/>
                      <a:pt x="2174" y="328"/>
                      <a:pt x="2173" y="327"/>
                    </a:cubicBezTo>
                    <a:cubicBezTo>
                      <a:pt x="2174" y="326"/>
                      <a:pt x="2174" y="325"/>
                      <a:pt x="2174" y="325"/>
                    </a:cubicBezTo>
                    <a:cubicBezTo>
                      <a:pt x="2179" y="326"/>
                      <a:pt x="2176" y="320"/>
                      <a:pt x="2180" y="320"/>
                    </a:cubicBezTo>
                    <a:cubicBezTo>
                      <a:pt x="2180" y="320"/>
                      <a:pt x="2181" y="320"/>
                      <a:pt x="2181" y="321"/>
                    </a:cubicBezTo>
                    <a:cubicBezTo>
                      <a:pt x="2183" y="322"/>
                      <a:pt x="2183" y="326"/>
                      <a:pt x="2186" y="326"/>
                    </a:cubicBezTo>
                    <a:cubicBezTo>
                      <a:pt x="2186" y="326"/>
                      <a:pt x="2187" y="328"/>
                      <a:pt x="2186" y="328"/>
                    </a:cubicBezTo>
                    <a:close/>
                    <a:moveTo>
                      <a:pt x="2184" y="291"/>
                    </a:moveTo>
                    <a:cubicBezTo>
                      <a:pt x="2184" y="291"/>
                      <a:pt x="2183" y="292"/>
                      <a:pt x="2183" y="293"/>
                    </a:cubicBezTo>
                    <a:cubicBezTo>
                      <a:pt x="2180" y="297"/>
                      <a:pt x="2180" y="297"/>
                      <a:pt x="2177" y="293"/>
                    </a:cubicBezTo>
                    <a:cubicBezTo>
                      <a:pt x="2176" y="290"/>
                      <a:pt x="2172" y="290"/>
                      <a:pt x="2171" y="287"/>
                    </a:cubicBezTo>
                    <a:cubicBezTo>
                      <a:pt x="2170" y="286"/>
                      <a:pt x="2169" y="286"/>
                      <a:pt x="2171" y="285"/>
                    </a:cubicBezTo>
                    <a:cubicBezTo>
                      <a:pt x="2174" y="283"/>
                      <a:pt x="2176" y="281"/>
                      <a:pt x="2178" y="279"/>
                    </a:cubicBezTo>
                    <a:cubicBezTo>
                      <a:pt x="2179" y="279"/>
                      <a:pt x="2180" y="278"/>
                      <a:pt x="2180" y="277"/>
                    </a:cubicBezTo>
                    <a:cubicBezTo>
                      <a:pt x="2181" y="278"/>
                      <a:pt x="2181" y="279"/>
                      <a:pt x="2182" y="279"/>
                    </a:cubicBezTo>
                    <a:cubicBezTo>
                      <a:pt x="2183" y="280"/>
                      <a:pt x="2184" y="281"/>
                      <a:pt x="2185" y="282"/>
                    </a:cubicBezTo>
                    <a:cubicBezTo>
                      <a:pt x="2187" y="284"/>
                      <a:pt x="2189" y="285"/>
                      <a:pt x="2190" y="286"/>
                    </a:cubicBezTo>
                    <a:cubicBezTo>
                      <a:pt x="2188" y="288"/>
                      <a:pt x="2186" y="289"/>
                      <a:pt x="2184" y="291"/>
                    </a:cubicBezTo>
                    <a:close/>
                    <a:moveTo>
                      <a:pt x="2189" y="247"/>
                    </a:moveTo>
                    <a:cubicBezTo>
                      <a:pt x="2188" y="247"/>
                      <a:pt x="2187" y="248"/>
                      <a:pt x="2186" y="248"/>
                    </a:cubicBezTo>
                    <a:cubicBezTo>
                      <a:pt x="2184" y="250"/>
                      <a:pt x="2182" y="252"/>
                      <a:pt x="2180" y="254"/>
                    </a:cubicBezTo>
                    <a:cubicBezTo>
                      <a:pt x="2178" y="252"/>
                      <a:pt x="2176" y="250"/>
                      <a:pt x="2174" y="248"/>
                    </a:cubicBezTo>
                    <a:cubicBezTo>
                      <a:pt x="2173" y="248"/>
                      <a:pt x="2172" y="247"/>
                      <a:pt x="2171" y="247"/>
                    </a:cubicBezTo>
                    <a:cubicBezTo>
                      <a:pt x="2169" y="246"/>
                      <a:pt x="2170" y="245"/>
                      <a:pt x="2171" y="244"/>
                    </a:cubicBezTo>
                    <a:cubicBezTo>
                      <a:pt x="2173" y="243"/>
                      <a:pt x="2175" y="242"/>
                      <a:pt x="2176" y="241"/>
                    </a:cubicBezTo>
                    <a:cubicBezTo>
                      <a:pt x="2178" y="239"/>
                      <a:pt x="2179" y="237"/>
                      <a:pt x="2180" y="235"/>
                    </a:cubicBezTo>
                    <a:cubicBezTo>
                      <a:pt x="2182" y="237"/>
                      <a:pt x="2182" y="239"/>
                      <a:pt x="2184" y="241"/>
                    </a:cubicBezTo>
                    <a:cubicBezTo>
                      <a:pt x="2185" y="242"/>
                      <a:pt x="2187" y="243"/>
                      <a:pt x="2189" y="244"/>
                    </a:cubicBezTo>
                    <a:cubicBezTo>
                      <a:pt x="2190" y="245"/>
                      <a:pt x="2190" y="245"/>
                      <a:pt x="2191" y="246"/>
                    </a:cubicBezTo>
                    <a:cubicBezTo>
                      <a:pt x="2190" y="246"/>
                      <a:pt x="2190" y="246"/>
                      <a:pt x="2189" y="247"/>
                    </a:cubicBezTo>
                    <a:close/>
                    <a:moveTo>
                      <a:pt x="2170" y="206"/>
                    </a:moveTo>
                    <a:cubicBezTo>
                      <a:pt x="2170" y="205"/>
                      <a:pt x="2171" y="204"/>
                      <a:pt x="2171" y="204"/>
                    </a:cubicBezTo>
                    <a:cubicBezTo>
                      <a:pt x="2174" y="200"/>
                      <a:pt x="2178" y="198"/>
                      <a:pt x="2180" y="193"/>
                    </a:cubicBezTo>
                    <a:cubicBezTo>
                      <a:pt x="2183" y="197"/>
                      <a:pt x="2186" y="200"/>
                      <a:pt x="2189" y="203"/>
                    </a:cubicBezTo>
                    <a:cubicBezTo>
                      <a:pt x="2191" y="205"/>
                      <a:pt x="2190" y="207"/>
                      <a:pt x="2189" y="207"/>
                    </a:cubicBezTo>
                    <a:cubicBezTo>
                      <a:pt x="2185" y="208"/>
                      <a:pt x="2183" y="211"/>
                      <a:pt x="2182" y="214"/>
                    </a:cubicBezTo>
                    <a:cubicBezTo>
                      <a:pt x="2181" y="215"/>
                      <a:pt x="2179" y="217"/>
                      <a:pt x="2179" y="214"/>
                    </a:cubicBezTo>
                    <a:cubicBezTo>
                      <a:pt x="2177" y="211"/>
                      <a:pt x="2175" y="209"/>
                      <a:pt x="2171" y="207"/>
                    </a:cubicBezTo>
                    <a:cubicBezTo>
                      <a:pt x="2171" y="207"/>
                      <a:pt x="2170" y="206"/>
                      <a:pt x="2170" y="206"/>
                    </a:cubicBezTo>
                    <a:close/>
                    <a:moveTo>
                      <a:pt x="2190" y="166"/>
                    </a:moveTo>
                    <a:cubicBezTo>
                      <a:pt x="2186" y="168"/>
                      <a:pt x="2182" y="171"/>
                      <a:pt x="2181" y="176"/>
                    </a:cubicBezTo>
                    <a:cubicBezTo>
                      <a:pt x="2181" y="177"/>
                      <a:pt x="2180" y="177"/>
                      <a:pt x="2180" y="177"/>
                    </a:cubicBezTo>
                    <a:cubicBezTo>
                      <a:pt x="2180" y="177"/>
                      <a:pt x="2179" y="176"/>
                      <a:pt x="2179" y="176"/>
                    </a:cubicBezTo>
                    <a:cubicBezTo>
                      <a:pt x="2178" y="174"/>
                      <a:pt x="2177" y="172"/>
                      <a:pt x="2175" y="171"/>
                    </a:cubicBezTo>
                    <a:cubicBezTo>
                      <a:pt x="2173" y="169"/>
                      <a:pt x="2170" y="167"/>
                      <a:pt x="2168" y="165"/>
                    </a:cubicBezTo>
                    <a:cubicBezTo>
                      <a:pt x="2170" y="164"/>
                      <a:pt x="2172" y="162"/>
                      <a:pt x="2175" y="160"/>
                    </a:cubicBezTo>
                    <a:cubicBezTo>
                      <a:pt x="2176" y="159"/>
                      <a:pt x="2176" y="158"/>
                      <a:pt x="2177" y="157"/>
                    </a:cubicBezTo>
                    <a:cubicBezTo>
                      <a:pt x="2178" y="156"/>
                      <a:pt x="2179" y="154"/>
                      <a:pt x="2180" y="153"/>
                    </a:cubicBezTo>
                    <a:cubicBezTo>
                      <a:pt x="2181" y="154"/>
                      <a:pt x="2182" y="156"/>
                      <a:pt x="2183" y="157"/>
                    </a:cubicBezTo>
                    <a:cubicBezTo>
                      <a:pt x="2185" y="160"/>
                      <a:pt x="2187" y="162"/>
                      <a:pt x="2191" y="163"/>
                    </a:cubicBezTo>
                    <a:cubicBezTo>
                      <a:pt x="2192" y="164"/>
                      <a:pt x="2193" y="165"/>
                      <a:pt x="2190" y="166"/>
                    </a:cubicBezTo>
                    <a:close/>
                    <a:moveTo>
                      <a:pt x="2191" y="126"/>
                    </a:moveTo>
                    <a:cubicBezTo>
                      <a:pt x="2187" y="128"/>
                      <a:pt x="2184" y="130"/>
                      <a:pt x="2182" y="135"/>
                    </a:cubicBezTo>
                    <a:cubicBezTo>
                      <a:pt x="2181" y="137"/>
                      <a:pt x="2179" y="137"/>
                      <a:pt x="2178" y="135"/>
                    </a:cubicBezTo>
                    <a:cubicBezTo>
                      <a:pt x="2176" y="129"/>
                      <a:pt x="2172" y="128"/>
                      <a:pt x="2167" y="126"/>
                    </a:cubicBezTo>
                    <a:cubicBezTo>
                      <a:pt x="2167" y="125"/>
                      <a:pt x="2166" y="125"/>
                      <a:pt x="2166" y="125"/>
                    </a:cubicBezTo>
                    <a:cubicBezTo>
                      <a:pt x="2166" y="124"/>
                      <a:pt x="2167" y="124"/>
                      <a:pt x="2167" y="124"/>
                    </a:cubicBezTo>
                    <a:cubicBezTo>
                      <a:pt x="2173" y="121"/>
                      <a:pt x="2177" y="117"/>
                      <a:pt x="2179" y="112"/>
                    </a:cubicBezTo>
                    <a:cubicBezTo>
                      <a:pt x="2180" y="110"/>
                      <a:pt x="2180" y="110"/>
                      <a:pt x="2181" y="112"/>
                    </a:cubicBezTo>
                    <a:cubicBezTo>
                      <a:pt x="2183" y="117"/>
                      <a:pt x="2187" y="120"/>
                      <a:pt x="2191" y="123"/>
                    </a:cubicBezTo>
                    <a:cubicBezTo>
                      <a:pt x="2192" y="124"/>
                      <a:pt x="2193" y="124"/>
                      <a:pt x="2194" y="125"/>
                    </a:cubicBezTo>
                    <a:cubicBezTo>
                      <a:pt x="2193" y="125"/>
                      <a:pt x="2192" y="126"/>
                      <a:pt x="2191" y="126"/>
                    </a:cubicBezTo>
                    <a:close/>
                    <a:moveTo>
                      <a:pt x="2211" y="204"/>
                    </a:moveTo>
                    <a:cubicBezTo>
                      <a:pt x="2214" y="201"/>
                      <a:pt x="2218" y="198"/>
                      <a:pt x="2220" y="194"/>
                    </a:cubicBezTo>
                    <a:cubicBezTo>
                      <a:pt x="2220" y="193"/>
                      <a:pt x="2220" y="193"/>
                      <a:pt x="2220" y="193"/>
                    </a:cubicBezTo>
                    <a:cubicBezTo>
                      <a:pt x="2221" y="193"/>
                      <a:pt x="2221" y="193"/>
                      <a:pt x="2221" y="194"/>
                    </a:cubicBezTo>
                    <a:cubicBezTo>
                      <a:pt x="2222" y="199"/>
                      <a:pt x="2227" y="201"/>
                      <a:pt x="2230" y="204"/>
                    </a:cubicBezTo>
                    <a:cubicBezTo>
                      <a:pt x="2231" y="206"/>
                      <a:pt x="2230" y="206"/>
                      <a:pt x="2229" y="207"/>
                    </a:cubicBezTo>
                    <a:cubicBezTo>
                      <a:pt x="2228" y="208"/>
                      <a:pt x="2226" y="209"/>
                      <a:pt x="2224" y="210"/>
                    </a:cubicBezTo>
                    <a:cubicBezTo>
                      <a:pt x="2223" y="212"/>
                      <a:pt x="2221" y="214"/>
                      <a:pt x="2220" y="216"/>
                    </a:cubicBezTo>
                    <a:cubicBezTo>
                      <a:pt x="2219" y="214"/>
                      <a:pt x="2218" y="212"/>
                      <a:pt x="2217" y="210"/>
                    </a:cubicBezTo>
                    <a:cubicBezTo>
                      <a:pt x="2215" y="209"/>
                      <a:pt x="2213" y="208"/>
                      <a:pt x="2211" y="207"/>
                    </a:cubicBezTo>
                    <a:cubicBezTo>
                      <a:pt x="2211" y="206"/>
                      <a:pt x="2210" y="206"/>
                      <a:pt x="2211" y="204"/>
                    </a:cubicBezTo>
                    <a:close/>
                    <a:moveTo>
                      <a:pt x="2229" y="247"/>
                    </a:moveTo>
                    <a:cubicBezTo>
                      <a:pt x="2228" y="248"/>
                      <a:pt x="2226" y="249"/>
                      <a:pt x="2224" y="250"/>
                    </a:cubicBezTo>
                    <a:cubicBezTo>
                      <a:pt x="2223" y="252"/>
                      <a:pt x="2221" y="254"/>
                      <a:pt x="2220" y="254"/>
                    </a:cubicBezTo>
                    <a:cubicBezTo>
                      <a:pt x="2219" y="254"/>
                      <a:pt x="2218" y="251"/>
                      <a:pt x="2216" y="250"/>
                    </a:cubicBezTo>
                    <a:cubicBezTo>
                      <a:pt x="2215" y="249"/>
                      <a:pt x="2214" y="246"/>
                      <a:pt x="2211" y="247"/>
                    </a:cubicBezTo>
                    <a:cubicBezTo>
                      <a:pt x="2211" y="246"/>
                      <a:pt x="2211" y="245"/>
                      <a:pt x="2211" y="245"/>
                    </a:cubicBezTo>
                    <a:cubicBezTo>
                      <a:pt x="2215" y="243"/>
                      <a:pt x="2218" y="240"/>
                      <a:pt x="2220" y="236"/>
                    </a:cubicBezTo>
                    <a:cubicBezTo>
                      <a:pt x="2220" y="236"/>
                      <a:pt x="2220" y="236"/>
                      <a:pt x="2220" y="235"/>
                    </a:cubicBezTo>
                    <a:cubicBezTo>
                      <a:pt x="2221" y="236"/>
                      <a:pt x="2221" y="236"/>
                      <a:pt x="2222" y="236"/>
                    </a:cubicBezTo>
                    <a:cubicBezTo>
                      <a:pt x="2223" y="240"/>
                      <a:pt x="2225" y="243"/>
                      <a:pt x="2230" y="244"/>
                    </a:cubicBezTo>
                    <a:cubicBezTo>
                      <a:pt x="2231" y="245"/>
                      <a:pt x="2232" y="246"/>
                      <a:pt x="2229" y="247"/>
                    </a:cubicBezTo>
                    <a:close/>
                    <a:moveTo>
                      <a:pt x="2220" y="736"/>
                    </a:moveTo>
                    <a:cubicBezTo>
                      <a:pt x="2220" y="736"/>
                      <a:pt x="2220" y="735"/>
                      <a:pt x="2220" y="735"/>
                    </a:cubicBezTo>
                    <a:cubicBezTo>
                      <a:pt x="2220" y="735"/>
                      <a:pt x="2220" y="735"/>
                      <a:pt x="2220" y="734"/>
                    </a:cubicBezTo>
                    <a:cubicBezTo>
                      <a:pt x="2221" y="735"/>
                      <a:pt x="2221" y="735"/>
                      <a:pt x="2221" y="736"/>
                    </a:cubicBezTo>
                    <a:cubicBezTo>
                      <a:pt x="2221" y="736"/>
                      <a:pt x="2221" y="736"/>
                      <a:pt x="2220" y="736"/>
                    </a:cubicBezTo>
                    <a:close/>
                    <a:moveTo>
                      <a:pt x="2220" y="696"/>
                    </a:moveTo>
                    <a:cubicBezTo>
                      <a:pt x="2219" y="696"/>
                      <a:pt x="2218" y="695"/>
                      <a:pt x="2218" y="694"/>
                    </a:cubicBezTo>
                    <a:cubicBezTo>
                      <a:pt x="2218" y="693"/>
                      <a:pt x="2219" y="692"/>
                      <a:pt x="2220" y="690"/>
                    </a:cubicBezTo>
                    <a:cubicBezTo>
                      <a:pt x="2221" y="691"/>
                      <a:pt x="2223" y="692"/>
                      <a:pt x="2223" y="694"/>
                    </a:cubicBezTo>
                    <a:cubicBezTo>
                      <a:pt x="2224" y="696"/>
                      <a:pt x="2222" y="696"/>
                      <a:pt x="2220" y="696"/>
                    </a:cubicBezTo>
                    <a:close/>
                    <a:moveTo>
                      <a:pt x="2221" y="615"/>
                    </a:moveTo>
                    <a:cubicBezTo>
                      <a:pt x="2220" y="614"/>
                      <a:pt x="2218" y="613"/>
                      <a:pt x="2218" y="612"/>
                    </a:cubicBezTo>
                    <a:cubicBezTo>
                      <a:pt x="2218" y="611"/>
                      <a:pt x="2219" y="610"/>
                      <a:pt x="2220" y="609"/>
                    </a:cubicBezTo>
                    <a:cubicBezTo>
                      <a:pt x="2221" y="611"/>
                      <a:pt x="2223" y="611"/>
                      <a:pt x="2223" y="612"/>
                    </a:cubicBezTo>
                    <a:cubicBezTo>
                      <a:pt x="2223" y="613"/>
                      <a:pt x="2221" y="614"/>
                      <a:pt x="2221" y="615"/>
                    </a:cubicBezTo>
                    <a:close/>
                    <a:moveTo>
                      <a:pt x="2223" y="653"/>
                    </a:moveTo>
                    <a:cubicBezTo>
                      <a:pt x="2223" y="654"/>
                      <a:pt x="2221" y="654"/>
                      <a:pt x="2221" y="655"/>
                    </a:cubicBezTo>
                    <a:cubicBezTo>
                      <a:pt x="2220" y="654"/>
                      <a:pt x="2218" y="654"/>
                      <a:pt x="2218" y="652"/>
                    </a:cubicBezTo>
                    <a:cubicBezTo>
                      <a:pt x="2218" y="652"/>
                      <a:pt x="2219" y="651"/>
                      <a:pt x="2220" y="650"/>
                    </a:cubicBezTo>
                    <a:cubicBezTo>
                      <a:pt x="2221" y="651"/>
                      <a:pt x="2223" y="652"/>
                      <a:pt x="2223" y="653"/>
                    </a:cubicBezTo>
                    <a:close/>
                    <a:moveTo>
                      <a:pt x="2218" y="572"/>
                    </a:moveTo>
                    <a:cubicBezTo>
                      <a:pt x="2218" y="571"/>
                      <a:pt x="2219" y="570"/>
                      <a:pt x="2221" y="569"/>
                    </a:cubicBezTo>
                    <a:cubicBezTo>
                      <a:pt x="2222" y="570"/>
                      <a:pt x="2223" y="571"/>
                      <a:pt x="2223" y="572"/>
                    </a:cubicBezTo>
                    <a:cubicBezTo>
                      <a:pt x="2223" y="573"/>
                      <a:pt x="2221" y="574"/>
                      <a:pt x="2220" y="575"/>
                    </a:cubicBezTo>
                    <a:cubicBezTo>
                      <a:pt x="2219" y="574"/>
                      <a:pt x="2218" y="573"/>
                      <a:pt x="2218" y="572"/>
                    </a:cubicBezTo>
                    <a:close/>
                    <a:moveTo>
                      <a:pt x="2220" y="535"/>
                    </a:moveTo>
                    <a:cubicBezTo>
                      <a:pt x="2219" y="533"/>
                      <a:pt x="2218" y="532"/>
                      <a:pt x="2218" y="531"/>
                    </a:cubicBezTo>
                    <a:cubicBezTo>
                      <a:pt x="2218" y="530"/>
                      <a:pt x="2219" y="528"/>
                      <a:pt x="2220" y="527"/>
                    </a:cubicBezTo>
                    <a:cubicBezTo>
                      <a:pt x="2221" y="528"/>
                      <a:pt x="2223" y="529"/>
                      <a:pt x="2223" y="530"/>
                    </a:cubicBezTo>
                    <a:cubicBezTo>
                      <a:pt x="2223" y="532"/>
                      <a:pt x="2221" y="533"/>
                      <a:pt x="2220" y="535"/>
                    </a:cubicBezTo>
                    <a:close/>
                    <a:moveTo>
                      <a:pt x="2221" y="496"/>
                    </a:moveTo>
                    <a:cubicBezTo>
                      <a:pt x="2219" y="494"/>
                      <a:pt x="2216" y="492"/>
                      <a:pt x="2216" y="490"/>
                    </a:cubicBezTo>
                    <a:cubicBezTo>
                      <a:pt x="2216" y="488"/>
                      <a:pt x="2219" y="486"/>
                      <a:pt x="2221" y="484"/>
                    </a:cubicBezTo>
                    <a:cubicBezTo>
                      <a:pt x="2222" y="487"/>
                      <a:pt x="2225" y="489"/>
                      <a:pt x="2225" y="490"/>
                    </a:cubicBezTo>
                    <a:cubicBezTo>
                      <a:pt x="2225" y="492"/>
                      <a:pt x="2222" y="494"/>
                      <a:pt x="2221" y="496"/>
                    </a:cubicBezTo>
                    <a:close/>
                    <a:moveTo>
                      <a:pt x="2216" y="449"/>
                    </a:moveTo>
                    <a:cubicBezTo>
                      <a:pt x="2216" y="448"/>
                      <a:pt x="2219" y="446"/>
                      <a:pt x="2220" y="444"/>
                    </a:cubicBezTo>
                    <a:cubicBezTo>
                      <a:pt x="2222" y="446"/>
                      <a:pt x="2225" y="448"/>
                      <a:pt x="2225" y="449"/>
                    </a:cubicBezTo>
                    <a:cubicBezTo>
                      <a:pt x="2225" y="451"/>
                      <a:pt x="2222" y="452"/>
                      <a:pt x="2221" y="454"/>
                    </a:cubicBezTo>
                    <a:cubicBezTo>
                      <a:pt x="2219" y="452"/>
                      <a:pt x="2217" y="451"/>
                      <a:pt x="2216" y="449"/>
                    </a:cubicBezTo>
                    <a:close/>
                    <a:moveTo>
                      <a:pt x="2220" y="413"/>
                    </a:moveTo>
                    <a:cubicBezTo>
                      <a:pt x="2218" y="412"/>
                      <a:pt x="2216" y="410"/>
                      <a:pt x="2214" y="409"/>
                    </a:cubicBezTo>
                    <a:cubicBezTo>
                      <a:pt x="2214" y="409"/>
                      <a:pt x="2215" y="408"/>
                      <a:pt x="2215" y="408"/>
                    </a:cubicBezTo>
                    <a:cubicBezTo>
                      <a:pt x="2216" y="406"/>
                      <a:pt x="2218" y="405"/>
                      <a:pt x="2219" y="404"/>
                    </a:cubicBezTo>
                    <a:cubicBezTo>
                      <a:pt x="2220" y="402"/>
                      <a:pt x="2221" y="402"/>
                      <a:pt x="2222" y="403"/>
                    </a:cubicBezTo>
                    <a:cubicBezTo>
                      <a:pt x="2222" y="404"/>
                      <a:pt x="2224" y="405"/>
                      <a:pt x="2224" y="406"/>
                    </a:cubicBezTo>
                    <a:cubicBezTo>
                      <a:pt x="2225" y="407"/>
                      <a:pt x="2226" y="408"/>
                      <a:pt x="2226" y="410"/>
                    </a:cubicBezTo>
                    <a:cubicBezTo>
                      <a:pt x="2224" y="411"/>
                      <a:pt x="2222" y="412"/>
                      <a:pt x="2220" y="413"/>
                    </a:cubicBezTo>
                    <a:close/>
                    <a:moveTo>
                      <a:pt x="2226" y="370"/>
                    </a:moveTo>
                    <a:cubicBezTo>
                      <a:pt x="2224" y="372"/>
                      <a:pt x="2222" y="374"/>
                      <a:pt x="2221" y="376"/>
                    </a:cubicBezTo>
                    <a:cubicBezTo>
                      <a:pt x="2218" y="373"/>
                      <a:pt x="2216" y="371"/>
                      <a:pt x="2214" y="369"/>
                    </a:cubicBezTo>
                    <a:cubicBezTo>
                      <a:pt x="2214" y="369"/>
                      <a:pt x="2214" y="368"/>
                      <a:pt x="2215" y="368"/>
                    </a:cubicBezTo>
                    <a:cubicBezTo>
                      <a:pt x="2216" y="366"/>
                      <a:pt x="2217" y="365"/>
                      <a:pt x="2219" y="364"/>
                    </a:cubicBezTo>
                    <a:cubicBezTo>
                      <a:pt x="2220" y="362"/>
                      <a:pt x="2221" y="362"/>
                      <a:pt x="2222" y="363"/>
                    </a:cubicBezTo>
                    <a:cubicBezTo>
                      <a:pt x="2223" y="365"/>
                      <a:pt x="2224" y="366"/>
                      <a:pt x="2225" y="367"/>
                    </a:cubicBezTo>
                    <a:cubicBezTo>
                      <a:pt x="2227" y="368"/>
                      <a:pt x="2227" y="369"/>
                      <a:pt x="2226" y="370"/>
                    </a:cubicBezTo>
                    <a:close/>
                    <a:moveTo>
                      <a:pt x="2226" y="329"/>
                    </a:moveTo>
                    <a:cubicBezTo>
                      <a:pt x="2226" y="329"/>
                      <a:pt x="2225" y="330"/>
                      <a:pt x="2225" y="330"/>
                    </a:cubicBezTo>
                    <a:cubicBezTo>
                      <a:pt x="2223" y="332"/>
                      <a:pt x="2221" y="335"/>
                      <a:pt x="2220" y="335"/>
                    </a:cubicBezTo>
                    <a:cubicBezTo>
                      <a:pt x="2218" y="333"/>
                      <a:pt x="2216" y="330"/>
                      <a:pt x="2214" y="328"/>
                    </a:cubicBezTo>
                    <a:cubicBezTo>
                      <a:pt x="2214" y="328"/>
                      <a:pt x="2214" y="327"/>
                      <a:pt x="2214" y="327"/>
                    </a:cubicBezTo>
                    <a:cubicBezTo>
                      <a:pt x="2214" y="327"/>
                      <a:pt x="2214" y="326"/>
                      <a:pt x="2215" y="326"/>
                    </a:cubicBezTo>
                    <a:cubicBezTo>
                      <a:pt x="2216" y="325"/>
                      <a:pt x="2217" y="325"/>
                      <a:pt x="2218" y="323"/>
                    </a:cubicBezTo>
                    <a:cubicBezTo>
                      <a:pt x="2220" y="319"/>
                      <a:pt x="2220" y="319"/>
                      <a:pt x="2223" y="323"/>
                    </a:cubicBezTo>
                    <a:cubicBezTo>
                      <a:pt x="2224" y="324"/>
                      <a:pt x="2225" y="325"/>
                      <a:pt x="2226" y="325"/>
                    </a:cubicBezTo>
                    <a:cubicBezTo>
                      <a:pt x="2228" y="326"/>
                      <a:pt x="2228" y="328"/>
                      <a:pt x="2226" y="329"/>
                    </a:cubicBezTo>
                    <a:close/>
                    <a:moveTo>
                      <a:pt x="2224" y="291"/>
                    </a:moveTo>
                    <a:cubicBezTo>
                      <a:pt x="2223" y="292"/>
                      <a:pt x="2223" y="293"/>
                      <a:pt x="2223" y="294"/>
                    </a:cubicBezTo>
                    <a:cubicBezTo>
                      <a:pt x="2221" y="297"/>
                      <a:pt x="2219" y="297"/>
                      <a:pt x="2218" y="294"/>
                    </a:cubicBezTo>
                    <a:cubicBezTo>
                      <a:pt x="2217" y="290"/>
                      <a:pt x="2212" y="291"/>
                      <a:pt x="2211" y="287"/>
                    </a:cubicBezTo>
                    <a:cubicBezTo>
                      <a:pt x="2211" y="286"/>
                      <a:pt x="2211" y="285"/>
                      <a:pt x="2211" y="285"/>
                    </a:cubicBezTo>
                    <a:cubicBezTo>
                      <a:pt x="2215" y="284"/>
                      <a:pt x="2217" y="280"/>
                      <a:pt x="2219" y="278"/>
                    </a:cubicBezTo>
                    <a:cubicBezTo>
                      <a:pt x="2220" y="278"/>
                      <a:pt x="2220" y="278"/>
                      <a:pt x="2220" y="278"/>
                    </a:cubicBezTo>
                    <a:cubicBezTo>
                      <a:pt x="2221" y="278"/>
                      <a:pt x="2221" y="278"/>
                      <a:pt x="2222" y="279"/>
                    </a:cubicBezTo>
                    <a:cubicBezTo>
                      <a:pt x="2222" y="279"/>
                      <a:pt x="2223" y="280"/>
                      <a:pt x="2224" y="281"/>
                    </a:cubicBezTo>
                    <a:cubicBezTo>
                      <a:pt x="2226" y="282"/>
                      <a:pt x="2228" y="284"/>
                      <a:pt x="2231" y="286"/>
                    </a:cubicBezTo>
                    <a:cubicBezTo>
                      <a:pt x="2229" y="288"/>
                      <a:pt x="2227" y="291"/>
                      <a:pt x="2224" y="291"/>
                    </a:cubicBezTo>
                    <a:close/>
                    <a:moveTo>
                      <a:pt x="2230" y="166"/>
                    </a:moveTo>
                    <a:cubicBezTo>
                      <a:pt x="2227" y="168"/>
                      <a:pt x="2223" y="171"/>
                      <a:pt x="2221" y="176"/>
                    </a:cubicBezTo>
                    <a:cubicBezTo>
                      <a:pt x="2221" y="177"/>
                      <a:pt x="2221" y="177"/>
                      <a:pt x="2220" y="177"/>
                    </a:cubicBezTo>
                    <a:cubicBezTo>
                      <a:pt x="2220" y="177"/>
                      <a:pt x="2220" y="176"/>
                      <a:pt x="2219" y="176"/>
                    </a:cubicBezTo>
                    <a:cubicBezTo>
                      <a:pt x="2218" y="174"/>
                      <a:pt x="2217" y="172"/>
                      <a:pt x="2215" y="171"/>
                    </a:cubicBezTo>
                    <a:cubicBezTo>
                      <a:pt x="2213" y="169"/>
                      <a:pt x="2212" y="166"/>
                      <a:pt x="2208" y="165"/>
                    </a:cubicBezTo>
                    <a:cubicBezTo>
                      <a:pt x="2210" y="164"/>
                      <a:pt x="2213" y="162"/>
                      <a:pt x="2215" y="160"/>
                    </a:cubicBezTo>
                    <a:cubicBezTo>
                      <a:pt x="2216" y="159"/>
                      <a:pt x="2217" y="158"/>
                      <a:pt x="2217" y="157"/>
                    </a:cubicBezTo>
                    <a:cubicBezTo>
                      <a:pt x="2219" y="156"/>
                      <a:pt x="2219" y="154"/>
                      <a:pt x="2220" y="153"/>
                    </a:cubicBezTo>
                    <a:cubicBezTo>
                      <a:pt x="2221" y="154"/>
                      <a:pt x="2222" y="156"/>
                      <a:pt x="2223" y="157"/>
                    </a:cubicBezTo>
                    <a:cubicBezTo>
                      <a:pt x="2225" y="160"/>
                      <a:pt x="2228" y="162"/>
                      <a:pt x="2231" y="163"/>
                    </a:cubicBezTo>
                    <a:cubicBezTo>
                      <a:pt x="2232" y="164"/>
                      <a:pt x="2234" y="165"/>
                      <a:pt x="2230" y="166"/>
                    </a:cubicBezTo>
                    <a:close/>
                    <a:moveTo>
                      <a:pt x="2228" y="128"/>
                    </a:moveTo>
                    <a:cubicBezTo>
                      <a:pt x="2226" y="130"/>
                      <a:pt x="2224" y="133"/>
                      <a:pt x="2223" y="135"/>
                    </a:cubicBezTo>
                    <a:cubicBezTo>
                      <a:pt x="2222" y="136"/>
                      <a:pt x="2221" y="136"/>
                      <a:pt x="2220" y="137"/>
                    </a:cubicBezTo>
                    <a:cubicBezTo>
                      <a:pt x="2220" y="137"/>
                      <a:pt x="2219" y="136"/>
                      <a:pt x="2219" y="135"/>
                    </a:cubicBezTo>
                    <a:cubicBezTo>
                      <a:pt x="2217" y="130"/>
                      <a:pt x="2212" y="127"/>
                      <a:pt x="2207" y="126"/>
                    </a:cubicBezTo>
                    <a:cubicBezTo>
                      <a:pt x="2205" y="125"/>
                      <a:pt x="2206" y="124"/>
                      <a:pt x="2208" y="124"/>
                    </a:cubicBezTo>
                    <a:cubicBezTo>
                      <a:pt x="2212" y="122"/>
                      <a:pt x="2215" y="119"/>
                      <a:pt x="2218" y="115"/>
                    </a:cubicBezTo>
                    <a:cubicBezTo>
                      <a:pt x="2220" y="112"/>
                      <a:pt x="2221" y="113"/>
                      <a:pt x="2223" y="115"/>
                    </a:cubicBezTo>
                    <a:cubicBezTo>
                      <a:pt x="2225" y="116"/>
                      <a:pt x="2224" y="120"/>
                      <a:pt x="2228" y="120"/>
                    </a:cubicBezTo>
                    <a:cubicBezTo>
                      <a:pt x="2230" y="120"/>
                      <a:pt x="2232" y="123"/>
                      <a:pt x="2235" y="124"/>
                    </a:cubicBezTo>
                    <a:cubicBezTo>
                      <a:pt x="2232" y="126"/>
                      <a:pt x="2230" y="126"/>
                      <a:pt x="2228" y="128"/>
                    </a:cubicBezTo>
                    <a:close/>
                    <a:moveTo>
                      <a:pt x="2248" y="124"/>
                    </a:moveTo>
                    <a:cubicBezTo>
                      <a:pt x="2255" y="120"/>
                      <a:pt x="2254" y="119"/>
                      <a:pt x="2260" y="109"/>
                    </a:cubicBezTo>
                    <a:cubicBezTo>
                      <a:pt x="2260" y="109"/>
                      <a:pt x="2261" y="109"/>
                      <a:pt x="2262" y="108"/>
                    </a:cubicBezTo>
                    <a:cubicBezTo>
                      <a:pt x="2263" y="109"/>
                      <a:pt x="2264" y="109"/>
                      <a:pt x="2264" y="110"/>
                    </a:cubicBezTo>
                    <a:cubicBezTo>
                      <a:pt x="2263" y="115"/>
                      <a:pt x="2267" y="117"/>
                      <a:pt x="2269" y="120"/>
                    </a:cubicBezTo>
                    <a:cubicBezTo>
                      <a:pt x="2274" y="125"/>
                      <a:pt x="2275" y="124"/>
                      <a:pt x="2270" y="128"/>
                    </a:cubicBezTo>
                    <a:cubicBezTo>
                      <a:pt x="2267" y="131"/>
                      <a:pt x="2265" y="134"/>
                      <a:pt x="2264" y="137"/>
                    </a:cubicBezTo>
                    <a:cubicBezTo>
                      <a:pt x="2263" y="138"/>
                      <a:pt x="2263" y="139"/>
                      <a:pt x="2262" y="139"/>
                    </a:cubicBezTo>
                    <a:cubicBezTo>
                      <a:pt x="2261" y="138"/>
                      <a:pt x="2260" y="138"/>
                      <a:pt x="2260" y="137"/>
                    </a:cubicBezTo>
                    <a:cubicBezTo>
                      <a:pt x="2258" y="131"/>
                      <a:pt x="2254" y="127"/>
                      <a:pt x="2248" y="126"/>
                    </a:cubicBezTo>
                    <a:cubicBezTo>
                      <a:pt x="2246" y="125"/>
                      <a:pt x="2246" y="125"/>
                      <a:pt x="2248" y="124"/>
                    </a:cubicBezTo>
                    <a:close/>
                    <a:moveTo>
                      <a:pt x="2250" y="205"/>
                    </a:moveTo>
                    <a:cubicBezTo>
                      <a:pt x="2252" y="204"/>
                      <a:pt x="2253" y="202"/>
                      <a:pt x="2255" y="201"/>
                    </a:cubicBezTo>
                    <a:cubicBezTo>
                      <a:pt x="2258" y="199"/>
                      <a:pt x="2259" y="195"/>
                      <a:pt x="2262" y="193"/>
                    </a:cubicBezTo>
                    <a:cubicBezTo>
                      <a:pt x="2264" y="195"/>
                      <a:pt x="2266" y="198"/>
                      <a:pt x="2268" y="200"/>
                    </a:cubicBezTo>
                    <a:cubicBezTo>
                      <a:pt x="2270" y="202"/>
                      <a:pt x="2271" y="203"/>
                      <a:pt x="2272" y="205"/>
                    </a:cubicBezTo>
                    <a:cubicBezTo>
                      <a:pt x="2273" y="205"/>
                      <a:pt x="2272" y="206"/>
                      <a:pt x="2272" y="206"/>
                    </a:cubicBezTo>
                    <a:cubicBezTo>
                      <a:pt x="2268" y="208"/>
                      <a:pt x="2266" y="212"/>
                      <a:pt x="2263" y="215"/>
                    </a:cubicBezTo>
                    <a:cubicBezTo>
                      <a:pt x="2263" y="216"/>
                      <a:pt x="2262" y="216"/>
                      <a:pt x="2261" y="216"/>
                    </a:cubicBezTo>
                    <a:cubicBezTo>
                      <a:pt x="2260" y="216"/>
                      <a:pt x="2259" y="215"/>
                      <a:pt x="2259" y="214"/>
                    </a:cubicBezTo>
                    <a:cubicBezTo>
                      <a:pt x="2258" y="212"/>
                      <a:pt x="2257" y="210"/>
                      <a:pt x="2255" y="209"/>
                    </a:cubicBezTo>
                    <a:cubicBezTo>
                      <a:pt x="2254" y="207"/>
                      <a:pt x="2252" y="206"/>
                      <a:pt x="2250" y="205"/>
                    </a:cubicBezTo>
                    <a:close/>
                    <a:moveTo>
                      <a:pt x="2251" y="244"/>
                    </a:moveTo>
                    <a:cubicBezTo>
                      <a:pt x="2255" y="243"/>
                      <a:pt x="2257" y="241"/>
                      <a:pt x="2259" y="237"/>
                    </a:cubicBezTo>
                    <a:cubicBezTo>
                      <a:pt x="2260" y="234"/>
                      <a:pt x="2263" y="234"/>
                      <a:pt x="2265" y="237"/>
                    </a:cubicBezTo>
                    <a:cubicBezTo>
                      <a:pt x="2266" y="239"/>
                      <a:pt x="2266" y="240"/>
                      <a:pt x="2267" y="241"/>
                    </a:cubicBezTo>
                    <a:cubicBezTo>
                      <a:pt x="2271" y="246"/>
                      <a:pt x="2272" y="246"/>
                      <a:pt x="2266" y="250"/>
                    </a:cubicBezTo>
                    <a:cubicBezTo>
                      <a:pt x="2264" y="252"/>
                      <a:pt x="2265" y="257"/>
                      <a:pt x="2261" y="256"/>
                    </a:cubicBezTo>
                    <a:cubicBezTo>
                      <a:pt x="2259" y="255"/>
                      <a:pt x="2258" y="252"/>
                      <a:pt x="2257" y="251"/>
                    </a:cubicBezTo>
                    <a:cubicBezTo>
                      <a:pt x="2255" y="249"/>
                      <a:pt x="2253" y="248"/>
                      <a:pt x="2252" y="247"/>
                    </a:cubicBezTo>
                    <a:cubicBezTo>
                      <a:pt x="2251" y="246"/>
                      <a:pt x="2251" y="246"/>
                      <a:pt x="2250" y="246"/>
                    </a:cubicBezTo>
                    <a:cubicBezTo>
                      <a:pt x="2251" y="245"/>
                      <a:pt x="2251" y="245"/>
                      <a:pt x="2251" y="244"/>
                    </a:cubicBezTo>
                    <a:close/>
                    <a:moveTo>
                      <a:pt x="2262" y="610"/>
                    </a:moveTo>
                    <a:cubicBezTo>
                      <a:pt x="2263" y="610"/>
                      <a:pt x="2264" y="611"/>
                      <a:pt x="2265" y="612"/>
                    </a:cubicBezTo>
                    <a:cubicBezTo>
                      <a:pt x="2264" y="613"/>
                      <a:pt x="2263" y="615"/>
                      <a:pt x="2261" y="615"/>
                    </a:cubicBezTo>
                    <a:cubicBezTo>
                      <a:pt x="2260" y="615"/>
                      <a:pt x="2259" y="613"/>
                      <a:pt x="2258" y="612"/>
                    </a:cubicBezTo>
                    <a:cubicBezTo>
                      <a:pt x="2259" y="611"/>
                      <a:pt x="2261" y="610"/>
                      <a:pt x="2262" y="610"/>
                    </a:cubicBezTo>
                    <a:close/>
                    <a:moveTo>
                      <a:pt x="2258" y="572"/>
                    </a:moveTo>
                    <a:cubicBezTo>
                      <a:pt x="2259" y="571"/>
                      <a:pt x="2260" y="568"/>
                      <a:pt x="2261" y="567"/>
                    </a:cubicBezTo>
                    <a:cubicBezTo>
                      <a:pt x="2265" y="566"/>
                      <a:pt x="2263" y="571"/>
                      <a:pt x="2265" y="572"/>
                    </a:cubicBezTo>
                    <a:cubicBezTo>
                      <a:pt x="2264" y="573"/>
                      <a:pt x="2263" y="575"/>
                      <a:pt x="2262" y="575"/>
                    </a:cubicBezTo>
                    <a:cubicBezTo>
                      <a:pt x="2261" y="575"/>
                      <a:pt x="2259" y="573"/>
                      <a:pt x="2258" y="572"/>
                    </a:cubicBezTo>
                    <a:close/>
                    <a:moveTo>
                      <a:pt x="2262" y="536"/>
                    </a:moveTo>
                    <a:cubicBezTo>
                      <a:pt x="2260" y="535"/>
                      <a:pt x="2259" y="533"/>
                      <a:pt x="2257" y="530"/>
                    </a:cubicBezTo>
                    <a:cubicBezTo>
                      <a:pt x="2259" y="529"/>
                      <a:pt x="2260" y="527"/>
                      <a:pt x="2261" y="527"/>
                    </a:cubicBezTo>
                    <a:cubicBezTo>
                      <a:pt x="2263" y="527"/>
                      <a:pt x="2265" y="529"/>
                      <a:pt x="2265" y="530"/>
                    </a:cubicBezTo>
                    <a:cubicBezTo>
                      <a:pt x="2266" y="532"/>
                      <a:pt x="2262" y="537"/>
                      <a:pt x="2262" y="536"/>
                    </a:cubicBezTo>
                    <a:close/>
                    <a:moveTo>
                      <a:pt x="2263" y="650"/>
                    </a:moveTo>
                    <a:cubicBezTo>
                      <a:pt x="2264" y="650"/>
                      <a:pt x="2265" y="652"/>
                      <a:pt x="2266" y="653"/>
                    </a:cubicBezTo>
                    <a:cubicBezTo>
                      <a:pt x="2264" y="654"/>
                      <a:pt x="2263" y="655"/>
                      <a:pt x="2261" y="655"/>
                    </a:cubicBezTo>
                    <a:cubicBezTo>
                      <a:pt x="2260" y="656"/>
                      <a:pt x="2259" y="654"/>
                      <a:pt x="2257" y="652"/>
                    </a:cubicBezTo>
                    <a:cubicBezTo>
                      <a:pt x="2260" y="651"/>
                      <a:pt x="2261" y="650"/>
                      <a:pt x="2263" y="650"/>
                    </a:cubicBezTo>
                    <a:close/>
                    <a:moveTo>
                      <a:pt x="2262" y="736"/>
                    </a:moveTo>
                    <a:cubicBezTo>
                      <a:pt x="2261" y="736"/>
                      <a:pt x="2260" y="735"/>
                      <a:pt x="2259" y="735"/>
                    </a:cubicBezTo>
                    <a:cubicBezTo>
                      <a:pt x="2260" y="734"/>
                      <a:pt x="2261" y="733"/>
                      <a:pt x="2262" y="733"/>
                    </a:cubicBezTo>
                    <a:cubicBezTo>
                      <a:pt x="2262" y="732"/>
                      <a:pt x="2263" y="733"/>
                      <a:pt x="2264" y="734"/>
                    </a:cubicBezTo>
                    <a:cubicBezTo>
                      <a:pt x="2263" y="735"/>
                      <a:pt x="2262" y="736"/>
                      <a:pt x="2262" y="736"/>
                    </a:cubicBezTo>
                    <a:close/>
                    <a:moveTo>
                      <a:pt x="2262" y="698"/>
                    </a:moveTo>
                    <a:cubicBezTo>
                      <a:pt x="2260" y="697"/>
                      <a:pt x="2258" y="695"/>
                      <a:pt x="2258" y="694"/>
                    </a:cubicBezTo>
                    <a:cubicBezTo>
                      <a:pt x="2258" y="693"/>
                      <a:pt x="2260" y="691"/>
                      <a:pt x="2261" y="689"/>
                    </a:cubicBezTo>
                    <a:cubicBezTo>
                      <a:pt x="2263" y="691"/>
                      <a:pt x="2265" y="692"/>
                      <a:pt x="2265" y="693"/>
                    </a:cubicBezTo>
                    <a:cubicBezTo>
                      <a:pt x="2266" y="695"/>
                      <a:pt x="2263" y="698"/>
                      <a:pt x="2262" y="698"/>
                    </a:cubicBezTo>
                    <a:close/>
                    <a:moveTo>
                      <a:pt x="2261" y="496"/>
                    </a:moveTo>
                    <a:cubicBezTo>
                      <a:pt x="2259" y="495"/>
                      <a:pt x="2257" y="493"/>
                      <a:pt x="2255" y="490"/>
                    </a:cubicBezTo>
                    <a:cubicBezTo>
                      <a:pt x="2258" y="488"/>
                      <a:pt x="2260" y="485"/>
                      <a:pt x="2262" y="485"/>
                    </a:cubicBezTo>
                    <a:cubicBezTo>
                      <a:pt x="2264" y="485"/>
                      <a:pt x="2266" y="488"/>
                      <a:pt x="2267" y="490"/>
                    </a:cubicBezTo>
                    <a:cubicBezTo>
                      <a:pt x="2268" y="492"/>
                      <a:pt x="2262" y="497"/>
                      <a:pt x="2261" y="496"/>
                    </a:cubicBezTo>
                    <a:close/>
                    <a:moveTo>
                      <a:pt x="2259" y="446"/>
                    </a:moveTo>
                    <a:cubicBezTo>
                      <a:pt x="2259" y="445"/>
                      <a:pt x="2259" y="444"/>
                      <a:pt x="2260" y="443"/>
                    </a:cubicBezTo>
                    <a:cubicBezTo>
                      <a:pt x="2261" y="443"/>
                      <a:pt x="2262" y="442"/>
                      <a:pt x="2262" y="443"/>
                    </a:cubicBezTo>
                    <a:cubicBezTo>
                      <a:pt x="2264" y="445"/>
                      <a:pt x="2267" y="447"/>
                      <a:pt x="2267" y="449"/>
                    </a:cubicBezTo>
                    <a:cubicBezTo>
                      <a:pt x="2267" y="451"/>
                      <a:pt x="2264" y="453"/>
                      <a:pt x="2261" y="456"/>
                    </a:cubicBezTo>
                    <a:cubicBezTo>
                      <a:pt x="2259" y="453"/>
                      <a:pt x="2258" y="452"/>
                      <a:pt x="2257" y="450"/>
                    </a:cubicBezTo>
                    <a:cubicBezTo>
                      <a:pt x="2255" y="448"/>
                      <a:pt x="2258" y="448"/>
                      <a:pt x="2259" y="446"/>
                    </a:cubicBezTo>
                    <a:close/>
                    <a:moveTo>
                      <a:pt x="2267" y="410"/>
                    </a:moveTo>
                    <a:cubicBezTo>
                      <a:pt x="2265" y="410"/>
                      <a:pt x="2265" y="413"/>
                      <a:pt x="2264" y="414"/>
                    </a:cubicBezTo>
                    <a:cubicBezTo>
                      <a:pt x="2262" y="416"/>
                      <a:pt x="2261" y="416"/>
                      <a:pt x="2260" y="414"/>
                    </a:cubicBezTo>
                    <a:cubicBezTo>
                      <a:pt x="2259" y="412"/>
                      <a:pt x="2258" y="410"/>
                      <a:pt x="2255" y="410"/>
                    </a:cubicBezTo>
                    <a:cubicBezTo>
                      <a:pt x="2255" y="410"/>
                      <a:pt x="2255" y="409"/>
                      <a:pt x="2254" y="409"/>
                    </a:cubicBezTo>
                    <a:cubicBezTo>
                      <a:pt x="2257" y="406"/>
                      <a:pt x="2259" y="404"/>
                      <a:pt x="2262" y="403"/>
                    </a:cubicBezTo>
                    <a:cubicBezTo>
                      <a:pt x="2263" y="402"/>
                      <a:pt x="2266" y="405"/>
                      <a:pt x="2267" y="407"/>
                    </a:cubicBezTo>
                    <a:cubicBezTo>
                      <a:pt x="2269" y="409"/>
                      <a:pt x="2270" y="410"/>
                      <a:pt x="2267" y="410"/>
                    </a:cubicBezTo>
                    <a:close/>
                    <a:moveTo>
                      <a:pt x="2257" y="366"/>
                    </a:moveTo>
                    <a:cubicBezTo>
                      <a:pt x="2258" y="365"/>
                      <a:pt x="2259" y="362"/>
                      <a:pt x="2260" y="361"/>
                    </a:cubicBezTo>
                    <a:cubicBezTo>
                      <a:pt x="2260" y="360"/>
                      <a:pt x="2261" y="360"/>
                      <a:pt x="2262" y="360"/>
                    </a:cubicBezTo>
                    <a:cubicBezTo>
                      <a:pt x="2262" y="360"/>
                      <a:pt x="2263" y="360"/>
                      <a:pt x="2263" y="361"/>
                    </a:cubicBezTo>
                    <a:cubicBezTo>
                      <a:pt x="2264" y="362"/>
                      <a:pt x="2265" y="365"/>
                      <a:pt x="2267" y="366"/>
                    </a:cubicBezTo>
                    <a:cubicBezTo>
                      <a:pt x="2269" y="368"/>
                      <a:pt x="2269" y="369"/>
                      <a:pt x="2267" y="371"/>
                    </a:cubicBezTo>
                    <a:cubicBezTo>
                      <a:pt x="2261" y="377"/>
                      <a:pt x="2262" y="377"/>
                      <a:pt x="2257" y="371"/>
                    </a:cubicBezTo>
                    <a:cubicBezTo>
                      <a:pt x="2254" y="369"/>
                      <a:pt x="2254" y="368"/>
                      <a:pt x="2257" y="366"/>
                    </a:cubicBezTo>
                    <a:close/>
                    <a:moveTo>
                      <a:pt x="2265" y="333"/>
                    </a:moveTo>
                    <a:cubicBezTo>
                      <a:pt x="2264" y="334"/>
                      <a:pt x="2264" y="335"/>
                      <a:pt x="2263" y="336"/>
                    </a:cubicBezTo>
                    <a:cubicBezTo>
                      <a:pt x="2263" y="337"/>
                      <a:pt x="2261" y="337"/>
                      <a:pt x="2261" y="337"/>
                    </a:cubicBezTo>
                    <a:cubicBezTo>
                      <a:pt x="2259" y="334"/>
                      <a:pt x="2256" y="331"/>
                      <a:pt x="2254" y="328"/>
                    </a:cubicBezTo>
                    <a:cubicBezTo>
                      <a:pt x="2254" y="327"/>
                      <a:pt x="2254" y="327"/>
                      <a:pt x="2254" y="327"/>
                    </a:cubicBezTo>
                    <a:cubicBezTo>
                      <a:pt x="2254" y="326"/>
                      <a:pt x="2255" y="325"/>
                      <a:pt x="2255" y="325"/>
                    </a:cubicBezTo>
                    <a:cubicBezTo>
                      <a:pt x="2259" y="325"/>
                      <a:pt x="2258" y="320"/>
                      <a:pt x="2261" y="320"/>
                    </a:cubicBezTo>
                    <a:cubicBezTo>
                      <a:pt x="2262" y="320"/>
                      <a:pt x="2263" y="320"/>
                      <a:pt x="2264" y="321"/>
                    </a:cubicBezTo>
                    <a:cubicBezTo>
                      <a:pt x="2266" y="322"/>
                      <a:pt x="2265" y="326"/>
                      <a:pt x="2269" y="326"/>
                    </a:cubicBezTo>
                    <a:cubicBezTo>
                      <a:pt x="2270" y="330"/>
                      <a:pt x="2266" y="330"/>
                      <a:pt x="2265" y="333"/>
                    </a:cubicBezTo>
                    <a:close/>
                    <a:moveTo>
                      <a:pt x="2264" y="295"/>
                    </a:moveTo>
                    <a:cubicBezTo>
                      <a:pt x="2263" y="297"/>
                      <a:pt x="2261" y="298"/>
                      <a:pt x="2260" y="296"/>
                    </a:cubicBezTo>
                    <a:cubicBezTo>
                      <a:pt x="2258" y="292"/>
                      <a:pt x="2254" y="290"/>
                      <a:pt x="2251" y="287"/>
                    </a:cubicBezTo>
                    <a:cubicBezTo>
                      <a:pt x="2251" y="287"/>
                      <a:pt x="2251" y="285"/>
                      <a:pt x="2251" y="285"/>
                    </a:cubicBezTo>
                    <a:cubicBezTo>
                      <a:pt x="2256" y="284"/>
                      <a:pt x="2259" y="280"/>
                      <a:pt x="2260" y="276"/>
                    </a:cubicBezTo>
                    <a:cubicBezTo>
                      <a:pt x="2260" y="276"/>
                      <a:pt x="2261" y="276"/>
                      <a:pt x="2261" y="275"/>
                    </a:cubicBezTo>
                    <a:cubicBezTo>
                      <a:pt x="2262" y="276"/>
                      <a:pt x="2263" y="275"/>
                      <a:pt x="2263" y="276"/>
                    </a:cubicBezTo>
                    <a:cubicBezTo>
                      <a:pt x="2263" y="277"/>
                      <a:pt x="2263" y="278"/>
                      <a:pt x="2264" y="278"/>
                    </a:cubicBezTo>
                    <a:cubicBezTo>
                      <a:pt x="2267" y="281"/>
                      <a:pt x="2270" y="284"/>
                      <a:pt x="2273" y="287"/>
                    </a:cubicBezTo>
                    <a:cubicBezTo>
                      <a:pt x="2270" y="290"/>
                      <a:pt x="2266" y="291"/>
                      <a:pt x="2264" y="295"/>
                    </a:cubicBezTo>
                    <a:close/>
                    <a:moveTo>
                      <a:pt x="2273" y="166"/>
                    </a:moveTo>
                    <a:cubicBezTo>
                      <a:pt x="2261" y="173"/>
                      <a:pt x="2262" y="173"/>
                      <a:pt x="2251" y="166"/>
                    </a:cubicBezTo>
                    <a:cubicBezTo>
                      <a:pt x="2248" y="165"/>
                      <a:pt x="2248" y="164"/>
                      <a:pt x="2250" y="163"/>
                    </a:cubicBezTo>
                    <a:cubicBezTo>
                      <a:pt x="2255" y="161"/>
                      <a:pt x="2258" y="157"/>
                      <a:pt x="2260" y="152"/>
                    </a:cubicBezTo>
                    <a:cubicBezTo>
                      <a:pt x="2260" y="151"/>
                      <a:pt x="2261" y="151"/>
                      <a:pt x="2262" y="150"/>
                    </a:cubicBezTo>
                    <a:cubicBezTo>
                      <a:pt x="2263" y="151"/>
                      <a:pt x="2263" y="151"/>
                      <a:pt x="2264" y="152"/>
                    </a:cubicBezTo>
                    <a:cubicBezTo>
                      <a:pt x="2265" y="157"/>
                      <a:pt x="2268" y="161"/>
                      <a:pt x="2273" y="163"/>
                    </a:cubicBezTo>
                    <a:cubicBezTo>
                      <a:pt x="2275" y="164"/>
                      <a:pt x="2275" y="165"/>
                      <a:pt x="2273" y="166"/>
                    </a:cubicBezTo>
                    <a:close/>
                    <a:moveTo>
                      <a:pt x="2303" y="736"/>
                    </a:moveTo>
                    <a:cubicBezTo>
                      <a:pt x="2303" y="736"/>
                      <a:pt x="2302" y="736"/>
                      <a:pt x="2302" y="735"/>
                    </a:cubicBezTo>
                    <a:cubicBezTo>
                      <a:pt x="2302" y="735"/>
                      <a:pt x="2302" y="735"/>
                      <a:pt x="2303" y="735"/>
                    </a:cubicBezTo>
                    <a:cubicBezTo>
                      <a:pt x="2303" y="735"/>
                      <a:pt x="2304" y="735"/>
                      <a:pt x="2304" y="735"/>
                    </a:cubicBezTo>
                    <a:cubicBezTo>
                      <a:pt x="2304" y="736"/>
                      <a:pt x="2303" y="736"/>
                      <a:pt x="2303" y="736"/>
                    </a:cubicBezTo>
                    <a:close/>
                    <a:moveTo>
                      <a:pt x="2302" y="696"/>
                    </a:moveTo>
                    <a:cubicBezTo>
                      <a:pt x="2302" y="696"/>
                      <a:pt x="2301" y="695"/>
                      <a:pt x="2299" y="694"/>
                    </a:cubicBezTo>
                    <a:cubicBezTo>
                      <a:pt x="2301" y="692"/>
                      <a:pt x="2302" y="692"/>
                      <a:pt x="2303" y="691"/>
                    </a:cubicBezTo>
                    <a:cubicBezTo>
                      <a:pt x="2304" y="692"/>
                      <a:pt x="2306" y="693"/>
                      <a:pt x="2306" y="694"/>
                    </a:cubicBezTo>
                    <a:cubicBezTo>
                      <a:pt x="2306" y="697"/>
                      <a:pt x="2304" y="696"/>
                      <a:pt x="2302" y="696"/>
                    </a:cubicBezTo>
                    <a:close/>
                    <a:moveTo>
                      <a:pt x="2303" y="615"/>
                    </a:moveTo>
                    <a:cubicBezTo>
                      <a:pt x="2302" y="615"/>
                      <a:pt x="2300" y="613"/>
                      <a:pt x="2300" y="613"/>
                    </a:cubicBezTo>
                    <a:cubicBezTo>
                      <a:pt x="2301" y="612"/>
                      <a:pt x="2302" y="611"/>
                      <a:pt x="2303" y="610"/>
                    </a:cubicBezTo>
                    <a:cubicBezTo>
                      <a:pt x="2304" y="611"/>
                      <a:pt x="2306" y="612"/>
                      <a:pt x="2306" y="613"/>
                    </a:cubicBezTo>
                    <a:cubicBezTo>
                      <a:pt x="2305" y="614"/>
                      <a:pt x="2304" y="614"/>
                      <a:pt x="2303" y="615"/>
                    </a:cubicBezTo>
                    <a:close/>
                    <a:moveTo>
                      <a:pt x="2305" y="652"/>
                    </a:moveTo>
                    <a:cubicBezTo>
                      <a:pt x="2305" y="654"/>
                      <a:pt x="2304" y="654"/>
                      <a:pt x="2303" y="655"/>
                    </a:cubicBezTo>
                    <a:cubicBezTo>
                      <a:pt x="2302" y="655"/>
                      <a:pt x="2300" y="654"/>
                      <a:pt x="2300" y="653"/>
                    </a:cubicBezTo>
                    <a:cubicBezTo>
                      <a:pt x="2300" y="652"/>
                      <a:pt x="2302" y="651"/>
                      <a:pt x="2303" y="649"/>
                    </a:cubicBezTo>
                    <a:cubicBezTo>
                      <a:pt x="2304" y="650"/>
                      <a:pt x="2306" y="652"/>
                      <a:pt x="2305" y="652"/>
                    </a:cubicBezTo>
                    <a:close/>
                    <a:moveTo>
                      <a:pt x="2300" y="572"/>
                    </a:moveTo>
                    <a:cubicBezTo>
                      <a:pt x="2300" y="571"/>
                      <a:pt x="2302" y="570"/>
                      <a:pt x="2303" y="569"/>
                    </a:cubicBezTo>
                    <a:cubicBezTo>
                      <a:pt x="2304" y="570"/>
                      <a:pt x="2305" y="571"/>
                      <a:pt x="2305" y="573"/>
                    </a:cubicBezTo>
                    <a:cubicBezTo>
                      <a:pt x="2305" y="573"/>
                      <a:pt x="2304" y="575"/>
                      <a:pt x="2304" y="576"/>
                    </a:cubicBezTo>
                    <a:cubicBezTo>
                      <a:pt x="2302" y="574"/>
                      <a:pt x="2300" y="573"/>
                      <a:pt x="2300" y="572"/>
                    </a:cubicBezTo>
                    <a:close/>
                    <a:moveTo>
                      <a:pt x="2303" y="535"/>
                    </a:moveTo>
                    <a:cubicBezTo>
                      <a:pt x="2302" y="534"/>
                      <a:pt x="2301" y="532"/>
                      <a:pt x="2299" y="531"/>
                    </a:cubicBezTo>
                    <a:cubicBezTo>
                      <a:pt x="2301" y="530"/>
                      <a:pt x="2302" y="528"/>
                      <a:pt x="2303" y="527"/>
                    </a:cubicBezTo>
                    <a:cubicBezTo>
                      <a:pt x="2304" y="529"/>
                      <a:pt x="2305" y="530"/>
                      <a:pt x="2306" y="531"/>
                    </a:cubicBezTo>
                    <a:cubicBezTo>
                      <a:pt x="2306" y="532"/>
                      <a:pt x="2304" y="533"/>
                      <a:pt x="2303" y="535"/>
                    </a:cubicBezTo>
                    <a:close/>
                    <a:moveTo>
                      <a:pt x="2303" y="496"/>
                    </a:moveTo>
                    <a:cubicBezTo>
                      <a:pt x="2301" y="494"/>
                      <a:pt x="2299" y="492"/>
                      <a:pt x="2299" y="490"/>
                    </a:cubicBezTo>
                    <a:cubicBezTo>
                      <a:pt x="2298" y="488"/>
                      <a:pt x="2301" y="486"/>
                      <a:pt x="2303" y="484"/>
                    </a:cubicBezTo>
                    <a:cubicBezTo>
                      <a:pt x="2305" y="487"/>
                      <a:pt x="2307" y="489"/>
                      <a:pt x="2307" y="490"/>
                    </a:cubicBezTo>
                    <a:cubicBezTo>
                      <a:pt x="2307" y="492"/>
                      <a:pt x="2305" y="494"/>
                      <a:pt x="2303" y="496"/>
                    </a:cubicBezTo>
                    <a:close/>
                    <a:moveTo>
                      <a:pt x="2299" y="450"/>
                    </a:moveTo>
                    <a:cubicBezTo>
                      <a:pt x="2299" y="448"/>
                      <a:pt x="2302" y="446"/>
                      <a:pt x="2303" y="445"/>
                    </a:cubicBezTo>
                    <a:cubicBezTo>
                      <a:pt x="2305" y="446"/>
                      <a:pt x="2307" y="448"/>
                      <a:pt x="2307" y="449"/>
                    </a:cubicBezTo>
                    <a:cubicBezTo>
                      <a:pt x="2307" y="451"/>
                      <a:pt x="2305" y="452"/>
                      <a:pt x="2303" y="454"/>
                    </a:cubicBezTo>
                    <a:cubicBezTo>
                      <a:pt x="2301" y="453"/>
                      <a:pt x="2299" y="451"/>
                      <a:pt x="2299" y="450"/>
                    </a:cubicBezTo>
                    <a:close/>
                    <a:moveTo>
                      <a:pt x="2307" y="410"/>
                    </a:moveTo>
                    <a:cubicBezTo>
                      <a:pt x="2306" y="410"/>
                      <a:pt x="2306" y="411"/>
                      <a:pt x="2305" y="411"/>
                    </a:cubicBezTo>
                    <a:cubicBezTo>
                      <a:pt x="2304" y="414"/>
                      <a:pt x="2302" y="414"/>
                      <a:pt x="2301" y="411"/>
                    </a:cubicBezTo>
                    <a:cubicBezTo>
                      <a:pt x="2300" y="410"/>
                      <a:pt x="2298" y="410"/>
                      <a:pt x="2297" y="409"/>
                    </a:cubicBezTo>
                    <a:cubicBezTo>
                      <a:pt x="2298" y="408"/>
                      <a:pt x="2299" y="407"/>
                      <a:pt x="2300" y="405"/>
                    </a:cubicBezTo>
                    <a:cubicBezTo>
                      <a:pt x="2301" y="404"/>
                      <a:pt x="2302" y="403"/>
                      <a:pt x="2303" y="402"/>
                    </a:cubicBezTo>
                    <a:cubicBezTo>
                      <a:pt x="2303" y="403"/>
                      <a:pt x="2304" y="403"/>
                      <a:pt x="2304" y="403"/>
                    </a:cubicBezTo>
                    <a:cubicBezTo>
                      <a:pt x="2305" y="405"/>
                      <a:pt x="2307" y="406"/>
                      <a:pt x="2308" y="407"/>
                    </a:cubicBezTo>
                    <a:cubicBezTo>
                      <a:pt x="2311" y="410"/>
                      <a:pt x="2309" y="410"/>
                      <a:pt x="2307" y="410"/>
                    </a:cubicBezTo>
                    <a:close/>
                    <a:moveTo>
                      <a:pt x="2296" y="369"/>
                    </a:moveTo>
                    <a:cubicBezTo>
                      <a:pt x="2299" y="366"/>
                      <a:pt x="2301" y="364"/>
                      <a:pt x="2303" y="362"/>
                    </a:cubicBezTo>
                    <a:cubicBezTo>
                      <a:pt x="2303" y="362"/>
                      <a:pt x="2304" y="363"/>
                      <a:pt x="2304" y="363"/>
                    </a:cubicBezTo>
                    <a:cubicBezTo>
                      <a:pt x="2305" y="364"/>
                      <a:pt x="2307" y="366"/>
                      <a:pt x="2308" y="367"/>
                    </a:cubicBezTo>
                    <a:cubicBezTo>
                      <a:pt x="2309" y="368"/>
                      <a:pt x="2310" y="369"/>
                      <a:pt x="2308" y="370"/>
                    </a:cubicBezTo>
                    <a:cubicBezTo>
                      <a:pt x="2307" y="371"/>
                      <a:pt x="2306" y="372"/>
                      <a:pt x="2305" y="374"/>
                    </a:cubicBezTo>
                    <a:cubicBezTo>
                      <a:pt x="2304" y="375"/>
                      <a:pt x="2303" y="375"/>
                      <a:pt x="2301" y="374"/>
                    </a:cubicBezTo>
                    <a:cubicBezTo>
                      <a:pt x="2300" y="372"/>
                      <a:pt x="2298" y="371"/>
                      <a:pt x="2296" y="369"/>
                    </a:cubicBezTo>
                    <a:close/>
                    <a:moveTo>
                      <a:pt x="2309" y="329"/>
                    </a:moveTo>
                    <a:cubicBezTo>
                      <a:pt x="2307" y="331"/>
                      <a:pt x="2305" y="334"/>
                      <a:pt x="2303" y="334"/>
                    </a:cubicBezTo>
                    <a:cubicBezTo>
                      <a:pt x="2301" y="335"/>
                      <a:pt x="2299" y="331"/>
                      <a:pt x="2297" y="329"/>
                    </a:cubicBezTo>
                    <a:cubicBezTo>
                      <a:pt x="2297" y="329"/>
                      <a:pt x="2296" y="328"/>
                      <a:pt x="2296" y="326"/>
                    </a:cubicBezTo>
                    <a:cubicBezTo>
                      <a:pt x="2296" y="326"/>
                      <a:pt x="2297" y="326"/>
                      <a:pt x="2298" y="325"/>
                    </a:cubicBezTo>
                    <a:cubicBezTo>
                      <a:pt x="2298" y="325"/>
                      <a:pt x="2300" y="325"/>
                      <a:pt x="2300" y="324"/>
                    </a:cubicBezTo>
                    <a:cubicBezTo>
                      <a:pt x="2301" y="323"/>
                      <a:pt x="2302" y="321"/>
                      <a:pt x="2303" y="320"/>
                    </a:cubicBezTo>
                    <a:cubicBezTo>
                      <a:pt x="2304" y="321"/>
                      <a:pt x="2305" y="323"/>
                      <a:pt x="2306" y="324"/>
                    </a:cubicBezTo>
                    <a:cubicBezTo>
                      <a:pt x="2306" y="325"/>
                      <a:pt x="2307" y="325"/>
                      <a:pt x="2308" y="325"/>
                    </a:cubicBezTo>
                    <a:cubicBezTo>
                      <a:pt x="2310" y="326"/>
                      <a:pt x="2310" y="327"/>
                      <a:pt x="2309" y="329"/>
                    </a:cubicBezTo>
                    <a:close/>
                    <a:moveTo>
                      <a:pt x="2312" y="288"/>
                    </a:moveTo>
                    <a:cubicBezTo>
                      <a:pt x="2309" y="290"/>
                      <a:pt x="2305" y="292"/>
                      <a:pt x="2304" y="296"/>
                    </a:cubicBezTo>
                    <a:cubicBezTo>
                      <a:pt x="2304" y="296"/>
                      <a:pt x="2304" y="296"/>
                      <a:pt x="2303" y="296"/>
                    </a:cubicBezTo>
                    <a:cubicBezTo>
                      <a:pt x="2303" y="296"/>
                      <a:pt x="2302" y="295"/>
                      <a:pt x="2301" y="295"/>
                    </a:cubicBezTo>
                    <a:cubicBezTo>
                      <a:pt x="2299" y="294"/>
                      <a:pt x="2301" y="290"/>
                      <a:pt x="2297" y="291"/>
                    </a:cubicBezTo>
                    <a:cubicBezTo>
                      <a:pt x="2296" y="291"/>
                      <a:pt x="2294" y="288"/>
                      <a:pt x="2293" y="286"/>
                    </a:cubicBezTo>
                    <a:cubicBezTo>
                      <a:pt x="2294" y="285"/>
                      <a:pt x="2296" y="284"/>
                      <a:pt x="2298" y="283"/>
                    </a:cubicBezTo>
                    <a:cubicBezTo>
                      <a:pt x="2299" y="281"/>
                      <a:pt x="2301" y="278"/>
                      <a:pt x="2303" y="278"/>
                    </a:cubicBezTo>
                    <a:cubicBezTo>
                      <a:pt x="2305" y="278"/>
                      <a:pt x="2307" y="281"/>
                      <a:pt x="2308" y="283"/>
                    </a:cubicBezTo>
                    <a:cubicBezTo>
                      <a:pt x="2309" y="284"/>
                      <a:pt x="2310" y="285"/>
                      <a:pt x="2311" y="285"/>
                    </a:cubicBezTo>
                    <a:cubicBezTo>
                      <a:pt x="2314" y="285"/>
                      <a:pt x="2313" y="286"/>
                      <a:pt x="2312" y="288"/>
                    </a:cubicBezTo>
                    <a:close/>
                    <a:moveTo>
                      <a:pt x="2292" y="246"/>
                    </a:moveTo>
                    <a:cubicBezTo>
                      <a:pt x="2293" y="245"/>
                      <a:pt x="2293" y="245"/>
                      <a:pt x="2294" y="244"/>
                    </a:cubicBezTo>
                    <a:cubicBezTo>
                      <a:pt x="2297" y="243"/>
                      <a:pt x="2300" y="241"/>
                      <a:pt x="2301" y="237"/>
                    </a:cubicBezTo>
                    <a:cubicBezTo>
                      <a:pt x="2302" y="234"/>
                      <a:pt x="2304" y="236"/>
                      <a:pt x="2305" y="237"/>
                    </a:cubicBezTo>
                    <a:cubicBezTo>
                      <a:pt x="2306" y="239"/>
                      <a:pt x="2306" y="240"/>
                      <a:pt x="2307" y="241"/>
                    </a:cubicBezTo>
                    <a:cubicBezTo>
                      <a:pt x="2312" y="246"/>
                      <a:pt x="2312" y="246"/>
                      <a:pt x="2307" y="251"/>
                    </a:cubicBezTo>
                    <a:cubicBezTo>
                      <a:pt x="2303" y="254"/>
                      <a:pt x="2303" y="254"/>
                      <a:pt x="2300" y="251"/>
                    </a:cubicBezTo>
                    <a:cubicBezTo>
                      <a:pt x="2298" y="250"/>
                      <a:pt x="2296" y="248"/>
                      <a:pt x="2294" y="247"/>
                    </a:cubicBezTo>
                    <a:cubicBezTo>
                      <a:pt x="2293" y="246"/>
                      <a:pt x="2293" y="246"/>
                      <a:pt x="2292" y="246"/>
                    </a:cubicBezTo>
                    <a:close/>
                    <a:moveTo>
                      <a:pt x="2308" y="209"/>
                    </a:moveTo>
                    <a:cubicBezTo>
                      <a:pt x="2306" y="211"/>
                      <a:pt x="2306" y="213"/>
                      <a:pt x="2304" y="215"/>
                    </a:cubicBezTo>
                    <a:cubicBezTo>
                      <a:pt x="2304" y="215"/>
                      <a:pt x="2303" y="215"/>
                      <a:pt x="2303" y="216"/>
                    </a:cubicBezTo>
                    <a:cubicBezTo>
                      <a:pt x="2302" y="215"/>
                      <a:pt x="2302" y="215"/>
                      <a:pt x="2301" y="214"/>
                    </a:cubicBezTo>
                    <a:cubicBezTo>
                      <a:pt x="2300" y="212"/>
                      <a:pt x="2299" y="210"/>
                      <a:pt x="2298" y="209"/>
                    </a:cubicBezTo>
                    <a:cubicBezTo>
                      <a:pt x="2296" y="207"/>
                      <a:pt x="2294" y="206"/>
                      <a:pt x="2292" y="205"/>
                    </a:cubicBezTo>
                    <a:cubicBezTo>
                      <a:pt x="2294" y="204"/>
                      <a:pt x="2295" y="203"/>
                      <a:pt x="2296" y="201"/>
                    </a:cubicBezTo>
                    <a:cubicBezTo>
                      <a:pt x="2298" y="199"/>
                      <a:pt x="2302" y="198"/>
                      <a:pt x="2302" y="194"/>
                    </a:cubicBezTo>
                    <a:cubicBezTo>
                      <a:pt x="2302" y="194"/>
                      <a:pt x="2303" y="194"/>
                      <a:pt x="2304" y="194"/>
                    </a:cubicBezTo>
                    <a:cubicBezTo>
                      <a:pt x="2304" y="197"/>
                      <a:pt x="2306" y="198"/>
                      <a:pt x="2308" y="200"/>
                    </a:cubicBezTo>
                    <a:cubicBezTo>
                      <a:pt x="2310" y="202"/>
                      <a:pt x="2312" y="203"/>
                      <a:pt x="2313" y="205"/>
                    </a:cubicBezTo>
                    <a:cubicBezTo>
                      <a:pt x="2311" y="207"/>
                      <a:pt x="2309" y="208"/>
                      <a:pt x="2308" y="209"/>
                    </a:cubicBezTo>
                    <a:close/>
                    <a:moveTo>
                      <a:pt x="2314" y="166"/>
                    </a:moveTo>
                    <a:cubicBezTo>
                      <a:pt x="2310" y="169"/>
                      <a:pt x="2307" y="172"/>
                      <a:pt x="2304" y="175"/>
                    </a:cubicBezTo>
                    <a:cubicBezTo>
                      <a:pt x="2303" y="175"/>
                      <a:pt x="2303" y="176"/>
                      <a:pt x="2303" y="177"/>
                    </a:cubicBezTo>
                    <a:cubicBezTo>
                      <a:pt x="2303" y="176"/>
                      <a:pt x="2303" y="175"/>
                      <a:pt x="2302" y="175"/>
                    </a:cubicBezTo>
                    <a:cubicBezTo>
                      <a:pt x="2299" y="172"/>
                      <a:pt x="2296" y="169"/>
                      <a:pt x="2292" y="166"/>
                    </a:cubicBezTo>
                    <a:cubicBezTo>
                      <a:pt x="2292" y="166"/>
                      <a:pt x="2291" y="166"/>
                      <a:pt x="2291" y="165"/>
                    </a:cubicBezTo>
                    <a:cubicBezTo>
                      <a:pt x="2291" y="165"/>
                      <a:pt x="2291" y="164"/>
                      <a:pt x="2292" y="164"/>
                    </a:cubicBezTo>
                    <a:cubicBezTo>
                      <a:pt x="2296" y="162"/>
                      <a:pt x="2300" y="159"/>
                      <a:pt x="2302" y="154"/>
                    </a:cubicBezTo>
                    <a:cubicBezTo>
                      <a:pt x="2302" y="153"/>
                      <a:pt x="2303" y="152"/>
                      <a:pt x="2304" y="154"/>
                    </a:cubicBezTo>
                    <a:cubicBezTo>
                      <a:pt x="2306" y="158"/>
                      <a:pt x="2310" y="162"/>
                      <a:pt x="2314" y="164"/>
                    </a:cubicBezTo>
                    <a:cubicBezTo>
                      <a:pt x="2315" y="164"/>
                      <a:pt x="2316" y="165"/>
                      <a:pt x="2314" y="166"/>
                    </a:cubicBezTo>
                    <a:close/>
                    <a:moveTo>
                      <a:pt x="2311" y="128"/>
                    </a:moveTo>
                    <a:cubicBezTo>
                      <a:pt x="2308" y="130"/>
                      <a:pt x="2306" y="132"/>
                      <a:pt x="2305" y="135"/>
                    </a:cubicBezTo>
                    <a:cubicBezTo>
                      <a:pt x="2305" y="136"/>
                      <a:pt x="2302" y="138"/>
                      <a:pt x="2301" y="135"/>
                    </a:cubicBezTo>
                    <a:cubicBezTo>
                      <a:pt x="2299" y="130"/>
                      <a:pt x="2295" y="127"/>
                      <a:pt x="2290" y="126"/>
                    </a:cubicBezTo>
                    <a:cubicBezTo>
                      <a:pt x="2290" y="126"/>
                      <a:pt x="2289" y="125"/>
                      <a:pt x="2289" y="125"/>
                    </a:cubicBezTo>
                    <a:cubicBezTo>
                      <a:pt x="2289" y="124"/>
                      <a:pt x="2290" y="124"/>
                      <a:pt x="2290" y="124"/>
                    </a:cubicBezTo>
                    <a:cubicBezTo>
                      <a:pt x="2296" y="121"/>
                      <a:pt x="2300" y="117"/>
                      <a:pt x="2302" y="112"/>
                    </a:cubicBezTo>
                    <a:cubicBezTo>
                      <a:pt x="2303" y="110"/>
                      <a:pt x="2303" y="111"/>
                      <a:pt x="2304" y="112"/>
                    </a:cubicBezTo>
                    <a:cubicBezTo>
                      <a:pt x="2306" y="115"/>
                      <a:pt x="2307" y="119"/>
                      <a:pt x="2311" y="120"/>
                    </a:cubicBezTo>
                    <a:cubicBezTo>
                      <a:pt x="2313" y="121"/>
                      <a:pt x="2315" y="123"/>
                      <a:pt x="2317" y="125"/>
                    </a:cubicBezTo>
                    <a:cubicBezTo>
                      <a:pt x="2315" y="126"/>
                      <a:pt x="2312" y="126"/>
                      <a:pt x="2311" y="128"/>
                    </a:cubicBezTo>
                    <a:close/>
                    <a:moveTo>
                      <a:pt x="2343" y="736"/>
                    </a:moveTo>
                    <a:cubicBezTo>
                      <a:pt x="2343" y="736"/>
                      <a:pt x="2343" y="735"/>
                      <a:pt x="2343" y="735"/>
                    </a:cubicBezTo>
                    <a:cubicBezTo>
                      <a:pt x="2343" y="735"/>
                      <a:pt x="2343" y="735"/>
                      <a:pt x="2343" y="734"/>
                    </a:cubicBezTo>
                    <a:cubicBezTo>
                      <a:pt x="2343" y="735"/>
                      <a:pt x="2344" y="735"/>
                      <a:pt x="2344" y="736"/>
                    </a:cubicBezTo>
                    <a:cubicBezTo>
                      <a:pt x="2344" y="736"/>
                      <a:pt x="2343" y="736"/>
                      <a:pt x="2343" y="736"/>
                    </a:cubicBezTo>
                    <a:close/>
                    <a:moveTo>
                      <a:pt x="2342" y="696"/>
                    </a:moveTo>
                    <a:cubicBezTo>
                      <a:pt x="2342" y="696"/>
                      <a:pt x="2341" y="695"/>
                      <a:pt x="2338" y="693"/>
                    </a:cubicBezTo>
                    <a:cubicBezTo>
                      <a:pt x="2341" y="692"/>
                      <a:pt x="2342" y="690"/>
                      <a:pt x="2343" y="690"/>
                    </a:cubicBezTo>
                    <a:cubicBezTo>
                      <a:pt x="2344" y="691"/>
                      <a:pt x="2346" y="693"/>
                      <a:pt x="2346" y="694"/>
                    </a:cubicBezTo>
                    <a:cubicBezTo>
                      <a:pt x="2346" y="697"/>
                      <a:pt x="2344" y="696"/>
                      <a:pt x="2342" y="696"/>
                    </a:cubicBezTo>
                    <a:close/>
                    <a:moveTo>
                      <a:pt x="2344" y="610"/>
                    </a:moveTo>
                    <a:cubicBezTo>
                      <a:pt x="2344" y="611"/>
                      <a:pt x="2347" y="611"/>
                      <a:pt x="2345" y="613"/>
                    </a:cubicBezTo>
                    <a:cubicBezTo>
                      <a:pt x="2344" y="614"/>
                      <a:pt x="2343" y="615"/>
                      <a:pt x="2342" y="614"/>
                    </a:cubicBezTo>
                    <a:cubicBezTo>
                      <a:pt x="2342" y="614"/>
                      <a:pt x="2341" y="613"/>
                      <a:pt x="2340" y="612"/>
                    </a:cubicBezTo>
                    <a:cubicBezTo>
                      <a:pt x="2342" y="611"/>
                      <a:pt x="2343" y="611"/>
                      <a:pt x="2344" y="610"/>
                    </a:cubicBezTo>
                    <a:close/>
                    <a:moveTo>
                      <a:pt x="2341" y="572"/>
                    </a:moveTo>
                    <a:cubicBezTo>
                      <a:pt x="2341" y="571"/>
                      <a:pt x="2342" y="570"/>
                      <a:pt x="2344" y="568"/>
                    </a:cubicBezTo>
                    <a:cubicBezTo>
                      <a:pt x="2345" y="570"/>
                      <a:pt x="2346" y="571"/>
                      <a:pt x="2346" y="572"/>
                    </a:cubicBezTo>
                    <a:cubicBezTo>
                      <a:pt x="2345" y="573"/>
                      <a:pt x="2344" y="574"/>
                      <a:pt x="2343" y="575"/>
                    </a:cubicBezTo>
                    <a:cubicBezTo>
                      <a:pt x="2342" y="574"/>
                      <a:pt x="2341" y="573"/>
                      <a:pt x="2341" y="572"/>
                    </a:cubicBezTo>
                    <a:close/>
                    <a:moveTo>
                      <a:pt x="2343" y="534"/>
                    </a:moveTo>
                    <a:cubicBezTo>
                      <a:pt x="2342" y="533"/>
                      <a:pt x="2341" y="532"/>
                      <a:pt x="2340" y="531"/>
                    </a:cubicBezTo>
                    <a:cubicBezTo>
                      <a:pt x="2341" y="529"/>
                      <a:pt x="2342" y="528"/>
                      <a:pt x="2343" y="527"/>
                    </a:cubicBezTo>
                    <a:cubicBezTo>
                      <a:pt x="2344" y="528"/>
                      <a:pt x="2346" y="530"/>
                      <a:pt x="2346" y="531"/>
                    </a:cubicBezTo>
                    <a:cubicBezTo>
                      <a:pt x="2346" y="532"/>
                      <a:pt x="2344" y="533"/>
                      <a:pt x="2343" y="534"/>
                    </a:cubicBezTo>
                    <a:close/>
                    <a:moveTo>
                      <a:pt x="2343" y="656"/>
                    </a:moveTo>
                    <a:cubicBezTo>
                      <a:pt x="2342" y="655"/>
                      <a:pt x="2341" y="654"/>
                      <a:pt x="2340" y="652"/>
                    </a:cubicBezTo>
                    <a:cubicBezTo>
                      <a:pt x="2341" y="652"/>
                      <a:pt x="2342" y="650"/>
                      <a:pt x="2343" y="650"/>
                    </a:cubicBezTo>
                    <a:cubicBezTo>
                      <a:pt x="2344" y="651"/>
                      <a:pt x="2345" y="652"/>
                      <a:pt x="2346" y="653"/>
                    </a:cubicBezTo>
                    <a:cubicBezTo>
                      <a:pt x="2345" y="654"/>
                      <a:pt x="2344" y="655"/>
                      <a:pt x="2343" y="656"/>
                    </a:cubicBezTo>
                    <a:close/>
                    <a:moveTo>
                      <a:pt x="2346" y="494"/>
                    </a:moveTo>
                    <a:cubicBezTo>
                      <a:pt x="2344" y="497"/>
                      <a:pt x="2342" y="496"/>
                      <a:pt x="2341" y="493"/>
                    </a:cubicBezTo>
                    <a:cubicBezTo>
                      <a:pt x="2340" y="492"/>
                      <a:pt x="2338" y="490"/>
                      <a:pt x="2339" y="490"/>
                    </a:cubicBezTo>
                    <a:cubicBezTo>
                      <a:pt x="2340" y="488"/>
                      <a:pt x="2342" y="487"/>
                      <a:pt x="2344" y="485"/>
                    </a:cubicBezTo>
                    <a:cubicBezTo>
                      <a:pt x="2345" y="486"/>
                      <a:pt x="2346" y="487"/>
                      <a:pt x="2347" y="489"/>
                    </a:cubicBezTo>
                    <a:cubicBezTo>
                      <a:pt x="2348" y="489"/>
                      <a:pt x="2348" y="491"/>
                      <a:pt x="2348" y="492"/>
                    </a:cubicBezTo>
                    <a:cubicBezTo>
                      <a:pt x="2348" y="492"/>
                      <a:pt x="2346" y="493"/>
                      <a:pt x="2346" y="494"/>
                    </a:cubicBezTo>
                    <a:close/>
                    <a:moveTo>
                      <a:pt x="2339" y="449"/>
                    </a:moveTo>
                    <a:cubicBezTo>
                      <a:pt x="2340" y="448"/>
                      <a:pt x="2342" y="446"/>
                      <a:pt x="2343" y="445"/>
                    </a:cubicBezTo>
                    <a:cubicBezTo>
                      <a:pt x="2345" y="446"/>
                      <a:pt x="2347" y="448"/>
                      <a:pt x="2347" y="450"/>
                    </a:cubicBezTo>
                    <a:cubicBezTo>
                      <a:pt x="2348" y="451"/>
                      <a:pt x="2345" y="453"/>
                      <a:pt x="2344" y="454"/>
                    </a:cubicBezTo>
                    <a:cubicBezTo>
                      <a:pt x="2342" y="452"/>
                      <a:pt x="2340" y="451"/>
                      <a:pt x="2339" y="449"/>
                    </a:cubicBezTo>
                    <a:close/>
                    <a:moveTo>
                      <a:pt x="2349" y="410"/>
                    </a:moveTo>
                    <a:cubicBezTo>
                      <a:pt x="2348" y="410"/>
                      <a:pt x="2346" y="411"/>
                      <a:pt x="2346" y="411"/>
                    </a:cubicBezTo>
                    <a:cubicBezTo>
                      <a:pt x="2344" y="414"/>
                      <a:pt x="2342" y="413"/>
                      <a:pt x="2341" y="411"/>
                    </a:cubicBezTo>
                    <a:cubicBezTo>
                      <a:pt x="2340" y="410"/>
                      <a:pt x="2338" y="410"/>
                      <a:pt x="2337" y="409"/>
                    </a:cubicBezTo>
                    <a:cubicBezTo>
                      <a:pt x="2337" y="409"/>
                      <a:pt x="2337" y="408"/>
                      <a:pt x="2338" y="408"/>
                    </a:cubicBezTo>
                    <a:cubicBezTo>
                      <a:pt x="2339" y="406"/>
                      <a:pt x="2341" y="405"/>
                      <a:pt x="2342" y="403"/>
                    </a:cubicBezTo>
                    <a:cubicBezTo>
                      <a:pt x="2343" y="403"/>
                      <a:pt x="2344" y="403"/>
                      <a:pt x="2344" y="403"/>
                    </a:cubicBezTo>
                    <a:cubicBezTo>
                      <a:pt x="2346" y="405"/>
                      <a:pt x="2348" y="406"/>
                      <a:pt x="2349" y="408"/>
                    </a:cubicBezTo>
                    <a:cubicBezTo>
                      <a:pt x="2349" y="408"/>
                      <a:pt x="2349" y="410"/>
                      <a:pt x="2349" y="410"/>
                    </a:cubicBezTo>
                    <a:close/>
                    <a:moveTo>
                      <a:pt x="2344" y="375"/>
                    </a:moveTo>
                    <a:cubicBezTo>
                      <a:pt x="2341" y="373"/>
                      <a:pt x="2339" y="371"/>
                      <a:pt x="2337" y="368"/>
                    </a:cubicBezTo>
                    <a:cubicBezTo>
                      <a:pt x="2339" y="366"/>
                      <a:pt x="2341" y="364"/>
                      <a:pt x="2343" y="362"/>
                    </a:cubicBezTo>
                    <a:cubicBezTo>
                      <a:pt x="2346" y="364"/>
                      <a:pt x="2349" y="366"/>
                      <a:pt x="2349" y="369"/>
                    </a:cubicBezTo>
                    <a:cubicBezTo>
                      <a:pt x="2349" y="371"/>
                      <a:pt x="2346" y="373"/>
                      <a:pt x="2344" y="375"/>
                    </a:cubicBezTo>
                    <a:close/>
                    <a:moveTo>
                      <a:pt x="2350" y="328"/>
                    </a:moveTo>
                    <a:cubicBezTo>
                      <a:pt x="2348" y="330"/>
                      <a:pt x="2347" y="332"/>
                      <a:pt x="2345" y="333"/>
                    </a:cubicBezTo>
                    <a:cubicBezTo>
                      <a:pt x="2344" y="335"/>
                      <a:pt x="2343" y="335"/>
                      <a:pt x="2342" y="333"/>
                    </a:cubicBezTo>
                    <a:cubicBezTo>
                      <a:pt x="2340" y="332"/>
                      <a:pt x="2338" y="330"/>
                      <a:pt x="2337" y="329"/>
                    </a:cubicBezTo>
                    <a:cubicBezTo>
                      <a:pt x="2337" y="328"/>
                      <a:pt x="2337" y="327"/>
                      <a:pt x="2337" y="327"/>
                    </a:cubicBezTo>
                    <a:cubicBezTo>
                      <a:pt x="2337" y="324"/>
                      <a:pt x="2340" y="326"/>
                      <a:pt x="2341" y="323"/>
                    </a:cubicBezTo>
                    <a:cubicBezTo>
                      <a:pt x="2342" y="319"/>
                      <a:pt x="2344" y="319"/>
                      <a:pt x="2346" y="323"/>
                    </a:cubicBezTo>
                    <a:cubicBezTo>
                      <a:pt x="2347" y="324"/>
                      <a:pt x="2347" y="325"/>
                      <a:pt x="2349" y="326"/>
                    </a:cubicBezTo>
                    <a:cubicBezTo>
                      <a:pt x="2349" y="326"/>
                      <a:pt x="2350" y="328"/>
                      <a:pt x="2350" y="328"/>
                    </a:cubicBezTo>
                    <a:close/>
                    <a:moveTo>
                      <a:pt x="2353" y="287"/>
                    </a:moveTo>
                    <a:cubicBezTo>
                      <a:pt x="2350" y="290"/>
                      <a:pt x="2346" y="292"/>
                      <a:pt x="2344" y="296"/>
                    </a:cubicBezTo>
                    <a:cubicBezTo>
                      <a:pt x="2344" y="296"/>
                      <a:pt x="2343" y="296"/>
                      <a:pt x="2343" y="296"/>
                    </a:cubicBezTo>
                    <a:cubicBezTo>
                      <a:pt x="2341" y="292"/>
                      <a:pt x="2336" y="290"/>
                      <a:pt x="2333" y="287"/>
                    </a:cubicBezTo>
                    <a:cubicBezTo>
                      <a:pt x="2333" y="286"/>
                      <a:pt x="2333" y="286"/>
                      <a:pt x="2333" y="286"/>
                    </a:cubicBezTo>
                    <a:cubicBezTo>
                      <a:pt x="2333" y="286"/>
                      <a:pt x="2334" y="285"/>
                      <a:pt x="2334" y="285"/>
                    </a:cubicBezTo>
                    <a:cubicBezTo>
                      <a:pt x="2337" y="283"/>
                      <a:pt x="2340" y="280"/>
                      <a:pt x="2344" y="278"/>
                    </a:cubicBezTo>
                    <a:cubicBezTo>
                      <a:pt x="2346" y="280"/>
                      <a:pt x="2349" y="283"/>
                      <a:pt x="2352" y="285"/>
                    </a:cubicBezTo>
                    <a:cubicBezTo>
                      <a:pt x="2353" y="286"/>
                      <a:pt x="2354" y="286"/>
                      <a:pt x="2353" y="287"/>
                    </a:cubicBezTo>
                    <a:close/>
                    <a:moveTo>
                      <a:pt x="2335" y="244"/>
                    </a:moveTo>
                    <a:cubicBezTo>
                      <a:pt x="2338" y="242"/>
                      <a:pt x="2340" y="241"/>
                      <a:pt x="2341" y="238"/>
                    </a:cubicBezTo>
                    <a:cubicBezTo>
                      <a:pt x="2342" y="235"/>
                      <a:pt x="2344" y="235"/>
                      <a:pt x="2346" y="238"/>
                    </a:cubicBezTo>
                    <a:cubicBezTo>
                      <a:pt x="2347" y="239"/>
                      <a:pt x="2347" y="241"/>
                      <a:pt x="2348" y="241"/>
                    </a:cubicBezTo>
                    <a:cubicBezTo>
                      <a:pt x="2352" y="246"/>
                      <a:pt x="2352" y="246"/>
                      <a:pt x="2347" y="250"/>
                    </a:cubicBezTo>
                    <a:cubicBezTo>
                      <a:pt x="2346" y="251"/>
                      <a:pt x="2345" y="252"/>
                      <a:pt x="2344" y="254"/>
                    </a:cubicBezTo>
                    <a:cubicBezTo>
                      <a:pt x="2344" y="254"/>
                      <a:pt x="2343" y="254"/>
                      <a:pt x="2343" y="254"/>
                    </a:cubicBezTo>
                    <a:cubicBezTo>
                      <a:pt x="2340" y="251"/>
                      <a:pt x="2338" y="247"/>
                      <a:pt x="2333" y="246"/>
                    </a:cubicBezTo>
                    <a:cubicBezTo>
                      <a:pt x="2333" y="246"/>
                      <a:pt x="2333" y="246"/>
                      <a:pt x="2333" y="246"/>
                    </a:cubicBezTo>
                    <a:cubicBezTo>
                      <a:pt x="2333" y="245"/>
                      <a:pt x="2334" y="244"/>
                      <a:pt x="2335" y="244"/>
                    </a:cubicBezTo>
                    <a:close/>
                    <a:moveTo>
                      <a:pt x="2335" y="203"/>
                    </a:moveTo>
                    <a:cubicBezTo>
                      <a:pt x="2337" y="200"/>
                      <a:pt x="2341" y="198"/>
                      <a:pt x="2342" y="194"/>
                    </a:cubicBezTo>
                    <a:cubicBezTo>
                      <a:pt x="2342" y="194"/>
                      <a:pt x="2343" y="193"/>
                      <a:pt x="2343" y="193"/>
                    </a:cubicBezTo>
                    <a:cubicBezTo>
                      <a:pt x="2344" y="193"/>
                      <a:pt x="2344" y="194"/>
                      <a:pt x="2344" y="194"/>
                    </a:cubicBezTo>
                    <a:cubicBezTo>
                      <a:pt x="2345" y="198"/>
                      <a:pt x="2349" y="200"/>
                      <a:pt x="2351" y="202"/>
                    </a:cubicBezTo>
                    <a:cubicBezTo>
                      <a:pt x="2354" y="206"/>
                      <a:pt x="2354" y="207"/>
                      <a:pt x="2351" y="208"/>
                    </a:cubicBezTo>
                    <a:cubicBezTo>
                      <a:pt x="2347" y="209"/>
                      <a:pt x="2347" y="212"/>
                      <a:pt x="2345" y="214"/>
                    </a:cubicBezTo>
                    <a:cubicBezTo>
                      <a:pt x="2344" y="215"/>
                      <a:pt x="2343" y="217"/>
                      <a:pt x="2341" y="214"/>
                    </a:cubicBezTo>
                    <a:cubicBezTo>
                      <a:pt x="2340" y="211"/>
                      <a:pt x="2338" y="209"/>
                      <a:pt x="2335" y="207"/>
                    </a:cubicBezTo>
                    <a:cubicBezTo>
                      <a:pt x="2333" y="207"/>
                      <a:pt x="2333" y="205"/>
                      <a:pt x="2335" y="203"/>
                    </a:cubicBezTo>
                    <a:close/>
                    <a:moveTo>
                      <a:pt x="2354" y="166"/>
                    </a:moveTo>
                    <a:cubicBezTo>
                      <a:pt x="2350" y="168"/>
                      <a:pt x="2346" y="172"/>
                      <a:pt x="2344" y="176"/>
                    </a:cubicBezTo>
                    <a:cubicBezTo>
                      <a:pt x="2344" y="177"/>
                      <a:pt x="2343" y="177"/>
                      <a:pt x="2343" y="177"/>
                    </a:cubicBezTo>
                    <a:cubicBezTo>
                      <a:pt x="2340" y="172"/>
                      <a:pt x="2337" y="168"/>
                      <a:pt x="2332" y="166"/>
                    </a:cubicBezTo>
                    <a:cubicBezTo>
                      <a:pt x="2331" y="166"/>
                      <a:pt x="2331" y="165"/>
                      <a:pt x="2331" y="165"/>
                    </a:cubicBezTo>
                    <a:cubicBezTo>
                      <a:pt x="2332" y="164"/>
                      <a:pt x="2332" y="164"/>
                      <a:pt x="2332" y="163"/>
                    </a:cubicBezTo>
                    <a:cubicBezTo>
                      <a:pt x="2336" y="162"/>
                      <a:pt x="2340" y="159"/>
                      <a:pt x="2341" y="155"/>
                    </a:cubicBezTo>
                    <a:cubicBezTo>
                      <a:pt x="2342" y="153"/>
                      <a:pt x="2344" y="152"/>
                      <a:pt x="2345" y="154"/>
                    </a:cubicBezTo>
                    <a:cubicBezTo>
                      <a:pt x="2347" y="159"/>
                      <a:pt x="2350" y="162"/>
                      <a:pt x="2354" y="164"/>
                    </a:cubicBezTo>
                    <a:cubicBezTo>
                      <a:pt x="2355" y="164"/>
                      <a:pt x="2357" y="165"/>
                      <a:pt x="2354" y="166"/>
                    </a:cubicBezTo>
                    <a:close/>
                    <a:moveTo>
                      <a:pt x="2356" y="126"/>
                    </a:moveTo>
                    <a:cubicBezTo>
                      <a:pt x="2349" y="127"/>
                      <a:pt x="2347" y="133"/>
                      <a:pt x="2343" y="137"/>
                    </a:cubicBezTo>
                    <a:cubicBezTo>
                      <a:pt x="2340" y="132"/>
                      <a:pt x="2337" y="127"/>
                      <a:pt x="2331" y="126"/>
                    </a:cubicBezTo>
                    <a:cubicBezTo>
                      <a:pt x="2330" y="126"/>
                      <a:pt x="2330" y="125"/>
                      <a:pt x="2329" y="125"/>
                    </a:cubicBezTo>
                    <a:cubicBezTo>
                      <a:pt x="2329" y="125"/>
                      <a:pt x="2330" y="124"/>
                      <a:pt x="2330" y="124"/>
                    </a:cubicBezTo>
                    <a:cubicBezTo>
                      <a:pt x="2336" y="122"/>
                      <a:pt x="2340" y="117"/>
                      <a:pt x="2342" y="112"/>
                    </a:cubicBezTo>
                    <a:cubicBezTo>
                      <a:pt x="2343" y="110"/>
                      <a:pt x="2343" y="110"/>
                      <a:pt x="2344" y="112"/>
                    </a:cubicBezTo>
                    <a:cubicBezTo>
                      <a:pt x="2347" y="117"/>
                      <a:pt x="2351" y="121"/>
                      <a:pt x="2356" y="124"/>
                    </a:cubicBezTo>
                    <a:cubicBezTo>
                      <a:pt x="2358" y="125"/>
                      <a:pt x="2358" y="125"/>
                      <a:pt x="2356" y="126"/>
                    </a:cubicBezTo>
                    <a:close/>
                    <a:moveTo>
                      <a:pt x="2384" y="736"/>
                    </a:moveTo>
                    <a:cubicBezTo>
                      <a:pt x="2383" y="736"/>
                      <a:pt x="2383" y="735"/>
                      <a:pt x="2383" y="735"/>
                    </a:cubicBezTo>
                    <a:cubicBezTo>
                      <a:pt x="2383" y="735"/>
                      <a:pt x="2383" y="735"/>
                      <a:pt x="2384" y="734"/>
                    </a:cubicBezTo>
                    <a:cubicBezTo>
                      <a:pt x="2384" y="735"/>
                      <a:pt x="2384" y="735"/>
                      <a:pt x="2384" y="736"/>
                    </a:cubicBezTo>
                    <a:cubicBezTo>
                      <a:pt x="2384" y="736"/>
                      <a:pt x="2384" y="736"/>
                      <a:pt x="2384" y="736"/>
                    </a:cubicBezTo>
                    <a:close/>
                    <a:moveTo>
                      <a:pt x="2383" y="696"/>
                    </a:moveTo>
                    <a:cubicBezTo>
                      <a:pt x="2382" y="696"/>
                      <a:pt x="2381" y="695"/>
                      <a:pt x="2379" y="694"/>
                    </a:cubicBezTo>
                    <a:cubicBezTo>
                      <a:pt x="2381" y="693"/>
                      <a:pt x="2383" y="692"/>
                      <a:pt x="2384" y="690"/>
                    </a:cubicBezTo>
                    <a:cubicBezTo>
                      <a:pt x="2385" y="692"/>
                      <a:pt x="2386" y="693"/>
                      <a:pt x="2386" y="694"/>
                    </a:cubicBezTo>
                    <a:cubicBezTo>
                      <a:pt x="2387" y="697"/>
                      <a:pt x="2385" y="696"/>
                      <a:pt x="2383" y="696"/>
                    </a:cubicBezTo>
                    <a:close/>
                    <a:moveTo>
                      <a:pt x="2383" y="655"/>
                    </a:moveTo>
                    <a:cubicBezTo>
                      <a:pt x="2382" y="655"/>
                      <a:pt x="2381" y="654"/>
                      <a:pt x="2380" y="654"/>
                    </a:cubicBezTo>
                    <a:cubicBezTo>
                      <a:pt x="2382" y="652"/>
                      <a:pt x="2383" y="650"/>
                      <a:pt x="2384" y="650"/>
                    </a:cubicBezTo>
                    <a:cubicBezTo>
                      <a:pt x="2385" y="650"/>
                      <a:pt x="2386" y="652"/>
                      <a:pt x="2386" y="653"/>
                    </a:cubicBezTo>
                    <a:cubicBezTo>
                      <a:pt x="2385" y="654"/>
                      <a:pt x="2384" y="655"/>
                      <a:pt x="2383" y="655"/>
                    </a:cubicBezTo>
                    <a:close/>
                    <a:moveTo>
                      <a:pt x="2383" y="575"/>
                    </a:moveTo>
                    <a:cubicBezTo>
                      <a:pt x="2383" y="575"/>
                      <a:pt x="2381" y="573"/>
                      <a:pt x="2380" y="572"/>
                    </a:cubicBezTo>
                    <a:cubicBezTo>
                      <a:pt x="2382" y="571"/>
                      <a:pt x="2383" y="570"/>
                      <a:pt x="2384" y="569"/>
                    </a:cubicBezTo>
                    <a:cubicBezTo>
                      <a:pt x="2384" y="569"/>
                      <a:pt x="2385" y="571"/>
                      <a:pt x="2386" y="572"/>
                    </a:cubicBezTo>
                    <a:cubicBezTo>
                      <a:pt x="2385" y="573"/>
                      <a:pt x="2384" y="574"/>
                      <a:pt x="2383" y="575"/>
                    </a:cubicBezTo>
                    <a:close/>
                    <a:moveTo>
                      <a:pt x="2386" y="612"/>
                    </a:moveTo>
                    <a:cubicBezTo>
                      <a:pt x="2386" y="613"/>
                      <a:pt x="2385" y="614"/>
                      <a:pt x="2384" y="615"/>
                    </a:cubicBezTo>
                    <a:cubicBezTo>
                      <a:pt x="2383" y="614"/>
                      <a:pt x="2381" y="613"/>
                      <a:pt x="2381" y="612"/>
                    </a:cubicBezTo>
                    <a:cubicBezTo>
                      <a:pt x="2381" y="611"/>
                      <a:pt x="2383" y="610"/>
                      <a:pt x="2383" y="609"/>
                    </a:cubicBezTo>
                    <a:cubicBezTo>
                      <a:pt x="2385" y="611"/>
                      <a:pt x="2386" y="611"/>
                      <a:pt x="2386" y="612"/>
                    </a:cubicBezTo>
                    <a:close/>
                    <a:moveTo>
                      <a:pt x="2384" y="535"/>
                    </a:moveTo>
                    <a:cubicBezTo>
                      <a:pt x="2383" y="534"/>
                      <a:pt x="2381" y="532"/>
                      <a:pt x="2380" y="531"/>
                    </a:cubicBezTo>
                    <a:cubicBezTo>
                      <a:pt x="2381" y="530"/>
                      <a:pt x="2382" y="528"/>
                      <a:pt x="2383" y="527"/>
                    </a:cubicBezTo>
                    <a:cubicBezTo>
                      <a:pt x="2384" y="529"/>
                      <a:pt x="2386" y="530"/>
                      <a:pt x="2386" y="531"/>
                    </a:cubicBezTo>
                    <a:cubicBezTo>
                      <a:pt x="2386" y="532"/>
                      <a:pt x="2385" y="533"/>
                      <a:pt x="2384" y="535"/>
                    </a:cubicBezTo>
                    <a:close/>
                    <a:moveTo>
                      <a:pt x="2384" y="496"/>
                    </a:moveTo>
                    <a:cubicBezTo>
                      <a:pt x="2382" y="494"/>
                      <a:pt x="2379" y="492"/>
                      <a:pt x="2379" y="490"/>
                    </a:cubicBezTo>
                    <a:cubicBezTo>
                      <a:pt x="2379" y="488"/>
                      <a:pt x="2382" y="486"/>
                      <a:pt x="2384" y="484"/>
                    </a:cubicBezTo>
                    <a:cubicBezTo>
                      <a:pt x="2385" y="487"/>
                      <a:pt x="2388" y="488"/>
                      <a:pt x="2388" y="490"/>
                    </a:cubicBezTo>
                    <a:cubicBezTo>
                      <a:pt x="2388" y="492"/>
                      <a:pt x="2385" y="494"/>
                      <a:pt x="2384" y="496"/>
                    </a:cubicBezTo>
                    <a:close/>
                    <a:moveTo>
                      <a:pt x="2384" y="454"/>
                    </a:moveTo>
                    <a:cubicBezTo>
                      <a:pt x="2382" y="454"/>
                      <a:pt x="2380" y="451"/>
                      <a:pt x="2379" y="449"/>
                    </a:cubicBezTo>
                    <a:cubicBezTo>
                      <a:pt x="2380" y="448"/>
                      <a:pt x="2382" y="445"/>
                      <a:pt x="2383" y="445"/>
                    </a:cubicBezTo>
                    <a:cubicBezTo>
                      <a:pt x="2385" y="445"/>
                      <a:pt x="2387" y="448"/>
                      <a:pt x="2388" y="449"/>
                    </a:cubicBezTo>
                    <a:cubicBezTo>
                      <a:pt x="2387" y="451"/>
                      <a:pt x="2385" y="454"/>
                      <a:pt x="2384" y="454"/>
                    </a:cubicBezTo>
                    <a:close/>
                    <a:moveTo>
                      <a:pt x="2390" y="409"/>
                    </a:moveTo>
                    <a:cubicBezTo>
                      <a:pt x="2388" y="411"/>
                      <a:pt x="2386" y="412"/>
                      <a:pt x="2384" y="413"/>
                    </a:cubicBezTo>
                    <a:cubicBezTo>
                      <a:pt x="2382" y="412"/>
                      <a:pt x="2379" y="410"/>
                      <a:pt x="2377" y="409"/>
                    </a:cubicBezTo>
                    <a:cubicBezTo>
                      <a:pt x="2377" y="409"/>
                      <a:pt x="2378" y="408"/>
                      <a:pt x="2378" y="408"/>
                    </a:cubicBezTo>
                    <a:cubicBezTo>
                      <a:pt x="2379" y="406"/>
                      <a:pt x="2381" y="405"/>
                      <a:pt x="2382" y="404"/>
                    </a:cubicBezTo>
                    <a:cubicBezTo>
                      <a:pt x="2383" y="403"/>
                      <a:pt x="2384" y="402"/>
                      <a:pt x="2385" y="403"/>
                    </a:cubicBezTo>
                    <a:cubicBezTo>
                      <a:pt x="2386" y="405"/>
                      <a:pt x="2388" y="407"/>
                      <a:pt x="2390" y="408"/>
                    </a:cubicBezTo>
                    <a:cubicBezTo>
                      <a:pt x="2390" y="408"/>
                      <a:pt x="2390" y="409"/>
                      <a:pt x="2390" y="409"/>
                    </a:cubicBezTo>
                    <a:close/>
                    <a:moveTo>
                      <a:pt x="2380" y="325"/>
                    </a:moveTo>
                    <a:cubicBezTo>
                      <a:pt x="2381" y="325"/>
                      <a:pt x="2381" y="323"/>
                      <a:pt x="2382" y="321"/>
                    </a:cubicBezTo>
                    <a:cubicBezTo>
                      <a:pt x="2382" y="321"/>
                      <a:pt x="2383" y="320"/>
                      <a:pt x="2384" y="320"/>
                    </a:cubicBezTo>
                    <a:cubicBezTo>
                      <a:pt x="2384" y="320"/>
                      <a:pt x="2385" y="321"/>
                      <a:pt x="2385" y="321"/>
                    </a:cubicBezTo>
                    <a:cubicBezTo>
                      <a:pt x="2387" y="323"/>
                      <a:pt x="2386" y="326"/>
                      <a:pt x="2390" y="326"/>
                    </a:cubicBezTo>
                    <a:cubicBezTo>
                      <a:pt x="2390" y="326"/>
                      <a:pt x="2390" y="328"/>
                      <a:pt x="2390" y="328"/>
                    </a:cubicBezTo>
                    <a:cubicBezTo>
                      <a:pt x="2390" y="329"/>
                      <a:pt x="2389" y="329"/>
                      <a:pt x="2389" y="330"/>
                    </a:cubicBezTo>
                    <a:cubicBezTo>
                      <a:pt x="2384" y="335"/>
                      <a:pt x="2384" y="335"/>
                      <a:pt x="2379" y="330"/>
                    </a:cubicBezTo>
                    <a:cubicBezTo>
                      <a:pt x="2377" y="328"/>
                      <a:pt x="2375" y="326"/>
                      <a:pt x="2380" y="325"/>
                    </a:cubicBezTo>
                    <a:close/>
                    <a:moveTo>
                      <a:pt x="2384" y="375"/>
                    </a:moveTo>
                    <a:cubicBezTo>
                      <a:pt x="2381" y="375"/>
                      <a:pt x="2377" y="371"/>
                      <a:pt x="2377" y="368"/>
                    </a:cubicBezTo>
                    <a:cubicBezTo>
                      <a:pt x="2377" y="366"/>
                      <a:pt x="2381" y="364"/>
                      <a:pt x="2383" y="362"/>
                    </a:cubicBezTo>
                    <a:cubicBezTo>
                      <a:pt x="2386" y="364"/>
                      <a:pt x="2388" y="367"/>
                      <a:pt x="2390" y="369"/>
                    </a:cubicBezTo>
                    <a:cubicBezTo>
                      <a:pt x="2388" y="371"/>
                      <a:pt x="2386" y="375"/>
                      <a:pt x="2384" y="375"/>
                    </a:cubicBezTo>
                    <a:close/>
                    <a:moveTo>
                      <a:pt x="2393" y="287"/>
                    </a:moveTo>
                    <a:cubicBezTo>
                      <a:pt x="2391" y="289"/>
                      <a:pt x="2388" y="291"/>
                      <a:pt x="2387" y="293"/>
                    </a:cubicBezTo>
                    <a:cubicBezTo>
                      <a:pt x="2383" y="297"/>
                      <a:pt x="2384" y="297"/>
                      <a:pt x="2381" y="293"/>
                    </a:cubicBezTo>
                    <a:cubicBezTo>
                      <a:pt x="2379" y="291"/>
                      <a:pt x="2377" y="290"/>
                      <a:pt x="2375" y="288"/>
                    </a:cubicBezTo>
                    <a:cubicBezTo>
                      <a:pt x="2374" y="287"/>
                      <a:pt x="2374" y="287"/>
                      <a:pt x="2373" y="286"/>
                    </a:cubicBezTo>
                    <a:cubicBezTo>
                      <a:pt x="2374" y="286"/>
                      <a:pt x="2374" y="285"/>
                      <a:pt x="2375" y="285"/>
                    </a:cubicBezTo>
                    <a:cubicBezTo>
                      <a:pt x="2378" y="283"/>
                      <a:pt x="2381" y="280"/>
                      <a:pt x="2384" y="278"/>
                    </a:cubicBezTo>
                    <a:cubicBezTo>
                      <a:pt x="2387" y="280"/>
                      <a:pt x="2389" y="283"/>
                      <a:pt x="2392" y="285"/>
                    </a:cubicBezTo>
                    <a:cubicBezTo>
                      <a:pt x="2394" y="286"/>
                      <a:pt x="2394" y="286"/>
                      <a:pt x="2393" y="287"/>
                    </a:cubicBezTo>
                    <a:close/>
                    <a:moveTo>
                      <a:pt x="2375" y="244"/>
                    </a:moveTo>
                    <a:cubicBezTo>
                      <a:pt x="2379" y="243"/>
                      <a:pt x="2380" y="240"/>
                      <a:pt x="2382" y="237"/>
                    </a:cubicBezTo>
                    <a:cubicBezTo>
                      <a:pt x="2382" y="236"/>
                      <a:pt x="2383" y="236"/>
                      <a:pt x="2383" y="235"/>
                    </a:cubicBezTo>
                    <a:cubicBezTo>
                      <a:pt x="2384" y="236"/>
                      <a:pt x="2385" y="236"/>
                      <a:pt x="2385" y="237"/>
                    </a:cubicBezTo>
                    <a:cubicBezTo>
                      <a:pt x="2387" y="239"/>
                      <a:pt x="2387" y="242"/>
                      <a:pt x="2390" y="243"/>
                    </a:cubicBezTo>
                    <a:cubicBezTo>
                      <a:pt x="2394" y="244"/>
                      <a:pt x="2394" y="245"/>
                      <a:pt x="2390" y="248"/>
                    </a:cubicBezTo>
                    <a:cubicBezTo>
                      <a:pt x="2390" y="248"/>
                      <a:pt x="2390" y="248"/>
                      <a:pt x="2390" y="248"/>
                    </a:cubicBezTo>
                    <a:cubicBezTo>
                      <a:pt x="2388" y="250"/>
                      <a:pt x="2386" y="254"/>
                      <a:pt x="2384" y="254"/>
                    </a:cubicBezTo>
                    <a:cubicBezTo>
                      <a:pt x="2382" y="254"/>
                      <a:pt x="2380" y="250"/>
                      <a:pt x="2377" y="248"/>
                    </a:cubicBezTo>
                    <a:cubicBezTo>
                      <a:pt x="2377" y="248"/>
                      <a:pt x="2375" y="247"/>
                      <a:pt x="2374" y="247"/>
                    </a:cubicBezTo>
                    <a:cubicBezTo>
                      <a:pt x="2372" y="246"/>
                      <a:pt x="2374" y="244"/>
                      <a:pt x="2375" y="244"/>
                    </a:cubicBezTo>
                    <a:close/>
                    <a:moveTo>
                      <a:pt x="2373" y="206"/>
                    </a:moveTo>
                    <a:cubicBezTo>
                      <a:pt x="2374" y="205"/>
                      <a:pt x="2374" y="205"/>
                      <a:pt x="2374" y="204"/>
                    </a:cubicBezTo>
                    <a:cubicBezTo>
                      <a:pt x="2377" y="201"/>
                      <a:pt x="2382" y="198"/>
                      <a:pt x="2384" y="193"/>
                    </a:cubicBezTo>
                    <a:cubicBezTo>
                      <a:pt x="2385" y="198"/>
                      <a:pt x="2389" y="200"/>
                      <a:pt x="2392" y="203"/>
                    </a:cubicBezTo>
                    <a:cubicBezTo>
                      <a:pt x="2395" y="205"/>
                      <a:pt x="2393" y="206"/>
                      <a:pt x="2392" y="208"/>
                    </a:cubicBezTo>
                    <a:cubicBezTo>
                      <a:pt x="2392" y="208"/>
                      <a:pt x="2391" y="208"/>
                      <a:pt x="2391" y="208"/>
                    </a:cubicBezTo>
                    <a:cubicBezTo>
                      <a:pt x="2386" y="207"/>
                      <a:pt x="2388" y="217"/>
                      <a:pt x="2383" y="215"/>
                    </a:cubicBezTo>
                    <a:cubicBezTo>
                      <a:pt x="2380" y="213"/>
                      <a:pt x="2379" y="208"/>
                      <a:pt x="2375" y="207"/>
                    </a:cubicBezTo>
                    <a:cubicBezTo>
                      <a:pt x="2374" y="207"/>
                      <a:pt x="2374" y="206"/>
                      <a:pt x="2373" y="206"/>
                    </a:cubicBezTo>
                    <a:close/>
                    <a:moveTo>
                      <a:pt x="2395" y="166"/>
                    </a:moveTo>
                    <a:cubicBezTo>
                      <a:pt x="2390" y="170"/>
                      <a:pt x="2387" y="173"/>
                      <a:pt x="2383" y="177"/>
                    </a:cubicBezTo>
                    <a:cubicBezTo>
                      <a:pt x="2381" y="172"/>
                      <a:pt x="2377" y="169"/>
                      <a:pt x="2373" y="166"/>
                    </a:cubicBezTo>
                    <a:cubicBezTo>
                      <a:pt x="2372" y="166"/>
                      <a:pt x="2372" y="166"/>
                      <a:pt x="2371" y="165"/>
                    </a:cubicBezTo>
                    <a:cubicBezTo>
                      <a:pt x="2372" y="165"/>
                      <a:pt x="2372" y="164"/>
                      <a:pt x="2372" y="164"/>
                    </a:cubicBezTo>
                    <a:cubicBezTo>
                      <a:pt x="2377" y="162"/>
                      <a:pt x="2380" y="159"/>
                      <a:pt x="2382" y="154"/>
                    </a:cubicBezTo>
                    <a:cubicBezTo>
                      <a:pt x="2383" y="153"/>
                      <a:pt x="2384" y="152"/>
                      <a:pt x="2385" y="154"/>
                    </a:cubicBezTo>
                    <a:cubicBezTo>
                      <a:pt x="2387" y="158"/>
                      <a:pt x="2390" y="162"/>
                      <a:pt x="2395" y="164"/>
                    </a:cubicBezTo>
                    <a:cubicBezTo>
                      <a:pt x="2396" y="165"/>
                      <a:pt x="2396" y="165"/>
                      <a:pt x="2395" y="166"/>
                    </a:cubicBezTo>
                    <a:close/>
                    <a:moveTo>
                      <a:pt x="2394" y="127"/>
                    </a:moveTo>
                    <a:cubicBezTo>
                      <a:pt x="2390" y="128"/>
                      <a:pt x="2387" y="130"/>
                      <a:pt x="2386" y="134"/>
                    </a:cubicBezTo>
                    <a:cubicBezTo>
                      <a:pt x="2386" y="135"/>
                      <a:pt x="2385" y="136"/>
                      <a:pt x="2384" y="137"/>
                    </a:cubicBezTo>
                    <a:cubicBezTo>
                      <a:pt x="2383" y="137"/>
                      <a:pt x="2382" y="136"/>
                      <a:pt x="2382" y="135"/>
                    </a:cubicBezTo>
                    <a:cubicBezTo>
                      <a:pt x="2380" y="130"/>
                      <a:pt x="2376" y="127"/>
                      <a:pt x="2371" y="126"/>
                    </a:cubicBezTo>
                    <a:cubicBezTo>
                      <a:pt x="2369" y="125"/>
                      <a:pt x="2369" y="125"/>
                      <a:pt x="2371" y="124"/>
                    </a:cubicBezTo>
                    <a:cubicBezTo>
                      <a:pt x="2376" y="121"/>
                      <a:pt x="2380" y="117"/>
                      <a:pt x="2383" y="112"/>
                    </a:cubicBezTo>
                    <a:cubicBezTo>
                      <a:pt x="2384" y="110"/>
                      <a:pt x="2384" y="110"/>
                      <a:pt x="2385" y="112"/>
                    </a:cubicBezTo>
                    <a:cubicBezTo>
                      <a:pt x="2386" y="117"/>
                      <a:pt x="2390" y="120"/>
                      <a:pt x="2394" y="122"/>
                    </a:cubicBezTo>
                    <a:cubicBezTo>
                      <a:pt x="2395" y="123"/>
                      <a:pt x="2396" y="124"/>
                      <a:pt x="2398" y="125"/>
                    </a:cubicBezTo>
                    <a:cubicBezTo>
                      <a:pt x="2396" y="126"/>
                      <a:pt x="2395" y="126"/>
                      <a:pt x="2394" y="127"/>
                    </a:cubicBezTo>
                    <a:close/>
                    <a:moveTo>
                      <a:pt x="2424" y="736"/>
                    </a:moveTo>
                    <a:cubicBezTo>
                      <a:pt x="2423" y="736"/>
                      <a:pt x="2423" y="736"/>
                      <a:pt x="2423" y="735"/>
                    </a:cubicBezTo>
                    <a:cubicBezTo>
                      <a:pt x="2423" y="735"/>
                      <a:pt x="2424" y="735"/>
                      <a:pt x="2424" y="735"/>
                    </a:cubicBezTo>
                    <a:cubicBezTo>
                      <a:pt x="2424" y="735"/>
                      <a:pt x="2425" y="735"/>
                      <a:pt x="2425" y="735"/>
                    </a:cubicBezTo>
                    <a:cubicBezTo>
                      <a:pt x="2424" y="736"/>
                      <a:pt x="2424" y="736"/>
                      <a:pt x="2424" y="736"/>
                    </a:cubicBezTo>
                    <a:close/>
                    <a:moveTo>
                      <a:pt x="2423" y="697"/>
                    </a:moveTo>
                    <a:cubicBezTo>
                      <a:pt x="2422" y="696"/>
                      <a:pt x="2421" y="695"/>
                      <a:pt x="2421" y="694"/>
                    </a:cubicBezTo>
                    <a:cubicBezTo>
                      <a:pt x="2422" y="693"/>
                      <a:pt x="2423" y="692"/>
                      <a:pt x="2424" y="690"/>
                    </a:cubicBezTo>
                    <a:cubicBezTo>
                      <a:pt x="2425" y="692"/>
                      <a:pt x="2426" y="693"/>
                      <a:pt x="2427" y="694"/>
                    </a:cubicBezTo>
                    <a:cubicBezTo>
                      <a:pt x="2427" y="695"/>
                      <a:pt x="2425" y="696"/>
                      <a:pt x="2423" y="697"/>
                    </a:cubicBezTo>
                    <a:close/>
                    <a:moveTo>
                      <a:pt x="2424" y="569"/>
                    </a:moveTo>
                    <a:cubicBezTo>
                      <a:pt x="2425" y="570"/>
                      <a:pt x="2426" y="571"/>
                      <a:pt x="2426" y="572"/>
                    </a:cubicBezTo>
                    <a:cubicBezTo>
                      <a:pt x="2426" y="573"/>
                      <a:pt x="2425" y="574"/>
                      <a:pt x="2424" y="575"/>
                    </a:cubicBezTo>
                    <a:cubicBezTo>
                      <a:pt x="2423" y="574"/>
                      <a:pt x="2421" y="573"/>
                      <a:pt x="2421" y="572"/>
                    </a:cubicBezTo>
                    <a:cubicBezTo>
                      <a:pt x="2421" y="571"/>
                      <a:pt x="2423" y="570"/>
                      <a:pt x="2424" y="569"/>
                    </a:cubicBezTo>
                    <a:close/>
                    <a:moveTo>
                      <a:pt x="2421" y="530"/>
                    </a:moveTo>
                    <a:cubicBezTo>
                      <a:pt x="2421" y="529"/>
                      <a:pt x="2423" y="528"/>
                      <a:pt x="2424" y="527"/>
                    </a:cubicBezTo>
                    <a:cubicBezTo>
                      <a:pt x="2425" y="528"/>
                      <a:pt x="2427" y="529"/>
                      <a:pt x="2427" y="531"/>
                    </a:cubicBezTo>
                    <a:cubicBezTo>
                      <a:pt x="2427" y="532"/>
                      <a:pt x="2425" y="533"/>
                      <a:pt x="2424" y="534"/>
                    </a:cubicBezTo>
                    <a:cubicBezTo>
                      <a:pt x="2423" y="533"/>
                      <a:pt x="2421" y="532"/>
                      <a:pt x="2421" y="530"/>
                    </a:cubicBezTo>
                    <a:close/>
                    <a:moveTo>
                      <a:pt x="2427" y="653"/>
                    </a:moveTo>
                    <a:cubicBezTo>
                      <a:pt x="2426" y="654"/>
                      <a:pt x="2425" y="655"/>
                      <a:pt x="2424" y="656"/>
                    </a:cubicBezTo>
                    <a:cubicBezTo>
                      <a:pt x="2423" y="655"/>
                      <a:pt x="2421" y="654"/>
                      <a:pt x="2421" y="653"/>
                    </a:cubicBezTo>
                    <a:cubicBezTo>
                      <a:pt x="2422" y="652"/>
                      <a:pt x="2423" y="651"/>
                      <a:pt x="2424" y="650"/>
                    </a:cubicBezTo>
                    <a:cubicBezTo>
                      <a:pt x="2425" y="651"/>
                      <a:pt x="2427" y="652"/>
                      <a:pt x="2427" y="653"/>
                    </a:cubicBezTo>
                    <a:close/>
                    <a:moveTo>
                      <a:pt x="2424" y="609"/>
                    </a:moveTo>
                    <a:cubicBezTo>
                      <a:pt x="2425" y="610"/>
                      <a:pt x="2426" y="611"/>
                      <a:pt x="2426" y="612"/>
                    </a:cubicBezTo>
                    <a:cubicBezTo>
                      <a:pt x="2426" y="613"/>
                      <a:pt x="2425" y="614"/>
                      <a:pt x="2424" y="615"/>
                    </a:cubicBezTo>
                    <a:cubicBezTo>
                      <a:pt x="2423" y="614"/>
                      <a:pt x="2421" y="613"/>
                      <a:pt x="2421" y="612"/>
                    </a:cubicBezTo>
                    <a:cubicBezTo>
                      <a:pt x="2421" y="612"/>
                      <a:pt x="2423" y="611"/>
                      <a:pt x="2424" y="609"/>
                    </a:cubicBezTo>
                    <a:close/>
                    <a:moveTo>
                      <a:pt x="2424" y="496"/>
                    </a:moveTo>
                    <a:cubicBezTo>
                      <a:pt x="2422" y="494"/>
                      <a:pt x="2421" y="493"/>
                      <a:pt x="2418" y="491"/>
                    </a:cubicBezTo>
                    <a:cubicBezTo>
                      <a:pt x="2420" y="489"/>
                      <a:pt x="2422" y="487"/>
                      <a:pt x="2423" y="485"/>
                    </a:cubicBezTo>
                    <a:cubicBezTo>
                      <a:pt x="2425" y="487"/>
                      <a:pt x="2428" y="489"/>
                      <a:pt x="2428" y="491"/>
                    </a:cubicBezTo>
                    <a:cubicBezTo>
                      <a:pt x="2429" y="492"/>
                      <a:pt x="2426" y="494"/>
                      <a:pt x="2424" y="496"/>
                    </a:cubicBezTo>
                    <a:close/>
                    <a:moveTo>
                      <a:pt x="2424" y="454"/>
                    </a:moveTo>
                    <a:cubicBezTo>
                      <a:pt x="2422" y="454"/>
                      <a:pt x="2421" y="451"/>
                      <a:pt x="2419" y="449"/>
                    </a:cubicBezTo>
                    <a:cubicBezTo>
                      <a:pt x="2420" y="448"/>
                      <a:pt x="2422" y="445"/>
                      <a:pt x="2424" y="445"/>
                    </a:cubicBezTo>
                    <a:cubicBezTo>
                      <a:pt x="2425" y="445"/>
                      <a:pt x="2427" y="448"/>
                      <a:pt x="2428" y="449"/>
                    </a:cubicBezTo>
                    <a:cubicBezTo>
                      <a:pt x="2427" y="451"/>
                      <a:pt x="2425" y="454"/>
                      <a:pt x="2424" y="454"/>
                    </a:cubicBezTo>
                    <a:close/>
                    <a:moveTo>
                      <a:pt x="2429" y="410"/>
                    </a:moveTo>
                    <a:cubicBezTo>
                      <a:pt x="2429" y="410"/>
                      <a:pt x="2427" y="410"/>
                      <a:pt x="2427" y="411"/>
                    </a:cubicBezTo>
                    <a:cubicBezTo>
                      <a:pt x="2425" y="413"/>
                      <a:pt x="2423" y="415"/>
                      <a:pt x="2421" y="411"/>
                    </a:cubicBezTo>
                    <a:cubicBezTo>
                      <a:pt x="2421" y="411"/>
                      <a:pt x="2420" y="410"/>
                      <a:pt x="2419" y="410"/>
                    </a:cubicBezTo>
                    <a:cubicBezTo>
                      <a:pt x="2419" y="410"/>
                      <a:pt x="2418" y="409"/>
                      <a:pt x="2417" y="409"/>
                    </a:cubicBezTo>
                    <a:cubicBezTo>
                      <a:pt x="2419" y="407"/>
                      <a:pt x="2422" y="405"/>
                      <a:pt x="2424" y="402"/>
                    </a:cubicBezTo>
                    <a:cubicBezTo>
                      <a:pt x="2424" y="403"/>
                      <a:pt x="2425" y="403"/>
                      <a:pt x="2425" y="403"/>
                    </a:cubicBezTo>
                    <a:cubicBezTo>
                      <a:pt x="2427" y="405"/>
                      <a:pt x="2428" y="406"/>
                      <a:pt x="2430" y="408"/>
                    </a:cubicBezTo>
                    <a:cubicBezTo>
                      <a:pt x="2430" y="408"/>
                      <a:pt x="2430" y="410"/>
                      <a:pt x="2429" y="410"/>
                    </a:cubicBezTo>
                    <a:close/>
                    <a:moveTo>
                      <a:pt x="2429" y="370"/>
                    </a:moveTo>
                    <a:cubicBezTo>
                      <a:pt x="2427" y="372"/>
                      <a:pt x="2426" y="374"/>
                      <a:pt x="2424" y="376"/>
                    </a:cubicBezTo>
                    <a:cubicBezTo>
                      <a:pt x="2422" y="373"/>
                      <a:pt x="2420" y="371"/>
                      <a:pt x="2418" y="369"/>
                    </a:cubicBezTo>
                    <a:cubicBezTo>
                      <a:pt x="2417" y="369"/>
                      <a:pt x="2418" y="368"/>
                      <a:pt x="2418" y="368"/>
                    </a:cubicBezTo>
                    <a:cubicBezTo>
                      <a:pt x="2419" y="366"/>
                      <a:pt x="2421" y="365"/>
                      <a:pt x="2422" y="364"/>
                    </a:cubicBezTo>
                    <a:cubicBezTo>
                      <a:pt x="2423" y="362"/>
                      <a:pt x="2424" y="362"/>
                      <a:pt x="2426" y="363"/>
                    </a:cubicBezTo>
                    <a:cubicBezTo>
                      <a:pt x="2427" y="365"/>
                      <a:pt x="2428" y="366"/>
                      <a:pt x="2429" y="367"/>
                    </a:cubicBezTo>
                    <a:cubicBezTo>
                      <a:pt x="2430" y="368"/>
                      <a:pt x="2431" y="369"/>
                      <a:pt x="2429" y="370"/>
                    </a:cubicBezTo>
                    <a:close/>
                    <a:moveTo>
                      <a:pt x="2430" y="328"/>
                    </a:moveTo>
                    <a:cubicBezTo>
                      <a:pt x="2429" y="330"/>
                      <a:pt x="2427" y="332"/>
                      <a:pt x="2426" y="333"/>
                    </a:cubicBezTo>
                    <a:cubicBezTo>
                      <a:pt x="2424" y="335"/>
                      <a:pt x="2423" y="335"/>
                      <a:pt x="2422" y="333"/>
                    </a:cubicBezTo>
                    <a:cubicBezTo>
                      <a:pt x="2421" y="332"/>
                      <a:pt x="2419" y="331"/>
                      <a:pt x="2418" y="329"/>
                    </a:cubicBezTo>
                    <a:cubicBezTo>
                      <a:pt x="2418" y="329"/>
                      <a:pt x="2417" y="328"/>
                      <a:pt x="2417" y="327"/>
                    </a:cubicBezTo>
                    <a:cubicBezTo>
                      <a:pt x="2418" y="326"/>
                      <a:pt x="2418" y="325"/>
                      <a:pt x="2418" y="325"/>
                    </a:cubicBezTo>
                    <a:cubicBezTo>
                      <a:pt x="2422" y="326"/>
                      <a:pt x="2420" y="320"/>
                      <a:pt x="2424" y="320"/>
                    </a:cubicBezTo>
                    <a:cubicBezTo>
                      <a:pt x="2424" y="320"/>
                      <a:pt x="2425" y="321"/>
                      <a:pt x="2426" y="321"/>
                    </a:cubicBezTo>
                    <a:cubicBezTo>
                      <a:pt x="2427" y="322"/>
                      <a:pt x="2426" y="326"/>
                      <a:pt x="2430" y="326"/>
                    </a:cubicBezTo>
                    <a:cubicBezTo>
                      <a:pt x="2430" y="326"/>
                      <a:pt x="2431" y="328"/>
                      <a:pt x="2430" y="328"/>
                    </a:cubicBezTo>
                    <a:close/>
                    <a:moveTo>
                      <a:pt x="2429" y="291"/>
                    </a:moveTo>
                    <a:cubicBezTo>
                      <a:pt x="2429" y="291"/>
                      <a:pt x="2427" y="291"/>
                      <a:pt x="2427" y="292"/>
                    </a:cubicBezTo>
                    <a:cubicBezTo>
                      <a:pt x="2427" y="294"/>
                      <a:pt x="2426" y="296"/>
                      <a:pt x="2423" y="296"/>
                    </a:cubicBezTo>
                    <a:cubicBezTo>
                      <a:pt x="2422" y="296"/>
                      <a:pt x="2422" y="293"/>
                      <a:pt x="2421" y="292"/>
                    </a:cubicBezTo>
                    <a:cubicBezTo>
                      <a:pt x="2419" y="290"/>
                      <a:pt x="2417" y="289"/>
                      <a:pt x="2415" y="287"/>
                    </a:cubicBezTo>
                    <a:cubicBezTo>
                      <a:pt x="2414" y="287"/>
                      <a:pt x="2414" y="286"/>
                      <a:pt x="2413" y="286"/>
                    </a:cubicBezTo>
                    <a:cubicBezTo>
                      <a:pt x="2414" y="286"/>
                      <a:pt x="2414" y="285"/>
                      <a:pt x="2415" y="285"/>
                    </a:cubicBezTo>
                    <a:cubicBezTo>
                      <a:pt x="2417" y="284"/>
                      <a:pt x="2419" y="282"/>
                      <a:pt x="2421" y="281"/>
                    </a:cubicBezTo>
                    <a:cubicBezTo>
                      <a:pt x="2424" y="278"/>
                      <a:pt x="2424" y="277"/>
                      <a:pt x="2427" y="281"/>
                    </a:cubicBezTo>
                    <a:cubicBezTo>
                      <a:pt x="2428" y="282"/>
                      <a:pt x="2429" y="282"/>
                      <a:pt x="2430" y="283"/>
                    </a:cubicBezTo>
                    <a:cubicBezTo>
                      <a:pt x="2434" y="287"/>
                      <a:pt x="2434" y="287"/>
                      <a:pt x="2429" y="291"/>
                    </a:cubicBezTo>
                    <a:close/>
                    <a:moveTo>
                      <a:pt x="2425" y="253"/>
                    </a:moveTo>
                    <a:cubicBezTo>
                      <a:pt x="2425" y="254"/>
                      <a:pt x="2424" y="254"/>
                      <a:pt x="2424" y="254"/>
                    </a:cubicBezTo>
                    <a:cubicBezTo>
                      <a:pt x="2422" y="253"/>
                      <a:pt x="2421" y="251"/>
                      <a:pt x="2420" y="250"/>
                    </a:cubicBezTo>
                    <a:cubicBezTo>
                      <a:pt x="2418" y="249"/>
                      <a:pt x="2416" y="247"/>
                      <a:pt x="2414" y="246"/>
                    </a:cubicBezTo>
                    <a:cubicBezTo>
                      <a:pt x="2415" y="245"/>
                      <a:pt x="2417" y="243"/>
                      <a:pt x="2419" y="242"/>
                    </a:cubicBezTo>
                    <a:cubicBezTo>
                      <a:pt x="2420" y="241"/>
                      <a:pt x="2420" y="240"/>
                      <a:pt x="2421" y="239"/>
                    </a:cubicBezTo>
                    <a:cubicBezTo>
                      <a:pt x="2424" y="234"/>
                      <a:pt x="2425" y="234"/>
                      <a:pt x="2427" y="239"/>
                    </a:cubicBezTo>
                    <a:cubicBezTo>
                      <a:pt x="2428" y="242"/>
                      <a:pt x="2431" y="242"/>
                      <a:pt x="2433" y="244"/>
                    </a:cubicBezTo>
                    <a:cubicBezTo>
                      <a:pt x="2434" y="245"/>
                      <a:pt x="2434" y="246"/>
                      <a:pt x="2434" y="246"/>
                    </a:cubicBezTo>
                    <a:cubicBezTo>
                      <a:pt x="2430" y="247"/>
                      <a:pt x="2428" y="251"/>
                      <a:pt x="2425" y="253"/>
                    </a:cubicBezTo>
                    <a:close/>
                    <a:moveTo>
                      <a:pt x="2430" y="208"/>
                    </a:moveTo>
                    <a:cubicBezTo>
                      <a:pt x="2428" y="210"/>
                      <a:pt x="2427" y="212"/>
                      <a:pt x="2426" y="214"/>
                    </a:cubicBezTo>
                    <a:cubicBezTo>
                      <a:pt x="2425" y="215"/>
                      <a:pt x="2424" y="215"/>
                      <a:pt x="2424" y="216"/>
                    </a:cubicBezTo>
                    <a:cubicBezTo>
                      <a:pt x="2423" y="215"/>
                      <a:pt x="2423" y="215"/>
                      <a:pt x="2422" y="214"/>
                    </a:cubicBezTo>
                    <a:cubicBezTo>
                      <a:pt x="2421" y="213"/>
                      <a:pt x="2421" y="211"/>
                      <a:pt x="2420" y="210"/>
                    </a:cubicBezTo>
                    <a:cubicBezTo>
                      <a:pt x="2418" y="208"/>
                      <a:pt x="2416" y="207"/>
                      <a:pt x="2414" y="205"/>
                    </a:cubicBezTo>
                    <a:cubicBezTo>
                      <a:pt x="2416" y="203"/>
                      <a:pt x="2418" y="201"/>
                      <a:pt x="2420" y="199"/>
                    </a:cubicBezTo>
                    <a:cubicBezTo>
                      <a:pt x="2424" y="195"/>
                      <a:pt x="2424" y="195"/>
                      <a:pt x="2428" y="199"/>
                    </a:cubicBezTo>
                    <a:cubicBezTo>
                      <a:pt x="2429" y="200"/>
                      <a:pt x="2430" y="201"/>
                      <a:pt x="2431" y="201"/>
                    </a:cubicBezTo>
                    <a:cubicBezTo>
                      <a:pt x="2432" y="203"/>
                      <a:pt x="2433" y="204"/>
                      <a:pt x="2434" y="206"/>
                    </a:cubicBezTo>
                    <a:cubicBezTo>
                      <a:pt x="2433" y="206"/>
                      <a:pt x="2431" y="207"/>
                      <a:pt x="2430" y="208"/>
                    </a:cubicBezTo>
                    <a:close/>
                    <a:moveTo>
                      <a:pt x="2430" y="170"/>
                    </a:moveTo>
                    <a:cubicBezTo>
                      <a:pt x="2427" y="172"/>
                      <a:pt x="2426" y="175"/>
                      <a:pt x="2424" y="177"/>
                    </a:cubicBezTo>
                    <a:cubicBezTo>
                      <a:pt x="2423" y="174"/>
                      <a:pt x="2420" y="172"/>
                      <a:pt x="2418" y="170"/>
                    </a:cubicBezTo>
                    <a:cubicBezTo>
                      <a:pt x="2416" y="168"/>
                      <a:pt x="2414" y="167"/>
                      <a:pt x="2412" y="165"/>
                    </a:cubicBezTo>
                    <a:cubicBezTo>
                      <a:pt x="2414" y="164"/>
                      <a:pt x="2416" y="162"/>
                      <a:pt x="2418" y="160"/>
                    </a:cubicBezTo>
                    <a:cubicBezTo>
                      <a:pt x="2420" y="159"/>
                      <a:pt x="2421" y="156"/>
                      <a:pt x="2422" y="155"/>
                    </a:cubicBezTo>
                    <a:cubicBezTo>
                      <a:pt x="2423" y="154"/>
                      <a:pt x="2423" y="153"/>
                      <a:pt x="2424" y="152"/>
                    </a:cubicBezTo>
                    <a:cubicBezTo>
                      <a:pt x="2425" y="153"/>
                      <a:pt x="2425" y="154"/>
                      <a:pt x="2426" y="155"/>
                    </a:cubicBezTo>
                    <a:cubicBezTo>
                      <a:pt x="2427" y="157"/>
                      <a:pt x="2428" y="159"/>
                      <a:pt x="2430" y="161"/>
                    </a:cubicBezTo>
                    <a:cubicBezTo>
                      <a:pt x="2432" y="162"/>
                      <a:pt x="2434" y="164"/>
                      <a:pt x="2436" y="165"/>
                    </a:cubicBezTo>
                    <a:cubicBezTo>
                      <a:pt x="2434" y="167"/>
                      <a:pt x="2432" y="168"/>
                      <a:pt x="2430" y="170"/>
                    </a:cubicBezTo>
                    <a:close/>
                    <a:moveTo>
                      <a:pt x="2432" y="128"/>
                    </a:moveTo>
                    <a:cubicBezTo>
                      <a:pt x="2429" y="130"/>
                      <a:pt x="2427" y="133"/>
                      <a:pt x="2425" y="136"/>
                    </a:cubicBezTo>
                    <a:cubicBezTo>
                      <a:pt x="2425" y="137"/>
                      <a:pt x="2424" y="138"/>
                      <a:pt x="2423" y="136"/>
                    </a:cubicBezTo>
                    <a:cubicBezTo>
                      <a:pt x="2420" y="131"/>
                      <a:pt x="2417" y="127"/>
                      <a:pt x="2411" y="126"/>
                    </a:cubicBezTo>
                    <a:cubicBezTo>
                      <a:pt x="2410" y="126"/>
                      <a:pt x="2410" y="125"/>
                      <a:pt x="2410" y="125"/>
                    </a:cubicBezTo>
                    <a:cubicBezTo>
                      <a:pt x="2410" y="124"/>
                      <a:pt x="2411" y="124"/>
                      <a:pt x="2411" y="124"/>
                    </a:cubicBezTo>
                    <a:cubicBezTo>
                      <a:pt x="2415" y="122"/>
                      <a:pt x="2419" y="120"/>
                      <a:pt x="2421" y="115"/>
                    </a:cubicBezTo>
                    <a:cubicBezTo>
                      <a:pt x="2422" y="114"/>
                      <a:pt x="2423" y="112"/>
                      <a:pt x="2424" y="111"/>
                    </a:cubicBezTo>
                    <a:cubicBezTo>
                      <a:pt x="2425" y="112"/>
                      <a:pt x="2426" y="114"/>
                      <a:pt x="2427" y="115"/>
                    </a:cubicBezTo>
                    <a:cubicBezTo>
                      <a:pt x="2429" y="116"/>
                      <a:pt x="2428" y="120"/>
                      <a:pt x="2431" y="120"/>
                    </a:cubicBezTo>
                    <a:cubicBezTo>
                      <a:pt x="2434" y="120"/>
                      <a:pt x="2436" y="123"/>
                      <a:pt x="2438" y="124"/>
                    </a:cubicBezTo>
                    <a:cubicBezTo>
                      <a:pt x="2436" y="126"/>
                      <a:pt x="2433" y="126"/>
                      <a:pt x="2432" y="128"/>
                    </a:cubicBezTo>
                    <a:close/>
                    <a:moveTo>
                      <a:pt x="2465" y="737"/>
                    </a:moveTo>
                    <a:cubicBezTo>
                      <a:pt x="2464" y="736"/>
                      <a:pt x="2463" y="735"/>
                      <a:pt x="2463" y="734"/>
                    </a:cubicBezTo>
                    <a:cubicBezTo>
                      <a:pt x="2464" y="734"/>
                      <a:pt x="2465" y="733"/>
                      <a:pt x="2466" y="732"/>
                    </a:cubicBezTo>
                    <a:cubicBezTo>
                      <a:pt x="2466" y="733"/>
                      <a:pt x="2467" y="734"/>
                      <a:pt x="2467" y="734"/>
                    </a:cubicBezTo>
                    <a:cubicBezTo>
                      <a:pt x="2467" y="735"/>
                      <a:pt x="2466" y="736"/>
                      <a:pt x="2465" y="737"/>
                    </a:cubicBezTo>
                    <a:close/>
                    <a:moveTo>
                      <a:pt x="2469" y="694"/>
                    </a:moveTo>
                    <a:cubicBezTo>
                      <a:pt x="2468" y="696"/>
                      <a:pt x="2466" y="698"/>
                      <a:pt x="2465" y="698"/>
                    </a:cubicBezTo>
                    <a:cubicBezTo>
                      <a:pt x="2464" y="698"/>
                      <a:pt x="2462" y="696"/>
                      <a:pt x="2460" y="694"/>
                    </a:cubicBezTo>
                    <a:cubicBezTo>
                      <a:pt x="2462" y="692"/>
                      <a:pt x="2463" y="691"/>
                      <a:pt x="2465" y="690"/>
                    </a:cubicBezTo>
                    <a:cubicBezTo>
                      <a:pt x="2467" y="690"/>
                      <a:pt x="2470" y="693"/>
                      <a:pt x="2469" y="694"/>
                    </a:cubicBezTo>
                    <a:close/>
                    <a:moveTo>
                      <a:pt x="2466" y="538"/>
                    </a:moveTo>
                    <a:cubicBezTo>
                      <a:pt x="2464" y="535"/>
                      <a:pt x="2462" y="533"/>
                      <a:pt x="2462" y="531"/>
                    </a:cubicBezTo>
                    <a:cubicBezTo>
                      <a:pt x="2461" y="530"/>
                      <a:pt x="2463" y="527"/>
                      <a:pt x="2465" y="527"/>
                    </a:cubicBezTo>
                    <a:cubicBezTo>
                      <a:pt x="2466" y="527"/>
                      <a:pt x="2469" y="529"/>
                      <a:pt x="2469" y="530"/>
                    </a:cubicBezTo>
                    <a:cubicBezTo>
                      <a:pt x="2469" y="532"/>
                      <a:pt x="2467" y="535"/>
                      <a:pt x="2466" y="538"/>
                    </a:cubicBezTo>
                    <a:close/>
                    <a:moveTo>
                      <a:pt x="2469" y="572"/>
                    </a:moveTo>
                    <a:cubicBezTo>
                      <a:pt x="2469" y="573"/>
                      <a:pt x="2467" y="574"/>
                      <a:pt x="2465" y="576"/>
                    </a:cubicBezTo>
                    <a:cubicBezTo>
                      <a:pt x="2464" y="574"/>
                      <a:pt x="2462" y="573"/>
                      <a:pt x="2462" y="572"/>
                    </a:cubicBezTo>
                    <a:cubicBezTo>
                      <a:pt x="2461" y="572"/>
                      <a:pt x="2465" y="567"/>
                      <a:pt x="2466" y="567"/>
                    </a:cubicBezTo>
                    <a:cubicBezTo>
                      <a:pt x="2467" y="569"/>
                      <a:pt x="2468" y="570"/>
                      <a:pt x="2469" y="572"/>
                    </a:cubicBezTo>
                    <a:close/>
                    <a:moveTo>
                      <a:pt x="2466" y="610"/>
                    </a:moveTo>
                    <a:cubicBezTo>
                      <a:pt x="2467" y="610"/>
                      <a:pt x="2468" y="612"/>
                      <a:pt x="2469" y="612"/>
                    </a:cubicBezTo>
                    <a:cubicBezTo>
                      <a:pt x="2468" y="613"/>
                      <a:pt x="2466" y="615"/>
                      <a:pt x="2464" y="615"/>
                    </a:cubicBezTo>
                    <a:cubicBezTo>
                      <a:pt x="2464" y="615"/>
                      <a:pt x="2462" y="613"/>
                      <a:pt x="2461" y="612"/>
                    </a:cubicBezTo>
                    <a:cubicBezTo>
                      <a:pt x="2463" y="611"/>
                      <a:pt x="2465" y="610"/>
                      <a:pt x="2466" y="610"/>
                    </a:cubicBezTo>
                    <a:close/>
                    <a:moveTo>
                      <a:pt x="2469" y="653"/>
                    </a:moveTo>
                    <a:cubicBezTo>
                      <a:pt x="2468" y="654"/>
                      <a:pt x="2467" y="656"/>
                      <a:pt x="2466" y="655"/>
                    </a:cubicBezTo>
                    <a:cubicBezTo>
                      <a:pt x="2464" y="655"/>
                      <a:pt x="2463" y="654"/>
                      <a:pt x="2462" y="652"/>
                    </a:cubicBezTo>
                    <a:cubicBezTo>
                      <a:pt x="2463" y="651"/>
                      <a:pt x="2464" y="650"/>
                      <a:pt x="2465" y="649"/>
                    </a:cubicBezTo>
                    <a:cubicBezTo>
                      <a:pt x="2467" y="651"/>
                      <a:pt x="2468" y="652"/>
                      <a:pt x="2469" y="653"/>
                    </a:cubicBezTo>
                    <a:close/>
                    <a:moveTo>
                      <a:pt x="2465" y="496"/>
                    </a:moveTo>
                    <a:cubicBezTo>
                      <a:pt x="2463" y="495"/>
                      <a:pt x="2460" y="492"/>
                      <a:pt x="2460" y="490"/>
                    </a:cubicBezTo>
                    <a:cubicBezTo>
                      <a:pt x="2460" y="488"/>
                      <a:pt x="2463" y="486"/>
                      <a:pt x="2465" y="484"/>
                    </a:cubicBezTo>
                    <a:cubicBezTo>
                      <a:pt x="2467" y="486"/>
                      <a:pt x="2469" y="488"/>
                      <a:pt x="2471" y="490"/>
                    </a:cubicBezTo>
                    <a:cubicBezTo>
                      <a:pt x="2472" y="491"/>
                      <a:pt x="2466" y="497"/>
                      <a:pt x="2465" y="496"/>
                    </a:cubicBezTo>
                    <a:close/>
                    <a:moveTo>
                      <a:pt x="2462" y="446"/>
                    </a:moveTo>
                    <a:cubicBezTo>
                      <a:pt x="2463" y="445"/>
                      <a:pt x="2463" y="444"/>
                      <a:pt x="2464" y="443"/>
                    </a:cubicBezTo>
                    <a:cubicBezTo>
                      <a:pt x="2464" y="443"/>
                      <a:pt x="2466" y="442"/>
                      <a:pt x="2466" y="443"/>
                    </a:cubicBezTo>
                    <a:cubicBezTo>
                      <a:pt x="2468" y="445"/>
                      <a:pt x="2470" y="447"/>
                      <a:pt x="2470" y="449"/>
                    </a:cubicBezTo>
                    <a:cubicBezTo>
                      <a:pt x="2470" y="451"/>
                      <a:pt x="2467" y="453"/>
                      <a:pt x="2464" y="456"/>
                    </a:cubicBezTo>
                    <a:cubicBezTo>
                      <a:pt x="2463" y="453"/>
                      <a:pt x="2462" y="452"/>
                      <a:pt x="2461" y="450"/>
                    </a:cubicBezTo>
                    <a:cubicBezTo>
                      <a:pt x="2458" y="448"/>
                      <a:pt x="2462" y="448"/>
                      <a:pt x="2462" y="446"/>
                    </a:cubicBezTo>
                    <a:close/>
                    <a:moveTo>
                      <a:pt x="2471" y="410"/>
                    </a:moveTo>
                    <a:cubicBezTo>
                      <a:pt x="2469" y="411"/>
                      <a:pt x="2461" y="411"/>
                      <a:pt x="2460" y="410"/>
                    </a:cubicBezTo>
                    <a:cubicBezTo>
                      <a:pt x="2459" y="410"/>
                      <a:pt x="2458" y="409"/>
                      <a:pt x="2458" y="409"/>
                    </a:cubicBezTo>
                    <a:cubicBezTo>
                      <a:pt x="2458" y="409"/>
                      <a:pt x="2458" y="408"/>
                      <a:pt x="2459" y="408"/>
                    </a:cubicBezTo>
                    <a:cubicBezTo>
                      <a:pt x="2460" y="407"/>
                      <a:pt x="2461" y="405"/>
                      <a:pt x="2463" y="404"/>
                    </a:cubicBezTo>
                    <a:cubicBezTo>
                      <a:pt x="2464" y="402"/>
                      <a:pt x="2466" y="402"/>
                      <a:pt x="2468" y="404"/>
                    </a:cubicBezTo>
                    <a:cubicBezTo>
                      <a:pt x="2469" y="405"/>
                      <a:pt x="2470" y="406"/>
                      <a:pt x="2471" y="407"/>
                    </a:cubicBezTo>
                    <a:cubicBezTo>
                      <a:pt x="2473" y="409"/>
                      <a:pt x="2474" y="409"/>
                      <a:pt x="2471" y="410"/>
                    </a:cubicBezTo>
                    <a:close/>
                    <a:moveTo>
                      <a:pt x="2459" y="367"/>
                    </a:moveTo>
                    <a:cubicBezTo>
                      <a:pt x="2459" y="367"/>
                      <a:pt x="2459" y="367"/>
                      <a:pt x="2459" y="367"/>
                    </a:cubicBezTo>
                    <a:cubicBezTo>
                      <a:pt x="2461" y="364"/>
                      <a:pt x="2463" y="362"/>
                      <a:pt x="2465" y="360"/>
                    </a:cubicBezTo>
                    <a:cubicBezTo>
                      <a:pt x="2467" y="362"/>
                      <a:pt x="2469" y="365"/>
                      <a:pt x="2471" y="366"/>
                    </a:cubicBezTo>
                    <a:cubicBezTo>
                      <a:pt x="2473" y="368"/>
                      <a:pt x="2472" y="370"/>
                      <a:pt x="2470" y="371"/>
                    </a:cubicBezTo>
                    <a:cubicBezTo>
                      <a:pt x="2469" y="373"/>
                      <a:pt x="2467" y="374"/>
                      <a:pt x="2466" y="375"/>
                    </a:cubicBezTo>
                    <a:cubicBezTo>
                      <a:pt x="2465" y="375"/>
                      <a:pt x="2464" y="375"/>
                      <a:pt x="2464" y="375"/>
                    </a:cubicBezTo>
                    <a:cubicBezTo>
                      <a:pt x="2462" y="373"/>
                      <a:pt x="2460" y="371"/>
                      <a:pt x="2458" y="369"/>
                    </a:cubicBezTo>
                    <a:cubicBezTo>
                      <a:pt x="2458" y="369"/>
                      <a:pt x="2459" y="368"/>
                      <a:pt x="2459" y="367"/>
                    </a:cubicBezTo>
                    <a:close/>
                    <a:moveTo>
                      <a:pt x="2473" y="328"/>
                    </a:moveTo>
                    <a:cubicBezTo>
                      <a:pt x="2471" y="331"/>
                      <a:pt x="2468" y="334"/>
                      <a:pt x="2466" y="337"/>
                    </a:cubicBezTo>
                    <a:cubicBezTo>
                      <a:pt x="2466" y="337"/>
                      <a:pt x="2465" y="337"/>
                      <a:pt x="2465" y="337"/>
                    </a:cubicBezTo>
                    <a:cubicBezTo>
                      <a:pt x="2465" y="337"/>
                      <a:pt x="2464" y="337"/>
                      <a:pt x="2464" y="336"/>
                    </a:cubicBezTo>
                    <a:cubicBezTo>
                      <a:pt x="2463" y="335"/>
                      <a:pt x="2463" y="334"/>
                      <a:pt x="2462" y="333"/>
                    </a:cubicBezTo>
                    <a:cubicBezTo>
                      <a:pt x="2461" y="331"/>
                      <a:pt x="2459" y="329"/>
                      <a:pt x="2458" y="327"/>
                    </a:cubicBezTo>
                    <a:cubicBezTo>
                      <a:pt x="2461" y="326"/>
                      <a:pt x="2461" y="322"/>
                      <a:pt x="2464" y="320"/>
                    </a:cubicBezTo>
                    <a:cubicBezTo>
                      <a:pt x="2464" y="320"/>
                      <a:pt x="2466" y="319"/>
                      <a:pt x="2466" y="320"/>
                    </a:cubicBezTo>
                    <a:cubicBezTo>
                      <a:pt x="2469" y="321"/>
                      <a:pt x="2469" y="326"/>
                      <a:pt x="2473" y="326"/>
                    </a:cubicBezTo>
                    <a:cubicBezTo>
                      <a:pt x="2473" y="326"/>
                      <a:pt x="2473" y="328"/>
                      <a:pt x="2473" y="328"/>
                    </a:cubicBezTo>
                    <a:close/>
                    <a:moveTo>
                      <a:pt x="2476" y="287"/>
                    </a:moveTo>
                    <a:cubicBezTo>
                      <a:pt x="2473" y="290"/>
                      <a:pt x="2469" y="292"/>
                      <a:pt x="2467" y="296"/>
                    </a:cubicBezTo>
                    <a:cubicBezTo>
                      <a:pt x="2466" y="296"/>
                      <a:pt x="2464" y="296"/>
                      <a:pt x="2464" y="296"/>
                    </a:cubicBezTo>
                    <a:cubicBezTo>
                      <a:pt x="2462" y="292"/>
                      <a:pt x="2458" y="290"/>
                      <a:pt x="2455" y="287"/>
                    </a:cubicBezTo>
                    <a:cubicBezTo>
                      <a:pt x="2454" y="287"/>
                      <a:pt x="2454" y="286"/>
                      <a:pt x="2454" y="286"/>
                    </a:cubicBezTo>
                    <a:cubicBezTo>
                      <a:pt x="2454" y="286"/>
                      <a:pt x="2455" y="285"/>
                      <a:pt x="2455" y="285"/>
                    </a:cubicBezTo>
                    <a:cubicBezTo>
                      <a:pt x="2458" y="284"/>
                      <a:pt x="2473" y="284"/>
                      <a:pt x="2475" y="285"/>
                    </a:cubicBezTo>
                    <a:cubicBezTo>
                      <a:pt x="2477" y="286"/>
                      <a:pt x="2477" y="286"/>
                      <a:pt x="2476" y="287"/>
                    </a:cubicBezTo>
                    <a:close/>
                    <a:moveTo>
                      <a:pt x="2454" y="246"/>
                    </a:moveTo>
                    <a:cubicBezTo>
                      <a:pt x="2455" y="244"/>
                      <a:pt x="2456" y="243"/>
                      <a:pt x="2456" y="243"/>
                    </a:cubicBezTo>
                    <a:cubicBezTo>
                      <a:pt x="2459" y="243"/>
                      <a:pt x="2460" y="241"/>
                      <a:pt x="2462" y="239"/>
                    </a:cubicBezTo>
                    <a:cubicBezTo>
                      <a:pt x="2464" y="234"/>
                      <a:pt x="2467" y="234"/>
                      <a:pt x="2469" y="239"/>
                    </a:cubicBezTo>
                    <a:cubicBezTo>
                      <a:pt x="2469" y="240"/>
                      <a:pt x="2470" y="241"/>
                      <a:pt x="2470" y="241"/>
                    </a:cubicBezTo>
                    <a:cubicBezTo>
                      <a:pt x="2475" y="246"/>
                      <a:pt x="2475" y="246"/>
                      <a:pt x="2470" y="250"/>
                    </a:cubicBezTo>
                    <a:cubicBezTo>
                      <a:pt x="2469" y="252"/>
                      <a:pt x="2467" y="254"/>
                      <a:pt x="2465" y="256"/>
                    </a:cubicBezTo>
                    <a:cubicBezTo>
                      <a:pt x="2464" y="254"/>
                      <a:pt x="2462" y="252"/>
                      <a:pt x="2460" y="250"/>
                    </a:cubicBezTo>
                    <a:cubicBezTo>
                      <a:pt x="2459" y="249"/>
                      <a:pt x="2457" y="248"/>
                      <a:pt x="2455" y="247"/>
                    </a:cubicBezTo>
                    <a:cubicBezTo>
                      <a:pt x="2455" y="246"/>
                      <a:pt x="2454" y="246"/>
                      <a:pt x="2454" y="246"/>
                    </a:cubicBezTo>
                    <a:close/>
                    <a:moveTo>
                      <a:pt x="2472" y="208"/>
                    </a:moveTo>
                    <a:cubicBezTo>
                      <a:pt x="2470" y="210"/>
                      <a:pt x="2469" y="212"/>
                      <a:pt x="2468" y="214"/>
                    </a:cubicBezTo>
                    <a:cubicBezTo>
                      <a:pt x="2467" y="215"/>
                      <a:pt x="2466" y="216"/>
                      <a:pt x="2465" y="216"/>
                    </a:cubicBezTo>
                    <a:cubicBezTo>
                      <a:pt x="2464" y="216"/>
                      <a:pt x="2463" y="215"/>
                      <a:pt x="2463" y="214"/>
                    </a:cubicBezTo>
                    <a:cubicBezTo>
                      <a:pt x="2462" y="213"/>
                      <a:pt x="2461" y="211"/>
                      <a:pt x="2460" y="210"/>
                    </a:cubicBezTo>
                    <a:cubicBezTo>
                      <a:pt x="2458" y="208"/>
                      <a:pt x="2456" y="207"/>
                      <a:pt x="2454" y="205"/>
                    </a:cubicBezTo>
                    <a:cubicBezTo>
                      <a:pt x="2456" y="203"/>
                      <a:pt x="2458" y="201"/>
                      <a:pt x="2460" y="199"/>
                    </a:cubicBezTo>
                    <a:cubicBezTo>
                      <a:pt x="2462" y="197"/>
                      <a:pt x="2463" y="195"/>
                      <a:pt x="2465" y="193"/>
                    </a:cubicBezTo>
                    <a:cubicBezTo>
                      <a:pt x="2467" y="195"/>
                      <a:pt x="2468" y="197"/>
                      <a:pt x="2470" y="199"/>
                    </a:cubicBezTo>
                    <a:cubicBezTo>
                      <a:pt x="2471" y="200"/>
                      <a:pt x="2472" y="201"/>
                      <a:pt x="2473" y="201"/>
                    </a:cubicBezTo>
                    <a:cubicBezTo>
                      <a:pt x="2474" y="203"/>
                      <a:pt x="2475" y="204"/>
                      <a:pt x="2477" y="205"/>
                    </a:cubicBezTo>
                    <a:cubicBezTo>
                      <a:pt x="2475" y="206"/>
                      <a:pt x="2473" y="207"/>
                      <a:pt x="2472" y="208"/>
                    </a:cubicBezTo>
                    <a:close/>
                    <a:moveTo>
                      <a:pt x="2476" y="166"/>
                    </a:moveTo>
                    <a:cubicBezTo>
                      <a:pt x="2472" y="168"/>
                      <a:pt x="2468" y="171"/>
                      <a:pt x="2467" y="176"/>
                    </a:cubicBezTo>
                    <a:cubicBezTo>
                      <a:pt x="2467" y="177"/>
                      <a:pt x="2466" y="177"/>
                      <a:pt x="2465" y="178"/>
                    </a:cubicBezTo>
                    <a:cubicBezTo>
                      <a:pt x="2464" y="177"/>
                      <a:pt x="2463" y="177"/>
                      <a:pt x="2463" y="177"/>
                    </a:cubicBezTo>
                    <a:cubicBezTo>
                      <a:pt x="2464" y="174"/>
                      <a:pt x="2461" y="172"/>
                      <a:pt x="2459" y="171"/>
                    </a:cubicBezTo>
                    <a:cubicBezTo>
                      <a:pt x="2457" y="169"/>
                      <a:pt x="2454" y="167"/>
                      <a:pt x="2452" y="165"/>
                    </a:cubicBezTo>
                    <a:cubicBezTo>
                      <a:pt x="2454" y="164"/>
                      <a:pt x="2457" y="162"/>
                      <a:pt x="2459" y="160"/>
                    </a:cubicBezTo>
                    <a:cubicBezTo>
                      <a:pt x="2461" y="158"/>
                      <a:pt x="2462" y="155"/>
                      <a:pt x="2463" y="152"/>
                    </a:cubicBezTo>
                    <a:cubicBezTo>
                      <a:pt x="2464" y="152"/>
                      <a:pt x="2464" y="151"/>
                      <a:pt x="2465" y="151"/>
                    </a:cubicBezTo>
                    <a:cubicBezTo>
                      <a:pt x="2466" y="151"/>
                      <a:pt x="2467" y="151"/>
                      <a:pt x="2467" y="152"/>
                    </a:cubicBezTo>
                    <a:cubicBezTo>
                      <a:pt x="2468" y="154"/>
                      <a:pt x="2469" y="157"/>
                      <a:pt x="2470" y="158"/>
                    </a:cubicBezTo>
                    <a:cubicBezTo>
                      <a:pt x="2472" y="160"/>
                      <a:pt x="2475" y="161"/>
                      <a:pt x="2477" y="163"/>
                    </a:cubicBezTo>
                    <a:cubicBezTo>
                      <a:pt x="2478" y="164"/>
                      <a:pt x="2480" y="165"/>
                      <a:pt x="2476" y="166"/>
                    </a:cubicBezTo>
                    <a:close/>
                    <a:moveTo>
                      <a:pt x="2479" y="126"/>
                    </a:moveTo>
                    <a:cubicBezTo>
                      <a:pt x="2473" y="128"/>
                      <a:pt x="2469" y="132"/>
                      <a:pt x="2467" y="138"/>
                    </a:cubicBezTo>
                    <a:cubicBezTo>
                      <a:pt x="2467" y="139"/>
                      <a:pt x="2466" y="139"/>
                      <a:pt x="2465" y="140"/>
                    </a:cubicBezTo>
                    <a:cubicBezTo>
                      <a:pt x="2464" y="139"/>
                      <a:pt x="2464" y="138"/>
                      <a:pt x="2463" y="137"/>
                    </a:cubicBezTo>
                    <a:cubicBezTo>
                      <a:pt x="2462" y="134"/>
                      <a:pt x="2460" y="131"/>
                      <a:pt x="2457" y="128"/>
                    </a:cubicBezTo>
                    <a:cubicBezTo>
                      <a:pt x="2452" y="124"/>
                      <a:pt x="2453" y="125"/>
                      <a:pt x="2458" y="120"/>
                    </a:cubicBezTo>
                    <a:cubicBezTo>
                      <a:pt x="2460" y="117"/>
                      <a:pt x="2464" y="115"/>
                      <a:pt x="2463" y="110"/>
                    </a:cubicBezTo>
                    <a:cubicBezTo>
                      <a:pt x="2463" y="110"/>
                      <a:pt x="2464" y="109"/>
                      <a:pt x="2465" y="109"/>
                    </a:cubicBezTo>
                    <a:cubicBezTo>
                      <a:pt x="2466" y="109"/>
                      <a:pt x="2467" y="109"/>
                      <a:pt x="2467" y="110"/>
                    </a:cubicBezTo>
                    <a:cubicBezTo>
                      <a:pt x="2468" y="117"/>
                      <a:pt x="2473" y="120"/>
                      <a:pt x="2478" y="124"/>
                    </a:cubicBezTo>
                    <a:cubicBezTo>
                      <a:pt x="2479" y="124"/>
                      <a:pt x="2480" y="124"/>
                      <a:pt x="2480" y="125"/>
                    </a:cubicBezTo>
                    <a:cubicBezTo>
                      <a:pt x="2480" y="125"/>
                      <a:pt x="2479" y="126"/>
                      <a:pt x="2479" y="126"/>
                    </a:cubicBezTo>
                    <a:close/>
                    <a:moveTo>
                      <a:pt x="2499" y="243"/>
                    </a:moveTo>
                    <a:cubicBezTo>
                      <a:pt x="2501" y="243"/>
                      <a:pt x="2503" y="241"/>
                      <a:pt x="2504" y="239"/>
                    </a:cubicBezTo>
                    <a:cubicBezTo>
                      <a:pt x="2506" y="234"/>
                      <a:pt x="2507" y="235"/>
                      <a:pt x="2509" y="239"/>
                    </a:cubicBezTo>
                    <a:cubicBezTo>
                      <a:pt x="2510" y="240"/>
                      <a:pt x="2510" y="241"/>
                      <a:pt x="2511" y="241"/>
                    </a:cubicBezTo>
                    <a:cubicBezTo>
                      <a:pt x="2515" y="246"/>
                      <a:pt x="2515" y="246"/>
                      <a:pt x="2510" y="251"/>
                    </a:cubicBezTo>
                    <a:cubicBezTo>
                      <a:pt x="2507" y="254"/>
                      <a:pt x="2507" y="254"/>
                      <a:pt x="2503" y="250"/>
                    </a:cubicBezTo>
                    <a:cubicBezTo>
                      <a:pt x="2501" y="249"/>
                      <a:pt x="2499" y="248"/>
                      <a:pt x="2497" y="247"/>
                    </a:cubicBezTo>
                    <a:cubicBezTo>
                      <a:pt x="2497" y="246"/>
                      <a:pt x="2497" y="246"/>
                      <a:pt x="2496" y="246"/>
                    </a:cubicBezTo>
                    <a:cubicBezTo>
                      <a:pt x="2497" y="244"/>
                      <a:pt x="2498" y="243"/>
                      <a:pt x="2499" y="243"/>
                    </a:cubicBezTo>
                    <a:close/>
                    <a:moveTo>
                      <a:pt x="2496" y="205"/>
                    </a:moveTo>
                    <a:cubicBezTo>
                      <a:pt x="2498" y="203"/>
                      <a:pt x="2500" y="201"/>
                      <a:pt x="2502" y="199"/>
                    </a:cubicBezTo>
                    <a:cubicBezTo>
                      <a:pt x="2504" y="198"/>
                      <a:pt x="2504" y="196"/>
                      <a:pt x="2506" y="195"/>
                    </a:cubicBezTo>
                    <a:cubicBezTo>
                      <a:pt x="2506" y="194"/>
                      <a:pt x="2506" y="194"/>
                      <a:pt x="2506" y="193"/>
                    </a:cubicBezTo>
                    <a:cubicBezTo>
                      <a:pt x="2507" y="193"/>
                      <a:pt x="2507" y="194"/>
                      <a:pt x="2507" y="194"/>
                    </a:cubicBezTo>
                    <a:cubicBezTo>
                      <a:pt x="2510" y="197"/>
                      <a:pt x="2512" y="201"/>
                      <a:pt x="2515" y="203"/>
                    </a:cubicBezTo>
                    <a:cubicBezTo>
                      <a:pt x="2517" y="205"/>
                      <a:pt x="2517" y="207"/>
                      <a:pt x="2515" y="207"/>
                    </a:cubicBezTo>
                    <a:cubicBezTo>
                      <a:pt x="2512" y="209"/>
                      <a:pt x="2510" y="210"/>
                      <a:pt x="2509" y="213"/>
                    </a:cubicBezTo>
                    <a:cubicBezTo>
                      <a:pt x="2508" y="216"/>
                      <a:pt x="2506" y="216"/>
                      <a:pt x="2504" y="214"/>
                    </a:cubicBezTo>
                    <a:cubicBezTo>
                      <a:pt x="2503" y="212"/>
                      <a:pt x="2503" y="211"/>
                      <a:pt x="2502" y="210"/>
                    </a:cubicBezTo>
                    <a:cubicBezTo>
                      <a:pt x="2500" y="208"/>
                      <a:pt x="2498" y="207"/>
                      <a:pt x="2496" y="205"/>
                    </a:cubicBezTo>
                    <a:close/>
                    <a:moveTo>
                      <a:pt x="2506" y="534"/>
                    </a:moveTo>
                    <a:cubicBezTo>
                      <a:pt x="2505" y="533"/>
                      <a:pt x="2504" y="532"/>
                      <a:pt x="2504" y="531"/>
                    </a:cubicBezTo>
                    <a:cubicBezTo>
                      <a:pt x="2504" y="530"/>
                      <a:pt x="2505" y="528"/>
                      <a:pt x="2506" y="527"/>
                    </a:cubicBezTo>
                    <a:cubicBezTo>
                      <a:pt x="2507" y="528"/>
                      <a:pt x="2509" y="529"/>
                      <a:pt x="2509" y="530"/>
                    </a:cubicBezTo>
                    <a:cubicBezTo>
                      <a:pt x="2509" y="532"/>
                      <a:pt x="2507" y="533"/>
                      <a:pt x="2506" y="534"/>
                    </a:cubicBezTo>
                    <a:close/>
                    <a:moveTo>
                      <a:pt x="2509" y="572"/>
                    </a:moveTo>
                    <a:cubicBezTo>
                      <a:pt x="2509" y="573"/>
                      <a:pt x="2507" y="574"/>
                      <a:pt x="2506" y="575"/>
                    </a:cubicBezTo>
                    <a:cubicBezTo>
                      <a:pt x="2505" y="574"/>
                      <a:pt x="2504" y="573"/>
                      <a:pt x="2504" y="572"/>
                    </a:cubicBezTo>
                    <a:cubicBezTo>
                      <a:pt x="2504" y="571"/>
                      <a:pt x="2506" y="570"/>
                      <a:pt x="2507" y="570"/>
                    </a:cubicBezTo>
                    <a:cubicBezTo>
                      <a:pt x="2508" y="570"/>
                      <a:pt x="2509" y="571"/>
                      <a:pt x="2509" y="572"/>
                    </a:cubicBezTo>
                    <a:close/>
                    <a:moveTo>
                      <a:pt x="2507" y="610"/>
                    </a:moveTo>
                    <a:cubicBezTo>
                      <a:pt x="2507" y="610"/>
                      <a:pt x="2508" y="611"/>
                      <a:pt x="2509" y="612"/>
                    </a:cubicBezTo>
                    <a:cubicBezTo>
                      <a:pt x="2508" y="613"/>
                      <a:pt x="2507" y="615"/>
                      <a:pt x="2506" y="615"/>
                    </a:cubicBezTo>
                    <a:cubicBezTo>
                      <a:pt x="2505" y="615"/>
                      <a:pt x="2504" y="614"/>
                      <a:pt x="2503" y="613"/>
                    </a:cubicBezTo>
                    <a:cubicBezTo>
                      <a:pt x="2505" y="611"/>
                      <a:pt x="2506" y="610"/>
                      <a:pt x="2507" y="610"/>
                    </a:cubicBezTo>
                    <a:close/>
                    <a:moveTo>
                      <a:pt x="2506" y="736"/>
                    </a:moveTo>
                    <a:cubicBezTo>
                      <a:pt x="2506" y="736"/>
                      <a:pt x="2506" y="735"/>
                      <a:pt x="2506" y="735"/>
                    </a:cubicBezTo>
                    <a:cubicBezTo>
                      <a:pt x="2506" y="735"/>
                      <a:pt x="2506" y="735"/>
                      <a:pt x="2506" y="734"/>
                    </a:cubicBezTo>
                    <a:cubicBezTo>
                      <a:pt x="2507" y="735"/>
                      <a:pt x="2507" y="735"/>
                      <a:pt x="2507" y="736"/>
                    </a:cubicBezTo>
                    <a:cubicBezTo>
                      <a:pt x="2507" y="736"/>
                      <a:pt x="2507" y="736"/>
                      <a:pt x="2506" y="736"/>
                    </a:cubicBezTo>
                    <a:close/>
                    <a:moveTo>
                      <a:pt x="2506" y="696"/>
                    </a:moveTo>
                    <a:cubicBezTo>
                      <a:pt x="2505" y="696"/>
                      <a:pt x="2505" y="695"/>
                      <a:pt x="2504" y="694"/>
                    </a:cubicBezTo>
                    <a:cubicBezTo>
                      <a:pt x="2504" y="693"/>
                      <a:pt x="2505" y="692"/>
                      <a:pt x="2506" y="690"/>
                    </a:cubicBezTo>
                    <a:cubicBezTo>
                      <a:pt x="2508" y="691"/>
                      <a:pt x="2509" y="692"/>
                      <a:pt x="2509" y="694"/>
                    </a:cubicBezTo>
                    <a:cubicBezTo>
                      <a:pt x="2510" y="696"/>
                      <a:pt x="2508" y="696"/>
                      <a:pt x="2506" y="696"/>
                    </a:cubicBezTo>
                    <a:close/>
                    <a:moveTo>
                      <a:pt x="2507" y="655"/>
                    </a:moveTo>
                    <a:cubicBezTo>
                      <a:pt x="2506" y="655"/>
                      <a:pt x="2505" y="653"/>
                      <a:pt x="2504" y="653"/>
                    </a:cubicBezTo>
                    <a:cubicBezTo>
                      <a:pt x="2505" y="652"/>
                      <a:pt x="2506" y="651"/>
                      <a:pt x="2506" y="650"/>
                    </a:cubicBezTo>
                    <a:cubicBezTo>
                      <a:pt x="2507" y="651"/>
                      <a:pt x="2508" y="652"/>
                      <a:pt x="2510" y="653"/>
                    </a:cubicBezTo>
                    <a:cubicBezTo>
                      <a:pt x="2509" y="654"/>
                      <a:pt x="2508" y="655"/>
                      <a:pt x="2507" y="655"/>
                    </a:cubicBezTo>
                    <a:close/>
                    <a:moveTo>
                      <a:pt x="2506" y="496"/>
                    </a:moveTo>
                    <a:cubicBezTo>
                      <a:pt x="2505" y="495"/>
                      <a:pt x="2503" y="493"/>
                      <a:pt x="2501" y="491"/>
                    </a:cubicBezTo>
                    <a:cubicBezTo>
                      <a:pt x="2503" y="488"/>
                      <a:pt x="2504" y="487"/>
                      <a:pt x="2506" y="485"/>
                    </a:cubicBezTo>
                    <a:cubicBezTo>
                      <a:pt x="2508" y="487"/>
                      <a:pt x="2511" y="489"/>
                      <a:pt x="2511" y="491"/>
                    </a:cubicBezTo>
                    <a:cubicBezTo>
                      <a:pt x="2511" y="492"/>
                      <a:pt x="2508" y="494"/>
                      <a:pt x="2506" y="496"/>
                    </a:cubicBezTo>
                    <a:close/>
                    <a:moveTo>
                      <a:pt x="2506" y="453"/>
                    </a:moveTo>
                    <a:cubicBezTo>
                      <a:pt x="2505" y="454"/>
                      <a:pt x="2503" y="451"/>
                      <a:pt x="2501" y="450"/>
                    </a:cubicBezTo>
                    <a:cubicBezTo>
                      <a:pt x="2503" y="447"/>
                      <a:pt x="2505" y="445"/>
                      <a:pt x="2507" y="445"/>
                    </a:cubicBezTo>
                    <a:cubicBezTo>
                      <a:pt x="2508" y="445"/>
                      <a:pt x="2510" y="448"/>
                      <a:pt x="2511" y="449"/>
                    </a:cubicBezTo>
                    <a:cubicBezTo>
                      <a:pt x="2509" y="451"/>
                      <a:pt x="2508" y="453"/>
                      <a:pt x="2506" y="453"/>
                    </a:cubicBezTo>
                    <a:close/>
                    <a:moveTo>
                      <a:pt x="2510" y="411"/>
                    </a:moveTo>
                    <a:cubicBezTo>
                      <a:pt x="2508" y="411"/>
                      <a:pt x="2507" y="414"/>
                      <a:pt x="2506" y="413"/>
                    </a:cubicBezTo>
                    <a:cubicBezTo>
                      <a:pt x="2504" y="413"/>
                      <a:pt x="2502" y="411"/>
                      <a:pt x="2500" y="409"/>
                    </a:cubicBezTo>
                    <a:cubicBezTo>
                      <a:pt x="2500" y="409"/>
                      <a:pt x="2500" y="408"/>
                      <a:pt x="2501" y="408"/>
                    </a:cubicBezTo>
                    <a:cubicBezTo>
                      <a:pt x="2502" y="406"/>
                      <a:pt x="2504" y="405"/>
                      <a:pt x="2506" y="403"/>
                    </a:cubicBezTo>
                    <a:cubicBezTo>
                      <a:pt x="2506" y="403"/>
                      <a:pt x="2506" y="402"/>
                      <a:pt x="2507" y="402"/>
                    </a:cubicBezTo>
                    <a:cubicBezTo>
                      <a:pt x="2508" y="404"/>
                      <a:pt x="2509" y="405"/>
                      <a:pt x="2511" y="406"/>
                    </a:cubicBezTo>
                    <a:cubicBezTo>
                      <a:pt x="2514" y="409"/>
                      <a:pt x="2513" y="410"/>
                      <a:pt x="2510" y="411"/>
                    </a:cubicBezTo>
                    <a:close/>
                    <a:moveTo>
                      <a:pt x="2511" y="370"/>
                    </a:moveTo>
                    <a:cubicBezTo>
                      <a:pt x="2511" y="371"/>
                      <a:pt x="2510" y="372"/>
                      <a:pt x="2509" y="373"/>
                    </a:cubicBezTo>
                    <a:cubicBezTo>
                      <a:pt x="2507" y="375"/>
                      <a:pt x="2506" y="375"/>
                      <a:pt x="2504" y="373"/>
                    </a:cubicBezTo>
                    <a:cubicBezTo>
                      <a:pt x="2503" y="371"/>
                      <a:pt x="2501" y="370"/>
                      <a:pt x="2500" y="369"/>
                    </a:cubicBezTo>
                    <a:cubicBezTo>
                      <a:pt x="2500" y="368"/>
                      <a:pt x="2500" y="368"/>
                      <a:pt x="2501" y="368"/>
                    </a:cubicBezTo>
                    <a:cubicBezTo>
                      <a:pt x="2502" y="366"/>
                      <a:pt x="2504" y="365"/>
                      <a:pt x="2505" y="363"/>
                    </a:cubicBezTo>
                    <a:cubicBezTo>
                      <a:pt x="2506" y="362"/>
                      <a:pt x="2507" y="362"/>
                      <a:pt x="2508" y="364"/>
                    </a:cubicBezTo>
                    <a:cubicBezTo>
                      <a:pt x="2509" y="365"/>
                      <a:pt x="2510" y="366"/>
                      <a:pt x="2512" y="367"/>
                    </a:cubicBezTo>
                    <a:cubicBezTo>
                      <a:pt x="2513" y="368"/>
                      <a:pt x="2513" y="369"/>
                      <a:pt x="2511" y="370"/>
                    </a:cubicBezTo>
                    <a:close/>
                    <a:moveTo>
                      <a:pt x="2509" y="333"/>
                    </a:moveTo>
                    <a:cubicBezTo>
                      <a:pt x="2507" y="335"/>
                      <a:pt x="2506" y="335"/>
                      <a:pt x="2504" y="333"/>
                    </a:cubicBezTo>
                    <a:cubicBezTo>
                      <a:pt x="2503" y="331"/>
                      <a:pt x="2501" y="330"/>
                      <a:pt x="2499" y="327"/>
                    </a:cubicBezTo>
                    <a:cubicBezTo>
                      <a:pt x="2500" y="326"/>
                      <a:pt x="2501" y="326"/>
                      <a:pt x="2501" y="325"/>
                    </a:cubicBezTo>
                    <a:cubicBezTo>
                      <a:pt x="2502" y="325"/>
                      <a:pt x="2503" y="324"/>
                      <a:pt x="2504" y="323"/>
                    </a:cubicBezTo>
                    <a:cubicBezTo>
                      <a:pt x="2507" y="319"/>
                      <a:pt x="2506" y="319"/>
                      <a:pt x="2509" y="323"/>
                    </a:cubicBezTo>
                    <a:cubicBezTo>
                      <a:pt x="2510" y="325"/>
                      <a:pt x="2513" y="326"/>
                      <a:pt x="2513" y="327"/>
                    </a:cubicBezTo>
                    <a:cubicBezTo>
                      <a:pt x="2512" y="329"/>
                      <a:pt x="2510" y="331"/>
                      <a:pt x="2509" y="333"/>
                    </a:cubicBezTo>
                    <a:close/>
                    <a:moveTo>
                      <a:pt x="2515" y="288"/>
                    </a:moveTo>
                    <a:cubicBezTo>
                      <a:pt x="2513" y="289"/>
                      <a:pt x="2511" y="291"/>
                      <a:pt x="2509" y="293"/>
                    </a:cubicBezTo>
                    <a:cubicBezTo>
                      <a:pt x="2506" y="297"/>
                      <a:pt x="2506" y="297"/>
                      <a:pt x="2504" y="293"/>
                    </a:cubicBezTo>
                    <a:cubicBezTo>
                      <a:pt x="2502" y="290"/>
                      <a:pt x="2499" y="290"/>
                      <a:pt x="2497" y="287"/>
                    </a:cubicBezTo>
                    <a:cubicBezTo>
                      <a:pt x="2497" y="286"/>
                      <a:pt x="2495" y="286"/>
                      <a:pt x="2497" y="285"/>
                    </a:cubicBezTo>
                    <a:cubicBezTo>
                      <a:pt x="2501" y="283"/>
                      <a:pt x="2504" y="280"/>
                      <a:pt x="2507" y="278"/>
                    </a:cubicBezTo>
                    <a:cubicBezTo>
                      <a:pt x="2510" y="280"/>
                      <a:pt x="2512" y="283"/>
                      <a:pt x="2515" y="285"/>
                    </a:cubicBezTo>
                    <a:cubicBezTo>
                      <a:pt x="2516" y="285"/>
                      <a:pt x="2516" y="286"/>
                      <a:pt x="2517" y="286"/>
                    </a:cubicBezTo>
                    <a:cubicBezTo>
                      <a:pt x="2516" y="287"/>
                      <a:pt x="2516" y="287"/>
                      <a:pt x="2515" y="288"/>
                    </a:cubicBezTo>
                    <a:close/>
                    <a:moveTo>
                      <a:pt x="2516" y="166"/>
                    </a:moveTo>
                    <a:cubicBezTo>
                      <a:pt x="2512" y="169"/>
                      <a:pt x="2509" y="173"/>
                      <a:pt x="2506" y="177"/>
                    </a:cubicBezTo>
                    <a:cubicBezTo>
                      <a:pt x="2505" y="172"/>
                      <a:pt x="2500" y="170"/>
                      <a:pt x="2497" y="166"/>
                    </a:cubicBezTo>
                    <a:cubicBezTo>
                      <a:pt x="2496" y="166"/>
                      <a:pt x="2495" y="166"/>
                      <a:pt x="2494" y="165"/>
                    </a:cubicBezTo>
                    <a:cubicBezTo>
                      <a:pt x="2495" y="164"/>
                      <a:pt x="2495" y="164"/>
                      <a:pt x="2496" y="163"/>
                    </a:cubicBezTo>
                    <a:cubicBezTo>
                      <a:pt x="2500" y="162"/>
                      <a:pt x="2503" y="159"/>
                      <a:pt x="2505" y="155"/>
                    </a:cubicBezTo>
                    <a:cubicBezTo>
                      <a:pt x="2506" y="152"/>
                      <a:pt x="2508" y="152"/>
                      <a:pt x="2508" y="155"/>
                    </a:cubicBezTo>
                    <a:cubicBezTo>
                      <a:pt x="2510" y="159"/>
                      <a:pt x="2513" y="161"/>
                      <a:pt x="2517" y="163"/>
                    </a:cubicBezTo>
                    <a:cubicBezTo>
                      <a:pt x="2519" y="165"/>
                      <a:pt x="2519" y="165"/>
                      <a:pt x="2516" y="166"/>
                    </a:cubicBezTo>
                    <a:close/>
                    <a:moveTo>
                      <a:pt x="2520" y="126"/>
                    </a:moveTo>
                    <a:cubicBezTo>
                      <a:pt x="2514" y="127"/>
                      <a:pt x="2510" y="131"/>
                      <a:pt x="2508" y="136"/>
                    </a:cubicBezTo>
                    <a:cubicBezTo>
                      <a:pt x="2507" y="137"/>
                      <a:pt x="2506" y="137"/>
                      <a:pt x="2505" y="136"/>
                    </a:cubicBezTo>
                    <a:cubicBezTo>
                      <a:pt x="2503" y="131"/>
                      <a:pt x="2499" y="127"/>
                      <a:pt x="2493" y="126"/>
                    </a:cubicBezTo>
                    <a:cubicBezTo>
                      <a:pt x="2493" y="126"/>
                      <a:pt x="2493" y="125"/>
                      <a:pt x="2492" y="125"/>
                    </a:cubicBezTo>
                    <a:cubicBezTo>
                      <a:pt x="2493" y="124"/>
                      <a:pt x="2493" y="124"/>
                      <a:pt x="2494" y="124"/>
                    </a:cubicBezTo>
                    <a:cubicBezTo>
                      <a:pt x="2506" y="116"/>
                      <a:pt x="2507" y="116"/>
                      <a:pt x="2519" y="124"/>
                    </a:cubicBezTo>
                    <a:cubicBezTo>
                      <a:pt x="2520" y="125"/>
                      <a:pt x="2522" y="125"/>
                      <a:pt x="2520" y="126"/>
                    </a:cubicBezTo>
                    <a:close/>
                    <a:moveTo>
                      <a:pt x="2547" y="736"/>
                    </a:moveTo>
                    <a:cubicBezTo>
                      <a:pt x="2547" y="736"/>
                      <a:pt x="2546" y="735"/>
                      <a:pt x="2546" y="735"/>
                    </a:cubicBezTo>
                    <a:cubicBezTo>
                      <a:pt x="2546" y="735"/>
                      <a:pt x="2547" y="735"/>
                      <a:pt x="2547" y="734"/>
                    </a:cubicBezTo>
                    <a:cubicBezTo>
                      <a:pt x="2547" y="735"/>
                      <a:pt x="2547" y="735"/>
                      <a:pt x="2547" y="736"/>
                    </a:cubicBezTo>
                    <a:cubicBezTo>
                      <a:pt x="2547" y="736"/>
                      <a:pt x="2547" y="736"/>
                      <a:pt x="2547" y="736"/>
                    </a:cubicBezTo>
                    <a:close/>
                    <a:moveTo>
                      <a:pt x="2546" y="696"/>
                    </a:moveTo>
                    <a:cubicBezTo>
                      <a:pt x="2545" y="696"/>
                      <a:pt x="2545" y="695"/>
                      <a:pt x="2542" y="694"/>
                    </a:cubicBezTo>
                    <a:cubicBezTo>
                      <a:pt x="2545" y="693"/>
                      <a:pt x="2546" y="692"/>
                      <a:pt x="2547" y="690"/>
                    </a:cubicBezTo>
                    <a:cubicBezTo>
                      <a:pt x="2548" y="692"/>
                      <a:pt x="2549" y="693"/>
                      <a:pt x="2550" y="694"/>
                    </a:cubicBezTo>
                    <a:cubicBezTo>
                      <a:pt x="2550" y="697"/>
                      <a:pt x="2548" y="696"/>
                      <a:pt x="2546" y="696"/>
                    </a:cubicBezTo>
                    <a:close/>
                    <a:moveTo>
                      <a:pt x="2547" y="650"/>
                    </a:moveTo>
                    <a:cubicBezTo>
                      <a:pt x="2548" y="651"/>
                      <a:pt x="2548" y="652"/>
                      <a:pt x="2549" y="653"/>
                    </a:cubicBezTo>
                    <a:cubicBezTo>
                      <a:pt x="2548" y="654"/>
                      <a:pt x="2547" y="655"/>
                      <a:pt x="2547" y="655"/>
                    </a:cubicBezTo>
                    <a:cubicBezTo>
                      <a:pt x="2546" y="655"/>
                      <a:pt x="2545" y="654"/>
                      <a:pt x="2544" y="653"/>
                    </a:cubicBezTo>
                    <a:cubicBezTo>
                      <a:pt x="2545" y="652"/>
                      <a:pt x="2546" y="650"/>
                      <a:pt x="2547" y="650"/>
                    </a:cubicBezTo>
                    <a:close/>
                    <a:moveTo>
                      <a:pt x="2544" y="613"/>
                    </a:moveTo>
                    <a:cubicBezTo>
                      <a:pt x="2544" y="612"/>
                      <a:pt x="2546" y="611"/>
                      <a:pt x="2548" y="609"/>
                    </a:cubicBezTo>
                    <a:cubicBezTo>
                      <a:pt x="2548" y="610"/>
                      <a:pt x="2549" y="611"/>
                      <a:pt x="2549" y="612"/>
                    </a:cubicBezTo>
                    <a:cubicBezTo>
                      <a:pt x="2549" y="613"/>
                      <a:pt x="2548" y="614"/>
                      <a:pt x="2547" y="615"/>
                    </a:cubicBezTo>
                    <a:cubicBezTo>
                      <a:pt x="2546" y="614"/>
                      <a:pt x="2544" y="614"/>
                      <a:pt x="2544" y="613"/>
                    </a:cubicBezTo>
                    <a:close/>
                    <a:moveTo>
                      <a:pt x="2546" y="575"/>
                    </a:moveTo>
                    <a:cubicBezTo>
                      <a:pt x="2546" y="574"/>
                      <a:pt x="2544" y="573"/>
                      <a:pt x="2544" y="572"/>
                    </a:cubicBezTo>
                    <a:cubicBezTo>
                      <a:pt x="2545" y="571"/>
                      <a:pt x="2546" y="570"/>
                      <a:pt x="2547" y="569"/>
                    </a:cubicBezTo>
                    <a:cubicBezTo>
                      <a:pt x="2548" y="570"/>
                      <a:pt x="2549" y="571"/>
                      <a:pt x="2549" y="572"/>
                    </a:cubicBezTo>
                    <a:cubicBezTo>
                      <a:pt x="2549" y="573"/>
                      <a:pt x="2548" y="574"/>
                      <a:pt x="2546" y="575"/>
                    </a:cubicBezTo>
                    <a:close/>
                    <a:moveTo>
                      <a:pt x="2547" y="535"/>
                    </a:moveTo>
                    <a:cubicBezTo>
                      <a:pt x="2546" y="534"/>
                      <a:pt x="2545" y="532"/>
                      <a:pt x="2543" y="531"/>
                    </a:cubicBezTo>
                    <a:cubicBezTo>
                      <a:pt x="2544" y="530"/>
                      <a:pt x="2545" y="528"/>
                      <a:pt x="2546" y="527"/>
                    </a:cubicBezTo>
                    <a:cubicBezTo>
                      <a:pt x="2548" y="529"/>
                      <a:pt x="2549" y="530"/>
                      <a:pt x="2549" y="531"/>
                    </a:cubicBezTo>
                    <a:cubicBezTo>
                      <a:pt x="2550" y="532"/>
                      <a:pt x="2548" y="533"/>
                      <a:pt x="2547" y="535"/>
                    </a:cubicBezTo>
                    <a:close/>
                    <a:moveTo>
                      <a:pt x="2551" y="492"/>
                    </a:moveTo>
                    <a:cubicBezTo>
                      <a:pt x="2550" y="493"/>
                      <a:pt x="2549" y="495"/>
                      <a:pt x="2547" y="495"/>
                    </a:cubicBezTo>
                    <a:cubicBezTo>
                      <a:pt x="2547" y="496"/>
                      <a:pt x="2545" y="494"/>
                      <a:pt x="2544" y="494"/>
                    </a:cubicBezTo>
                    <a:cubicBezTo>
                      <a:pt x="2543" y="492"/>
                      <a:pt x="2542" y="491"/>
                      <a:pt x="2542" y="490"/>
                    </a:cubicBezTo>
                    <a:cubicBezTo>
                      <a:pt x="2543" y="488"/>
                      <a:pt x="2545" y="487"/>
                      <a:pt x="2548" y="484"/>
                    </a:cubicBezTo>
                    <a:cubicBezTo>
                      <a:pt x="2549" y="485"/>
                      <a:pt x="2550" y="487"/>
                      <a:pt x="2550" y="488"/>
                    </a:cubicBezTo>
                    <a:cubicBezTo>
                      <a:pt x="2551" y="489"/>
                      <a:pt x="2552" y="491"/>
                      <a:pt x="2551" y="492"/>
                    </a:cubicBezTo>
                    <a:close/>
                    <a:moveTo>
                      <a:pt x="2542" y="450"/>
                    </a:moveTo>
                    <a:cubicBezTo>
                      <a:pt x="2544" y="448"/>
                      <a:pt x="2545" y="445"/>
                      <a:pt x="2547" y="445"/>
                    </a:cubicBezTo>
                    <a:cubicBezTo>
                      <a:pt x="2548" y="445"/>
                      <a:pt x="2550" y="447"/>
                      <a:pt x="2551" y="449"/>
                    </a:cubicBezTo>
                    <a:cubicBezTo>
                      <a:pt x="2550" y="451"/>
                      <a:pt x="2548" y="453"/>
                      <a:pt x="2546" y="453"/>
                    </a:cubicBezTo>
                    <a:cubicBezTo>
                      <a:pt x="2545" y="454"/>
                      <a:pt x="2543" y="451"/>
                      <a:pt x="2542" y="450"/>
                    </a:cubicBezTo>
                    <a:close/>
                    <a:moveTo>
                      <a:pt x="2552" y="410"/>
                    </a:moveTo>
                    <a:cubicBezTo>
                      <a:pt x="2550" y="411"/>
                      <a:pt x="2548" y="413"/>
                      <a:pt x="2547" y="413"/>
                    </a:cubicBezTo>
                    <a:cubicBezTo>
                      <a:pt x="2545" y="413"/>
                      <a:pt x="2543" y="411"/>
                      <a:pt x="2541" y="410"/>
                    </a:cubicBezTo>
                    <a:cubicBezTo>
                      <a:pt x="2541" y="410"/>
                      <a:pt x="2541" y="410"/>
                      <a:pt x="2541" y="409"/>
                    </a:cubicBezTo>
                    <a:cubicBezTo>
                      <a:pt x="2541" y="409"/>
                      <a:pt x="2541" y="408"/>
                      <a:pt x="2541" y="408"/>
                    </a:cubicBezTo>
                    <a:cubicBezTo>
                      <a:pt x="2543" y="406"/>
                      <a:pt x="2545" y="404"/>
                      <a:pt x="2546" y="402"/>
                    </a:cubicBezTo>
                    <a:cubicBezTo>
                      <a:pt x="2549" y="404"/>
                      <a:pt x="2551" y="406"/>
                      <a:pt x="2553" y="409"/>
                    </a:cubicBezTo>
                    <a:cubicBezTo>
                      <a:pt x="2553" y="409"/>
                      <a:pt x="2552" y="409"/>
                      <a:pt x="2552" y="410"/>
                    </a:cubicBezTo>
                    <a:close/>
                    <a:moveTo>
                      <a:pt x="2540" y="369"/>
                    </a:moveTo>
                    <a:cubicBezTo>
                      <a:pt x="2541" y="368"/>
                      <a:pt x="2541" y="368"/>
                      <a:pt x="2541" y="367"/>
                    </a:cubicBezTo>
                    <a:cubicBezTo>
                      <a:pt x="2543" y="366"/>
                      <a:pt x="2544" y="365"/>
                      <a:pt x="2545" y="363"/>
                    </a:cubicBezTo>
                    <a:cubicBezTo>
                      <a:pt x="2546" y="362"/>
                      <a:pt x="2547" y="362"/>
                      <a:pt x="2548" y="363"/>
                    </a:cubicBezTo>
                    <a:cubicBezTo>
                      <a:pt x="2548" y="364"/>
                      <a:pt x="2549" y="364"/>
                      <a:pt x="2549" y="364"/>
                    </a:cubicBezTo>
                    <a:cubicBezTo>
                      <a:pt x="2554" y="369"/>
                      <a:pt x="2553" y="368"/>
                      <a:pt x="2550" y="373"/>
                    </a:cubicBezTo>
                    <a:cubicBezTo>
                      <a:pt x="2548" y="375"/>
                      <a:pt x="2546" y="376"/>
                      <a:pt x="2544" y="373"/>
                    </a:cubicBezTo>
                    <a:cubicBezTo>
                      <a:pt x="2543" y="371"/>
                      <a:pt x="2542" y="370"/>
                      <a:pt x="2540" y="369"/>
                    </a:cubicBezTo>
                    <a:close/>
                    <a:moveTo>
                      <a:pt x="2553" y="328"/>
                    </a:moveTo>
                    <a:cubicBezTo>
                      <a:pt x="2552" y="330"/>
                      <a:pt x="2549" y="332"/>
                      <a:pt x="2547" y="334"/>
                    </a:cubicBezTo>
                    <a:cubicBezTo>
                      <a:pt x="2547" y="335"/>
                      <a:pt x="2547" y="335"/>
                      <a:pt x="2547" y="335"/>
                    </a:cubicBezTo>
                    <a:cubicBezTo>
                      <a:pt x="2544" y="333"/>
                      <a:pt x="2542" y="330"/>
                      <a:pt x="2540" y="328"/>
                    </a:cubicBezTo>
                    <a:cubicBezTo>
                      <a:pt x="2540" y="327"/>
                      <a:pt x="2540" y="326"/>
                      <a:pt x="2541" y="326"/>
                    </a:cubicBezTo>
                    <a:cubicBezTo>
                      <a:pt x="2542" y="325"/>
                      <a:pt x="2543" y="325"/>
                      <a:pt x="2544" y="323"/>
                    </a:cubicBezTo>
                    <a:cubicBezTo>
                      <a:pt x="2546" y="319"/>
                      <a:pt x="2547" y="319"/>
                      <a:pt x="2549" y="323"/>
                    </a:cubicBezTo>
                    <a:cubicBezTo>
                      <a:pt x="2550" y="325"/>
                      <a:pt x="2552" y="325"/>
                      <a:pt x="2553" y="326"/>
                    </a:cubicBezTo>
                    <a:cubicBezTo>
                      <a:pt x="2553" y="326"/>
                      <a:pt x="2554" y="328"/>
                      <a:pt x="2553" y="328"/>
                    </a:cubicBezTo>
                    <a:close/>
                    <a:moveTo>
                      <a:pt x="2554" y="289"/>
                    </a:moveTo>
                    <a:cubicBezTo>
                      <a:pt x="2550" y="291"/>
                      <a:pt x="2550" y="296"/>
                      <a:pt x="2546" y="296"/>
                    </a:cubicBezTo>
                    <a:cubicBezTo>
                      <a:pt x="2544" y="295"/>
                      <a:pt x="2543" y="291"/>
                      <a:pt x="2540" y="289"/>
                    </a:cubicBezTo>
                    <a:cubicBezTo>
                      <a:pt x="2539" y="289"/>
                      <a:pt x="2538" y="288"/>
                      <a:pt x="2537" y="287"/>
                    </a:cubicBezTo>
                    <a:cubicBezTo>
                      <a:pt x="2537" y="286"/>
                      <a:pt x="2537" y="286"/>
                      <a:pt x="2537" y="286"/>
                    </a:cubicBezTo>
                    <a:cubicBezTo>
                      <a:pt x="2541" y="285"/>
                      <a:pt x="2543" y="280"/>
                      <a:pt x="2546" y="278"/>
                    </a:cubicBezTo>
                    <a:cubicBezTo>
                      <a:pt x="2546" y="278"/>
                      <a:pt x="2547" y="278"/>
                      <a:pt x="2547" y="277"/>
                    </a:cubicBezTo>
                    <a:cubicBezTo>
                      <a:pt x="2547" y="278"/>
                      <a:pt x="2548" y="278"/>
                      <a:pt x="2548" y="279"/>
                    </a:cubicBezTo>
                    <a:cubicBezTo>
                      <a:pt x="2550" y="280"/>
                      <a:pt x="2551" y="282"/>
                      <a:pt x="2553" y="284"/>
                    </a:cubicBezTo>
                    <a:cubicBezTo>
                      <a:pt x="2557" y="287"/>
                      <a:pt x="2557" y="288"/>
                      <a:pt x="2554" y="289"/>
                    </a:cubicBezTo>
                    <a:close/>
                    <a:moveTo>
                      <a:pt x="2556" y="247"/>
                    </a:moveTo>
                    <a:cubicBezTo>
                      <a:pt x="2555" y="247"/>
                      <a:pt x="2554" y="248"/>
                      <a:pt x="2553" y="248"/>
                    </a:cubicBezTo>
                    <a:cubicBezTo>
                      <a:pt x="2551" y="250"/>
                      <a:pt x="2549" y="254"/>
                      <a:pt x="2547" y="254"/>
                    </a:cubicBezTo>
                    <a:cubicBezTo>
                      <a:pt x="2545" y="254"/>
                      <a:pt x="2543" y="250"/>
                      <a:pt x="2541" y="248"/>
                    </a:cubicBezTo>
                    <a:cubicBezTo>
                      <a:pt x="2540" y="248"/>
                      <a:pt x="2539" y="247"/>
                      <a:pt x="2538" y="247"/>
                    </a:cubicBezTo>
                    <a:cubicBezTo>
                      <a:pt x="2537" y="246"/>
                      <a:pt x="2537" y="246"/>
                      <a:pt x="2536" y="246"/>
                    </a:cubicBezTo>
                    <a:cubicBezTo>
                      <a:pt x="2537" y="245"/>
                      <a:pt x="2537" y="245"/>
                      <a:pt x="2538" y="244"/>
                    </a:cubicBezTo>
                    <a:cubicBezTo>
                      <a:pt x="2540" y="243"/>
                      <a:pt x="2542" y="242"/>
                      <a:pt x="2543" y="241"/>
                    </a:cubicBezTo>
                    <a:cubicBezTo>
                      <a:pt x="2545" y="239"/>
                      <a:pt x="2546" y="237"/>
                      <a:pt x="2547" y="235"/>
                    </a:cubicBezTo>
                    <a:cubicBezTo>
                      <a:pt x="2548" y="237"/>
                      <a:pt x="2549" y="239"/>
                      <a:pt x="2551" y="241"/>
                    </a:cubicBezTo>
                    <a:cubicBezTo>
                      <a:pt x="2552" y="242"/>
                      <a:pt x="2554" y="243"/>
                      <a:pt x="2556" y="244"/>
                    </a:cubicBezTo>
                    <a:cubicBezTo>
                      <a:pt x="2557" y="245"/>
                      <a:pt x="2558" y="246"/>
                      <a:pt x="2556" y="247"/>
                    </a:cubicBezTo>
                    <a:close/>
                    <a:moveTo>
                      <a:pt x="2538" y="203"/>
                    </a:moveTo>
                    <a:cubicBezTo>
                      <a:pt x="2541" y="200"/>
                      <a:pt x="2545" y="198"/>
                      <a:pt x="2546" y="194"/>
                    </a:cubicBezTo>
                    <a:cubicBezTo>
                      <a:pt x="2546" y="194"/>
                      <a:pt x="2547" y="193"/>
                      <a:pt x="2547" y="193"/>
                    </a:cubicBezTo>
                    <a:cubicBezTo>
                      <a:pt x="2547" y="193"/>
                      <a:pt x="2548" y="194"/>
                      <a:pt x="2548" y="194"/>
                    </a:cubicBezTo>
                    <a:cubicBezTo>
                      <a:pt x="2548" y="198"/>
                      <a:pt x="2552" y="200"/>
                      <a:pt x="2554" y="202"/>
                    </a:cubicBezTo>
                    <a:cubicBezTo>
                      <a:pt x="2558" y="206"/>
                      <a:pt x="2558" y="207"/>
                      <a:pt x="2554" y="208"/>
                    </a:cubicBezTo>
                    <a:cubicBezTo>
                      <a:pt x="2550" y="209"/>
                      <a:pt x="2550" y="212"/>
                      <a:pt x="2549" y="214"/>
                    </a:cubicBezTo>
                    <a:cubicBezTo>
                      <a:pt x="2548" y="215"/>
                      <a:pt x="2546" y="217"/>
                      <a:pt x="2545" y="214"/>
                    </a:cubicBezTo>
                    <a:cubicBezTo>
                      <a:pt x="2544" y="211"/>
                      <a:pt x="2542" y="209"/>
                      <a:pt x="2538" y="207"/>
                    </a:cubicBezTo>
                    <a:cubicBezTo>
                      <a:pt x="2536" y="207"/>
                      <a:pt x="2536" y="205"/>
                      <a:pt x="2538" y="203"/>
                    </a:cubicBezTo>
                    <a:close/>
                    <a:moveTo>
                      <a:pt x="2558" y="166"/>
                    </a:moveTo>
                    <a:cubicBezTo>
                      <a:pt x="2553" y="168"/>
                      <a:pt x="2550" y="172"/>
                      <a:pt x="2548" y="176"/>
                    </a:cubicBezTo>
                    <a:cubicBezTo>
                      <a:pt x="2547" y="178"/>
                      <a:pt x="2547" y="177"/>
                      <a:pt x="2546" y="176"/>
                    </a:cubicBezTo>
                    <a:cubicBezTo>
                      <a:pt x="2543" y="173"/>
                      <a:pt x="2541" y="168"/>
                      <a:pt x="2537" y="167"/>
                    </a:cubicBezTo>
                    <a:cubicBezTo>
                      <a:pt x="2534" y="165"/>
                      <a:pt x="2535" y="164"/>
                      <a:pt x="2537" y="163"/>
                    </a:cubicBezTo>
                    <a:cubicBezTo>
                      <a:pt x="2540" y="161"/>
                      <a:pt x="2543" y="159"/>
                      <a:pt x="2545" y="155"/>
                    </a:cubicBezTo>
                    <a:cubicBezTo>
                      <a:pt x="2545" y="154"/>
                      <a:pt x="2546" y="154"/>
                      <a:pt x="2547" y="153"/>
                    </a:cubicBezTo>
                    <a:cubicBezTo>
                      <a:pt x="2547" y="153"/>
                      <a:pt x="2548" y="154"/>
                      <a:pt x="2548" y="154"/>
                    </a:cubicBezTo>
                    <a:cubicBezTo>
                      <a:pt x="2550" y="159"/>
                      <a:pt x="2554" y="162"/>
                      <a:pt x="2558" y="164"/>
                    </a:cubicBezTo>
                    <a:cubicBezTo>
                      <a:pt x="2559" y="164"/>
                      <a:pt x="2560" y="165"/>
                      <a:pt x="2558" y="166"/>
                    </a:cubicBezTo>
                    <a:close/>
                    <a:moveTo>
                      <a:pt x="2558" y="126"/>
                    </a:moveTo>
                    <a:cubicBezTo>
                      <a:pt x="2554" y="128"/>
                      <a:pt x="2550" y="130"/>
                      <a:pt x="2549" y="135"/>
                    </a:cubicBezTo>
                    <a:cubicBezTo>
                      <a:pt x="2548" y="137"/>
                      <a:pt x="2545" y="137"/>
                      <a:pt x="2545" y="135"/>
                    </a:cubicBezTo>
                    <a:cubicBezTo>
                      <a:pt x="2543" y="129"/>
                      <a:pt x="2538" y="128"/>
                      <a:pt x="2534" y="126"/>
                    </a:cubicBezTo>
                    <a:cubicBezTo>
                      <a:pt x="2534" y="125"/>
                      <a:pt x="2533" y="125"/>
                      <a:pt x="2533" y="125"/>
                    </a:cubicBezTo>
                    <a:cubicBezTo>
                      <a:pt x="2533" y="124"/>
                      <a:pt x="2533" y="124"/>
                      <a:pt x="2534" y="124"/>
                    </a:cubicBezTo>
                    <a:cubicBezTo>
                      <a:pt x="2539" y="121"/>
                      <a:pt x="2543" y="117"/>
                      <a:pt x="2546" y="112"/>
                    </a:cubicBezTo>
                    <a:cubicBezTo>
                      <a:pt x="2547" y="110"/>
                      <a:pt x="2547" y="110"/>
                      <a:pt x="2548" y="112"/>
                    </a:cubicBezTo>
                    <a:cubicBezTo>
                      <a:pt x="2549" y="117"/>
                      <a:pt x="2554" y="120"/>
                      <a:pt x="2558" y="123"/>
                    </a:cubicBezTo>
                    <a:cubicBezTo>
                      <a:pt x="2559" y="124"/>
                      <a:pt x="2560" y="124"/>
                      <a:pt x="2561" y="125"/>
                    </a:cubicBezTo>
                    <a:cubicBezTo>
                      <a:pt x="2560" y="125"/>
                      <a:pt x="2559" y="126"/>
                      <a:pt x="2558" y="126"/>
                    </a:cubicBezTo>
                    <a:close/>
                    <a:moveTo>
                      <a:pt x="2581" y="368"/>
                    </a:moveTo>
                    <a:cubicBezTo>
                      <a:pt x="2583" y="366"/>
                      <a:pt x="2584" y="365"/>
                      <a:pt x="2585" y="364"/>
                    </a:cubicBezTo>
                    <a:cubicBezTo>
                      <a:pt x="2587" y="362"/>
                      <a:pt x="2587" y="362"/>
                      <a:pt x="2589" y="363"/>
                    </a:cubicBezTo>
                    <a:cubicBezTo>
                      <a:pt x="2590" y="365"/>
                      <a:pt x="2591" y="366"/>
                      <a:pt x="2592" y="367"/>
                    </a:cubicBezTo>
                    <a:cubicBezTo>
                      <a:pt x="2594" y="368"/>
                      <a:pt x="2594" y="369"/>
                      <a:pt x="2592" y="370"/>
                    </a:cubicBezTo>
                    <a:cubicBezTo>
                      <a:pt x="2591" y="372"/>
                      <a:pt x="2589" y="374"/>
                      <a:pt x="2588" y="376"/>
                    </a:cubicBezTo>
                    <a:cubicBezTo>
                      <a:pt x="2585" y="373"/>
                      <a:pt x="2583" y="371"/>
                      <a:pt x="2581" y="369"/>
                    </a:cubicBezTo>
                    <a:cubicBezTo>
                      <a:pt x="2581" y="369"/>
                      <a:pt x="2581" y="368"/>
                      <a:pt x="2581" y="368"/>
                    </a:cubicBezTo>
                    <a:close/>
                    <a:moveTo>
                      <a:pt x="2580" y="327"/>
                    </a:moveTo>
                    <a:cubicBezTo>
                      <a:pt x="2581" y="326"/>
                      <a:pt x="2581" y="325"/>
                      <a:pt x="2582" y="325"/>
                    </a:cubicBezTo>
                    <a:cubicBezTo>
                      <a:pt x="2586" y="326"/>
                      <a:pt x="2584" y="320"/>
                      <a:pt x="2587" y="320"/>
                    </a:cubicBezTo>
                    <a:cubicBezTo>
                      <a:pt x="2587" y="320"/>
                      <a:pt x="2588" y="321"/>
                      <a:pt x="2589" y="321"/>
                    </a:cubicBezTo>
                    <a:cubicBezTo>
                      <a:pt x="2591" y="322"/>
                      <a:pt x="2589" y="326"/>
                      <a:pt x="2593" y="326"/>
                    </a:cubicBezTo>
                    <a:cubicBezTo>
                      <a:pt x="2593" y="326"/>
                      <a:pt x="2594" y="328"/>
                      <a:pt x="2593" y="328"/>
                    </a:cubicBezTo>
                    <a:cubicBezTo>
                      <a:pt x="2592" y="330"/>
                      <a:pt x="2590" y="332"/>
                      <a:pt x="2589" y="333"/>
                    </a:cubicBezTo>
                    <a:cubicBezTo>
                      <a:pt x="2588" y="335"/>
                      <a:pt x="2587" y="335"/>
                      <a:pt x="2585" y="333"/>
                    </a:cubicBezTo>
                    <a:cubicBezTo>
                      <a:pt x="2584" y="332"/>
                      <a:pt x="2583" y="331"/>
                      <a:pt x="2581" y="329"/>
                    </a:cubicBezTo>
                    <a:cubicBezTo>
                      <a:pt x="2581" y="329"/>
                      <a:pt x="2581" y="328"/>
                      <a:pt x="2580" y="327"/>
                    </a:cubicBezTo>
                    <a:close/>
                    <a:moveTo>
                      <a:pt x="2587" y="736"/>
                    </a:moveTo>
                    <a:cubicBezTo>
                      <a:pt x="2587" y="736"/>
                      <a:pt x="2586" y="736"/>
                      <a:pt x="2586" y="735"/>
                    </a:cubicBezTo>
                    <a:cubicBezTo>
                      <a:pt x="2587" y="735"/>
                      <a:pt x="2587" y="735"/>
                      <a:pt x="2587" y="735"/>
                    </a:cubicBezTo>
                    <a:cubicBezTo>
                      <a:pt x="2588" y="735"/>
                      <a:pt x="2588" y="735"/>
                      <a:pt x="2588" y="735"/>
                    </a:cubicBezTo>
                    <a:cubicBezTo>
                      <a:pt x="2588" y="736"/>
                      <a:pt x="2587" y="736"/>
                      <a:pt x="2587" y="736"/>
                    </a:cubicBezTo>
                    <a:close/>
                    <a:moveTo>
                      <a:pt x="2587" y="697"/>
                    </a:moveTo>
                    <a:cubicBezTo>
                      <a:pt x="2586" y="695"/>
                      <a:pt x="2584" y="694"/>
                      <a:pt x="2584" y="694"/>
                    </a:cubicBezTo>
                    <a:cubicBezTo>
                      <a:pt x="2585" y="692"/>
                      <a:pt x="2586" y="691"/>
                      <a:pt x="2587" y="690"/>
                    </a:cubicBezTo>
                    <a:cubicBezTo>
                      <a:pt x="2588" y="692"/>
                      <a:pt x="2589" y="693"/>
                      <a:pt x="2590" y="695"/>
                    </a:cubicBezTo>
                    <a:cubicBezTo>
                      <a:pt x="2590" y="695"/>
                      <a:pt x="2588" y="696"/>
                      <a:pt x="2587" y="697"/>
                    </a:cubicBezTo>
                    <a:close/>
                    <a:moveTo>
                      <a:pt x="2585" y="653"/>
                    </a:moveTo>
                    <a:cubicBezTo>
                      <a:pt x="2584" y="652"/>
                      <a:pt x="2586" y="651"/>
                      <a:pt x="2588" y="649"/>
                    </a:cubicBezTo>
                    <a:cubicBezTo>
                      <a:pt x="2588" y="650"/>
                      <a:pt x="2590" y="651"/>
                      <a:pt x="2589" y="652"/>
                    </a:cubicBezTo>
                    <a:cubicBezTo>
                      <a:pt x="2589" y="653"/>
                      <a:pt x="2588" y="654"/>
                      <a:pt x="2587" y="656"/>
                    </a:cubicBezTo>
                    <a:cubicBezTo>
                      <a:pt x="2586" y="655"/>
                      <a:pt x="2585" y="654"/>
                      <a:pt x="2585" y="653"/>
                    </a:cubicBezTo>
                    <a:close/>
                    <a:moveTo>
                      <a:pt x="2587" y="615"/>
                    </a:moveTo>
                    <a:cubicBezTo>
                      <a:pt x="2586" y="615"/>
                      <a:pt x="2585" y="614"/>
                      <a:pt x="2583" y="612"/>
                    </a:cubicBezTo>
                    <a:cubicBezTo>
                      <a:pt x="2585" y="611"/>
                      <a:pt x="2586" y="610"/>
                      <a:pt x="2587" y="610"/>
                    </a:cubicBezTo>
                    <a:cubicBezTo>
                      <a:pt x="2588" y="610"/>
                      <a:pt x="2589" y="612"/>
                      <a:pt x="2590" y="612"/>
                    </a:cubicBezTo>
                    <a:cubicBezTo>
                      <a:pt x="2589" y="613"/>
                      <a:pt x="2588" y="615"/>
                      <a:pt x="2587" y="615"/>
                    </a:cubicBezTo>
                    <a:close/>
                    <a:moveTo>
                      <a:pt x="2583" y="531"/>
                    </a:moveTo>
                    <a:cubicBezTo>
                      <a:pt x="2585" y="529"/>
                      <a:pt x="2586" y="528"/>
                      <a:pt x="2587" y="527"/>
                    </a:cubicBezTo>
                    <a:cubicBezTo>
                      <a:pt x="2588" y="529"/>
                      <a:pt x="2590" y="530"/>
                      <a:pt x="2590" y="531"/>
                    </a:cubicBezTo>
                    <a:cubicBezTo>
                      <a:pt x="2590" y="532"/>
                      <a:pt x="2588" y="533"/>
                      <a:pt x="2587" y="534"/>
                    </a:cubicBezTo>
                    <a:cubicBezTo>
                      <a:pt x="2586" y="533"/>
                      <a:pt x="2585" y="532"/>
                      <a:pt x="2583" y="531"/>
                    </a:cubicBezTo>
                    <a:close/>
                    <a:moveTo>
                      <a:pt x="2587" y="575"/>
                    </a:moveTo>
                    <a:cubicBezTo>
                      <a:pt x="2586" y="575"/>
                      <a:pt x="2585" y="573"/>
                      <a:pt x="2583" y="571"/>
                    </a:cubicBezTo>
                    <a:cubicBezTo>
                      <a:pt x="2585" y="571"/>
                      <a:pt x="2586" y="570"/>
                      <a:pt x="2587" y="570"/>
                    </a:cubicBezTo>
                    <a:cubicBezTo>
                      <a:pt x="2588" y="570"/>
                      <a:pt x="2589" y="571"/>
                      <a:pt x="2590" y="572"/>
                    </a:cubicBezTo>
                    <a:cubicBezTo>
                      <a:pt x="2589" y="573"/>
                      <a:pt x="2588" y="575"/>
                      <a:pt x="2587" y="575"/>
                    </a:cubicBezTo>
                    <a:close/>
                    <a:moveTo>
                      <a:pt x="2587" y="496"/>
                    </a:moveTo>
                    <a:cubicBezTo>
                      <a:pt x="2585" y="494"/>
                      <a:pt x="2584" y="493"/>
                      <a:pt x="2581" y="491"/>
                    </a:cubicBezTo>
                    <a:cubicBezTo>
                      <a:pt x="2583" y="488"/>
                      <a:pt x="2585" y="487"/>
                      <a:pt x="2587" y="485"/>
                    </a:cubicBezTo>
                    <a:cubicBezTo>
                      <a:pt x="2589" y="487"/>
                      <a:pt x="2591" y="489"/>
                      <a:pt x="2592" y="491"/>
                    </a:cubicBezTo>
                    <a:cubicBezTo>
                      <a:pt x="2592" y="492"/>
                      <a:pt x="2589" y="494"/>
                      <a:pt x="2587" y="496"/>
                    </a:cubicBezTo>
                    <a:close/>
                    <a:moveTo>
                      <a:pt x="2587" y="454"/>
                    </a:moveTo>
                    <a:cubicBezTo>
                      <a:pt x="2585" y="453"/>
                      <a:pt x="2584" y="451"/>
                      <a:pt x="2582" y="449"/>
                    </a:cubicBezTo>
                    <a:cubicBezTo>
                      <a:pt x="2584" y="448"/>
                      <a:pt x="2586" y="445"/>
                      <a:pt x="2587" y="445"/>
                    </a:cubicBezTo>
                    <a:cubicBezTo>
                      <a:pt x="2589" y="445"/>
                      <a:pt x="2590" y="448"/>
                      <a:pt x="2592" y="450"/>
                    </a:cubicBezTo>
                    <a:cubicBezTo>
                      <a:pt x="2590" y="451"/>
                      <a:pt x="2588" y="454"/>
                      <a:pt x="2587" y="454"/>
                    </a:cubicBezTo>
                    <a:close/>
                    <a:moveTo>
                      <a:pt x="2591" y="410"/>
                    </a:moveTo>
                    <a:cubicBezTo>
                      <a:pt x="2589" y="411"/>
                      <a:pt x="2588" y="414"/>
                      <a:pt x="2587" y="413"/>
                    </a:cubicBezTo>
                    <a:cubicBezTo>
                      <a:pt x="2585" y="413"/>
                      <a:pt x="2583" y="411"/>
                      <a:pt x="2581" y="410"/>
                    </a:cubicBezTo>
                    <a:cubicBezTo>
                      <a:pt x="2581" y="409"/>
                      <a:pt x="2581" y="409"/>
                      <a:pt x="2581" y="408"/>
                    </a:cubicBezTo>
                    <a:cubicBezTo>
                      <a:pt x="2581" y="408"/>
                      <a:pt x="2582" y="407"/>
                      <a:pt x="2582" y="407"/>
                    </a:cubicBezTo>
                    <a:cubicBezTo>
                      <a:pt x="2584" y="405"/>
                      <a:pt x="2586" y="404"/>
                      <a:pt x="2587" y="402"/>
                    </a:cubicBezTo>
                    <a:cubicBezTo>
                      <a:pt x="2589" y="404"/>
                      <a:pt x="2591" y="406"/>
                      <a:pt x="2593" y="408"/>
                    </a:cubicBezTo>
                    <a:cubicBezTo>
                      <a:pt x="2593" y="408"/>
                      <a:pt x="2594" y="409"/>
                      <a:pt x="2594" y="409"/>
                    </a:cubicBezTo>
                    <a:cubicBezTo>
                      <a:pt x="2593" y="410"/>
                      <a:pt x="2591" y="410"/>
                      <a:pt x="2591" y="410"/>
                    </a:cubicBezTo>
                    <a:close/>
                    <a:moveTo>
                      <a:pt x="2597" y="287"/>
                    </a:moveTo>
                    <a:cubicBezTo>
                      <a:pt x="2594" y="290"/>
                      <a:pt x="2590" y="292"/>
                      <a:pt x="2588" y="296"/>
                    </a:cubicBezTo>
                    <a:cubicBezTo>
                      <a:pt x="2588" y="296"/>
                      <a:pt x="2587" y="296"/>
                      <a:pt x="2587" y="296"/>
                    </a:cubicBezTo>
                    <a:cubicBezTo>
                      <a:pt x="2586" y="296"/>
                      <a:pt x="2586" y="296"/>
                      <a:pt x="2586" y="295"/>
                    </a:cubicBezTo>
                    <a:cubicBezTo>
                      <a:pt x="2585" y="291"/>
                      <a:pt x="2580" y="290"/>
                      <a:pt x="2577" y="287"/>
                    </a:cubicBezTo>
                    <a:cubicBezTo>
                      <a:pt x="2577" y="287"/>
                      <a:pt x="2577" y="286"/>
                      <a:pt x="2577" y="286"/>
                    </a:cubicBezTo>
                    <a:cubicBezTo>
                      <a:pt x="2577" y="286"/>
                      <a:pt x="2578" y="285"/>
                      <a:pt x="2578" y="285"/>
                    </a:cubicBezTo>
                    <a:cubicBezTo>
                      <a:pt x="2581" y="283"/>
                      <a:pt x="2583" y="281"/>
                      <a:pt x="2586" y="279"/>
                    </a:cubicBezTo>
                    <a:cubicBezTo>
                      <a:pt x="2587" y="277"/>
                      <a:pt x="2588" y="278"/>
                      <a:pt x="2589" y="279"/>
                    </a:cubicBezTo>
                    <a:cubicBezTo>
                      <a:pt x="2591" y="281"/>
                      <a:pt x="2592" y="285"/>
                      <a:pt x="2597" y="285"/>
                    </a:cubicBezTo>
                    <a:cubicBezTo>
                      <a:pt x="2597" y="285"/>
                      <a:pt x="2597" y="287"/>
                      <a:pt x="2597" y="287"/>
                    </a:cubicBezTo>
                    <a:close/>
                    <a:moveTo>
                      <a:pt x="2596" y="247"/>
                    </a:moveTo>
                    <a:cubicBezTo>
                      <a:pt x="2594" y="248"/>
                      <a:pt x="2593" y="249"/>
                      <a:pt x="2591" y="250"/>
                    </a:cubicBezTo>
                    <a:cubicBezTo>
                      <a:pt x="2590" y="252"/>
                      <a:pt x="2588" y="254"/>
                      <a:pt x="2587" y="254"/>
                    </a:cubicBezTo>
                    <a:cubicBezTo>
                      <a:pt x="2585" y="254"/>
                      <a:pt x="2584" y="251"/>
                      <a:pt x="2583" y="250"/>
                    </a:cubicBezTo>
                    <a:cubicBezTo>
                      <a:pt x="2581" y="249"/>
                      <a:pt x="2580" y="246"/>
                      <a:pt x="2578" y="247"/>
                    </a:cubicBezTo>
                    <a:cubicBezTo>
                      <a:pt x="2578" y="246"/>
                      <a:pt x="2577" y="245"/>
                      <a:pt x="2578" y="245"/>
                    </a:cubicBezTo>
                    <a:cubicBezTo>
                      <a:pt x="2582" y="243"/>
                      <a:pt x="2584" y="240"/>
                      <a:pt x="2586" y="236"/>
                    </a:cubicBezTo>
                    <a:cubicBezTo>
                      <a:pt x="2586" y="236"/>
                      <a:pt x="2587" y="236"/>
                      <a:pt x="2587" y="235"/>
                    </a:cubicBezTo>
                    <a:cubicBezTo>
                      <a:pt x="2587" y="236"/>
                      <a:pt x="2588" y="236"/>
                      <a:pt x="2588" y="236"/>
                    </a:cubicBezTo>
                    <a:cubicBezTo>
                      <a:pt x="2590" y="240"/>
                      <a:pt x="2592" y="243"/>
                      <a:pt x="2596" y="244"/>
                    </a:cubicBezTo>
                    <a:cubicBezTo>
                      <a:pt x="2597" y="245"/>
                      <a:pt x="2599" y="246"/>
                      <a:pt x="2596" y="247"/>
                    </a:cubicBezTo>
                    <a:close/>
                    <a:moveTo>
                      <a:pt x="2578" y="204"/>
                    </a:moveTo>
                    <a:cubicBezTo>
                      <a:pt x="2581" y="201"/>
                      <a:pt x="2583" y="198"/>
                      <a:pt x="2586" y="194"/>
                    </a:cubicBezTo>
                    <a:cubicBezTo>
                      <a:pt x="2587" y="194"/>
                      <a:pt x="2587" y="193"/>
                      <a:pt x="2587" y="193"/>
                    </a:cubicBezTo>
                    <a:cubicBezTo>
                      <a:pt x="2587" y="193"/>
                      <a:pt x="2588" y="193"/>
                      <a:pt x="2588" y="194"/>
                    </a:cubicBezTo>
                    <a:cubicBezTo>
                      <a:pt x="2589" y="199"/>
                      <a:pt x="2593" y="200"/>
                      <a:pt x="2596" y="204"/>
                    </a:cubicBezTo>
                    <a:cubicBezTo>
                      <a:pt x="2597" y="205"/>
                      <a:pt x="2598" y="206"/>
                      <a:pt x="2596" y="207"/>
                    </a:cubicBezTo>
                    <a:cubicBezTo>
                      <a:pt x="2594" y="209"/>
                      <a:pt x="2591" y="209"/>
                      <a:pt x="2590" y="213"/>
                    </a:cubicBezTo>
                    <a:cubicBezTo>
                      <a:pt x="2589" y="216"/>
                      <a:pt x="2585" y="216"/>
                      <a:pt x="2585" y="213"/>
                    </a:cubicBezTo>
                    <a:cubicBezTo>
                      <a:pt x="2584" y="209"/>
                      <a:pt x="2580" y="209"/>
                      <a:pt x="2578" y="207"/>
                    </a:cubicBezTo>
                    <a:cubicBezTo>
                      <a:pt x="2577" y="206"/>
                      <a:pt x="2576" y="205"/>
                      <a:pt x="2578" y="204"/>
                    </a:cubicBezTo>
                    <a:close/>
                    <a:moveTo>
                      <a:pt x="2598" y="166"/>
                    </a:moveTo>
                    <a:cubicBezTo>
                      <a:pt x="2594" y="169"/>
                      <a:pt x="2590" y="173"/>
                      <a:pt x="2587" y="177"/>
                    </a:cubicBezTo>
                    <a:cubicBezTo>
                      <a:pt x="2585" y="172"/>
                      <a:pt x="2581" y="169"/>
                      <a:pt x="2576" y="166"/>
                    </a:cubicBezTo>
                    <a:cubicBezTo>
                      <a:pt x="2576" y="166"/>
                      <a:pt x="2575" y="165"/>
                      <a:pt x="2575" y="165"/>
                    </a:cubicBezTo>
                    <a:cubicBezTo>
                      <a:pt x="2575" y="165"/>
                      <a:pt x="2575" y="164"/>
                      <a:pt x="2576" y="164"/>
                    </a:cubicBezTo>
                    <a:cubicBezTo>
                      <a:pt x="2581" y="162"/>
                      <a:pt x="2584" y="158"/>
                      <a:pt x="2586" y="154"/>
                    </a:cubicBezTo>
                    <a:cubicBezTo>
                      <a:pt x="2587" y="152"/>
                      <a:pt x="2588" y="153"/>
                      <a:pt x="2589" y="154"/>
                    </a:cubicBezTo>
                    <a:cubicBezTo>
                      <a:pt x="2591" y="158"/>
                      <a:pt x="2594" y="161"/>
                      <a:pt x="2598" y="163"/>
                    </a:cubicBezTo>
                    <a:cubicBezTo>
                      <a:pt x="2599" y="164"/>
                      <a:pt x="2601" y="164"/>
                      <a:pt x="2598" y="166"/>
                    </a:cubicBezTo>
                    <a:close/>
                    <a:moveTo>
                      <a:pt x="2600" y="126"/>
                    </a:moveTo>
                    <a:cubicBezTo>
                      <a:pt x="2595" y="127"/>
                      <a:pt x="2591" y="130"/>
                      <a:pt x="2589" y="135"/>
                    </a:cubicBezTo>
                    <a:cubicBezTo>
                      <a:pt x="2588" y="138"/>
                      <a:pt x="2586" y="136"/>
                      <a:pt x="2585" y="135"/>
                    </a:cubicBezTo>
                    <a:cubicBezTo>
                      <a:pt x="2583" y="133"/>
                      <a:pt x="2582" y="130"/>
                      <a:pt x="2580" y="128"/>
                    </a:cubicBezTo>
                    <a:cubicBezTo>
                      <a:pt x="2578" y="127"/>
                      <a:pt x="2575" y="126"/>
                      <a:pt x="2573" y="124"/>
                    </a:cubicBezTo>
                    <a:cubicBezTo>
                      <a:pt x="2576" y="123"/>
                      <a:pt x="2579" y="122"/>
                      <a:pt x="2581" y="120"/>
                    </a:cubicBezTo>
                    <a:cubicBezTo>
                      <a:pt x="2583" y="118"/>
                      <a:pt x="2584" y="115"/>
                      <a:pt x="2586" y="112"/>
                    </a:cubicBezTo>
                    <a:cubicBezTo>
                      <a:pt x="2586" y="112"/>
                      <a:pt x="2587" y="111"/>
                      <a:pt x="2587" y="110"/>
                    </a:cubicBezTo>
                    <a:cubicBezTo>
                      <a:pt x="2587" y="111"/>
                      <a:pt x="2588" y="111"/>
                      <a:pt x="2588" y="112"/>
                    </a:cubicBezTo>
                    <a:cubicBezTo>
                      <a:pt x="2590" y="117"/>
                      <a:pt x="2595" y="121"/>
                      <a:pt x="2600" y="124"/>
                    </a:cubicBezTo>
                    <a:cubicBezTo>
                      <a:pt x="2602" y="125"/>
                      <a:pt x="2602" y="125"/>
                      <a:pt x="2600" y="126"/>
                    </a:cubicBezTo>
                    <a:close/>
                    <a:moveTo>
                      <a:pt x="2618" y="245"/>
                    </a:moveTo>
                    <a:cubicBezTo>
                      <a:pt x="2622" y="243"/>
                      <a:pt x="2625" y="241"/>
                      <a:pt x="2626" y="237"/>
                    </a:cubicBezTo>
                    <a:cubicBezTo>
                      <a:pt x="2627" y="235"/>
                      <a:pt x="2628" y="235"/>
                      <a:pt x="2629" y="237"/>
                    </a:cubicBezTo>
                    <a:cubicBezTo>
                      <a:pt x="2630" y="241"/>
                      <a:pt x="2633" y="243"/>
                      <a:pt x="2637" y="245"/>
                    </a:cubicBezTo>
                    <a:cubicBezTo>
                      <a:pt x="2638" y="245"/>
                      <a:pt x="2638" y="246"/>
                      <a:pt x="2636" y="247"/>
                    </a:cubicBezTo>
                    <a:cubicBezTo>
                      <a:pt x="2633" y="249"/>
                      <a:pt x="2630" y="252"/>
                      <a:pt x="2627" y="254"/>
                    </a:cubicBezTo>
                    <a:cubicBezTo>
                      <a:pt x="2624" y="252"/>
                      <a:pt x="2621" y="249"/>
                      <a:pt x="2619" y="247"/>
                    </a:cubicBezTo>
                    <a:cubicBezTo>
                      <a:pt x="2618" y="246"/>
                      <a:pt x="2618" y="246"/>
                      <a:pt x="2617" y="246"/>
                    </a:cubicBezTo>
                    <a:cubicBezTo>
                      <a:pt x="2617" y="245"/>
                      <a:pt x="2618" y="245"/>
                      <a:pt x="2618" y="245"/>
                    </a:cubicBezTo>
                    <a:close/>
                    <a:moveTo>
                      <a:pt x="2617" y="206"/>
                    </a:moveTo>
                    <a:cubicBezTo>
                      <a:pt x="2618" y="205"/>
                      <a:pt x="2618" y="204"/>
                      <a:pt x="2619" y="204"/>
                    </a:cubicBezTo>
                    <a:cubicBezTo>
                      <a:pt x="2622" y="200"/>
                      <a:pt x="2626" y="198"/>
                      <a:pt x="2627" y="193"/>
                    </a:cubicBezTo>
                    <a:cubicBezTo>
                      <a:pt x="2630" y="197"/>
                      <a:pt x="2633" y="200"/>
                      <a:pt x="2636" y="203"/>
                    </a:cubicBezTo>
                    <a:cubicBezTo>
                      <a:pt x="2638" y="205"/>
                      <a:pt x="2638" y="207"/>
                      <a:pt x="2636" y="207"/>
                    </a:cubicBezTo>
                    <a:cubicBezTo>
                      <a:pt x="2632" y="208"/>
                      <a:pt x="2631" y="211"/>
                      <a:pt x="2629" y="214"/>
                    </a:cubicBezTo>
                    <a:cubicBezTo>
                      <a:pt x="2629" y="216"/>
                      <a:pt x="2627" y="217"/>
                      <a:pt x="2626" y="214"/>
                    </a:cubicBezTo>
                    <a:cubicBezTo>
                      <a:pt x="2625" y="211"/>
                      <a:pt x="2622" y="209"/>
                      <a:pt x="2619" y="207"/>
                    </a:cubicBezTo>
                    <a:cubicBezTo>
                      <a:pt x="2618" y="207"/>
                      <a:pt x="2618" y="206"/>
                      <a:pt x="2617" y="206"/>
                    </a:cubicBezTo>
                    <a:close/>
                    <a:moveTo>
                      <a:pt x="2628" y="736"/>
                    </a:moveTo>
                    <a:cubicBezTo>
                      <a:pt x="2627" y="736"/>
                      <a:pt x="2627" y="736"/>
                      <a:pt x="2626" y="735"/>
                    </a:cubicBezTo>
                    <a:cubicBezTo>
                      <a:pt x="2627" y="735"/>
                      <a:pt x="2627" y="735"/>
                      <a:pt x="2627" y="735"/>
                    </a:cubicBezTo>
                    <a:cubicBezTo>
                      <a:pt x="2628" y="735"/>
                      <a:pt x="2628" y="735"/>
                      <a:pt x="2628" y="735"/>
                    </a:cubicBezTo>
                    <a:cubicBezTo>
                      <a:pt x="2628" y="736"/>
                      <a:pt x="2628" y="736"/>
                      <a:pt x="2628" y="736"/>
                    </a:cubicBezTo>
                    <a:close/>
                    <a:moveTo>
                      <a:pt x="2627" y="697"/>
                    </a:moveTo>
                    <a:cubicBezTo>
                      <a:pt x="2626" y="696"/>
                      <a:pt x="2625" y="694"/>
                      <a:pt x="2625" y="694"/>
                    </a:cubicBezTo>
                    <a:cubicBezTo>
                      <a:pt x="2625" y="693"/>
                      <a:pt x="2627" y="692"/>
                      <a:pt x="2628" y="690"/>
                    </a:cubicBezTo>
                    <a:cubicBezTo>
                      <a:pt x="2629" y="692"/>
                      <a:pt x="2630" y="693"/>
                      <a:pt x="2630" y="694"/>
                    </a:cubicBezTo>
                    <a:cubicBezTo>
                      <a:pt x="2630" y="695"/>
                      <a:pt x="2628" y="696"/>
                      <a:pt x="2627" y="697"/>
                    </a:cubicBezTo>
                    <a:close/>
                    <a:moveTo>
                      <a:pt x="2627" y="656"/>
                    </a:moveTo>
                    <a:cubicBezTo>
                      <a:pt x="2627" y="655"/>
                      <a:pt x="2626" y="654"/>
                      <a:pt x="2624" y="652"/>
                    </a:cubicBezTo>
                    <a:cubicBezTo>
                      <a:pt x="2625" y="652"/>
                      <a:pt x="2626" y="650"/>
                      <a:pt x="2627" y="650"/>
                    </a:cubicBezTo>
                    <a:cubicBezTo>
                      <a:pt x="2628" y="651"/>
                      <a:pt x="2629" y="652"/>
                      <a:pt x="2630" y="653"/>
                    </a:cubicBezTo>
                    <a:cubicBezTo>
                      <a:pt x="2629" y="654"/>
                      <a:pt x="2628" y="655"/>
                      <a:pt x="2627" y="656"/>
                    </a:cubicBezTo>
                    <a:close/>
                    <a:moveTo>
                      <a:pt x="2628" y="615"/>
                    </a:moveTo>
                    <a:cubicBezTo>
                      <a:pt x="2627" y="615"/>
                      <a:pt x="2626" y="614"/>
                      <a:pt x="2623" y="612"/>
                    </a:cubicBezTo>
                    <a:cubicBezTo>
                      <a:pt x="2625" y="611"/>
                      <a:pt x="2626" y="610"/>
                      <a:pt x="2627" y="610"/>
                    </a:cubicBezTo>
                    <a:cubicBezTo>
                      <a:pt x="2628" y="610"/>
                      <a:pt x="2629" y="612"/>
                      <a:pt x="2630" y="612"/>
                    </a:cubicBezTo>
                    <a:cubicBezTo>
                      <a:pt x="2629" y="613"/>
                      <a:pt x="2629" y="615"/>
                      <a:pt x="2628" y="615"/>
                    </a:cubicBezTo>
                    <a:close/>
                    <a:moveTo>
                      <a:pt x="2627" y="534"/>
                    </a:moveTo>
                    <a:cubicBezTo>
                      <a:pt x="2626" y="533"/>
                      <a:pt x="2625" y="532"/>
                      <a:pt x="2625" y="531"/>
                    </a:cubicBezTo>
                    <a:cubicBezTo>
                      <a:pt x="2625" y="530"/>
                      <a:pt x="2626" y="528"/>
                      <a:pt x="2627" y="527"/>
                    </a:cubicBezTo>
                    <a:cubicBezTo>
                      <a:pt x="2628" y="528"/>
                      <a:pt x="2630" y="529"/>
                      <a:pt x="2630" y="530"/>
                    </a:cubicBezTo>
                    <a:cubicBezTo>
                      <a:pt x="2630" y="532"/>
                      <a:pt x="2628" y="533"/>
                      <a:pt x="2627" y="534"/>
                    </a:cubicBezTo>
                    <a:close/>
                    <a:moveTo>
                      <a:pt x="2630" y="572"/>
                    </a:moveTo>
                    <a:cubicBezTo>
                      <a:pt x="2630" y="573"/>
                      <a:pt x="2628" y="574"/>
                      <a:pt x="2627" y="575"/>
                    </a:cubicBezTo>
                    <a:cubicBezTo>
                      <a:pt x="2626" y="574"/>
                      <a:pt x="2625" y="573"/>
                      <a:pt x="2625" y="572"/>
                    </a:cubicBezTo>
                    <a:cubicBezTo>
                      <a:pt x="2625" y="571"/>
                      <a:pt x="2626" y="570"/>
                      <a:pt x="2628" y="569"/>
                    </a:cubicBezTo>
                    <a:cubicBezTo>
                      <a:pt x="2629" y="570"/>
                      <a:pt x="2630" y="571"/>
                      <a:pt x="2630" y="572"/>
                    </a:cubicBezTo>
                    <a:close/>
                    <a:moveTo>
                      <a:pt x="2628" y="496"/>
                    </a:moveTo>
                    <a:cubicBezTo>
                      <a:pt x="2626" y="494"/>
                      <a:pt x="2624" y="493"/>
                      <a:pt x="2622" y="491"/>
                    </a:cubicBezTo>
                    <a:cubicBezTo>
                      <a:pt x="2624" y="489"/>
                      <a:pt x="2625" y="487"/>
                      <a:pt x="2627" y="485"/>
                    </a:cubicBezTo>
                    <a:cubicBezTo>
                      <a:pt x="2629" y="487"/>
                      <a:pt x="2632" y="489"/>
                      <a:pt x="2632" y="491"/>
                    </a:cubicBezTo>
                    <a:cubicBezTo>
                      <a:pt x="2632" y="492"/>
                      <a:pt x="2629" y="494"/>
                      <a:pt x="2628" y="496"/>
                    </a:cubicBezTo>
                    <a:close/>
                    <a:moveTo>
                      <a:pt x="2627" y="454"/>
                    </a:moveTo>
                    <a:cubicBezTo>
                      <a:pt x="2626" y="454"/>
                      <a:pt x="2624" y="451"/>
                      <a:pt x="2622" y="449"/>
                    </a:cubicBezTo>
                    <a:cubicBezTo>
                      <a:pt x="2624" y="448"/>
                      <a:pt x="2626" y="445"/>
                      <a:pt x="2627" y="445"/>
                    </a:cubicBezTo>
                    <a:cubicBezTo>
                      <a:pt x="2629" y="445"/>
                      <a:pt x="2630" y="448"/>
                      <a:pt x="2632" y="449"/>
                    </a:cubicBezTo>
                    <a:cubicBezTo>
                      <a:pt x="2630" y="451"/>
                      <a:pt x="2629" y="454"/>
                      <a:pt x="2627" y="454"/>
                    </a:cubicBezTo>
                    <a:close/>
                    <a:moveTo>
                      <a:pt x="2631" y="410"/>
                    </a:moveTo>
                    <a:cubicBezTo>
                      <a:pt x="2628" y="413"/>
                      <a:pt x="2626" y="413"/>
                      <a:pt x="2623" y="410"/>
                    </a:cubicBezTo>
                    <a:cubicBezTo>
                      <a:pt x="2622" y="409"/>
                      <a:pt x="2620" y="410"/>
                      <a:pt x="2622" y="407"/>
                    </a:cubicBezTo>
                    <a:cubicBezTo>
                      <a:pt x="2624" y="406"/>
                      <a:pt x="2626" y="404"/>
                      <a:pt x="2627" y="402"/>
                    </a:cubicBezTo>
                    <a:cubicBezTo>
                      <a:pt x="2628" y="403"/>
                      <a:pt x="2628" y="403"/>
                      <a:pt x="2629" y="403"/>
                    </a:cubicBezTo>
                    <a:cubicBezTo>
                      <a:pt x="2630" y="404"/>
                      <a:pt x="2631" y="406"/>
                      <a:pt x="2632" y="407"/>
                    </a:cubicBezTo>
                    <a:cubicBezTo>
                      <a:pt x="2634" y="408"/>
                      <a:pt x="2635" y="408"/>
                      <a:pt x="2631" y="410"/>
                    </a:cubicBezTo>
                    <a:close/>
                    <a:moveTo>
                      <a:pt x="2632" y="370"/>
                    </a:moveTo>
                    <a:cubicBezTo>
                      <a:pt x="2631" y="371"/>
                      <a:pt x="2630" y="373"/>
                      <a:pt x="2629" y="374"/>
                    </a:cubicBezTo>
                    <a:cubicBezTo>
                      <a:pt x="2628" y="376"/>
                      <a:pt x="2627" y="375"/>
                      <a:pt x="2626" y="373"/>
                    </a:cubicBezTo>
                    <a:cubicBezTo>
                      <a:pt x="2624" y="372"/>
                      <a:pt x="2622" y="370"/>
                      <a:pt x="2621" y="369"/>
                    </a:cubicBezTo>
                    <a:cubicBezTo>
                      <a:pt x="2621" y="368"/>
                      <a:pt x="2622" y="368"/>
                      <a:pt x="2622" y="367"/>
                    </a:cubicBezTo>
                    <a:cubicBezTo>
                      <a:pt x="2623" y="366"/>
                      <a:pt x="2625" y="365"/>
                      <a:pt x="2626" y="363"/>
                    </a:cubicBezTo>
                    <a:cubicBezTo>
                      <a:pt x="2627" y="361"/>
                      <a:pt x="2628" y="362"/>
                      <a:pt x="2629" y="364"/>
                    </a:cubicBezTo>
                    <a:cubicBezTo>
                      <a:pt x="2630" y="365"/>
                      <a:pt x="2631" y="366"/>
                      <a:pt x="2633" y="367"/>
                    </a:cubicBezTo>
                    <a:cubicBezTo>
                      <a:pt x="2635" y="368"/>
                      <a:pt x="2634" y="369"/>
                      <a:pt x="2632" y="370"/>
                    </a:cubicBezTo>
                    <a:close/>
                    <a:moveTo>
                      <a:pt x="2634" y="329"/>
                    </a:moveTo>
                    <a:cubicBezTo>
                      <a:pt x="2632" y="330"/>
                      <a:pt x="2630" y="332"/>
                      <a:pt x="2628" y="334"/>
                    </a:cubicBezTo>
                    <a:cubicBezTo>
                      <a:pt x="2628" y="334"/>
                      <a:pt x="2627" y="334"/>
                      <a:pt x="2626" y="334"/>
                    </a:cubicBezTo>
                    <a:cubicBezTo>
                      <a:pt x="2624" y="332"/>
                      <a:pt x="2623" y="330"/>
                      <a:pt x="2621" y="328"/>
                    </a:cubicBezTo>
                    <a:cubicBezTo>
                      <a:pt x="2621" y="328"/>
                      <a:pt x="2621" y="327"/>
                      <a:pt x="2621" y="326"/>
                    </a:cubicBezTo>
                    <a:cubicBezTo>
                      <a:pt x="2621" y="326"/>
                      <a:pt x="2622" y="325"/>
                      <a:pt x="2622" y="325"/>
                    </a:cubicBezTo>
                    <a:cubicBezTo>
                      <a:pt x="2626" y="326"/>
                      <a:pt x="2624" y="319"/>
                      <a:pt x="2628" y="320"/>
                    </a:cubicBezTo>
                    <a:cubicBezTo>
                      <a:pt x="2631" y="321"/>
                      <a:pt x="2629" y="326"/>
                      <a:pt x="2633" y="325"/>
                    </a:cubicBezTo>
                    <a:cubicBezTo>
                      <a:pt x="2633" y="325"/>
                      <a:pt x="2634" y="326"/>
                      <a:pt x="2634" y="327"/>
                    </a:cubicBezTo>
                    <a:cubicBezTo>
                      <a:pt x="2634" y="327"/>
                      <a:pt x="2634" y="328"/>
                      <a:pt x="2634" y="329"/>
                    </a:cubicBezTo>
                    <a:close/>
                    <a:moveTo>
                      <a:pt x="2635" y="289"/>
                    </a:moveTo>
                    <a:cubicBezTo>
                      <a:pt x="2631" y="290"/>
                      <a:pt x="2631" y="296"/>
                      <a:pt x="2627" y="296"/>
                    </a:cubicBezTo>
                    <a:cubicBezTo>
                      <a:pt x="2624" y="296"/>
                      <a:pt x="2624" y="290"/>
                      <a:pt x="2620" y="289"/>
                    </a:cubicBezTo>
                    <a:cubicBezTo>
                      <a:pt x="2619" y="289"/>
                      <a:pt x="2618" y="288"/>
                      <a:pt x="2618" y="287"/>
                    </a:cubicBezTo>
                    <a:cubicBezTo>
                      <a:pt x="2618" y="286"/>
                      <a:pt x="2618" y="285"/>
                      <a:pt x="2618" y="285"/>
                    </a:cubicBezTo>
                    <a:cubicBezTo>
                      <a:pt x="2619" y="284"/>
                      <a:pt x="2620" y="284"/>
                      <a:pt x="2621" y="283"/>
                    </a:cubicBezTo>
                    <a:cubicBezTo>
                      <a:pt x="2623" y="282"/>
                      <a:pt x="2625" y="278"/>
                      <a:pt x="2627" y="278"/>
                    </a:cubicBezTo>
                    <a:cubicBezTo>
                      <a:pt x="2629" y="278"/>
                      <a:pt x="2631" y="282"/>
                      <a:pt x="2634" y="283"/>
                    </a:cubicBezTo>
                    <a:cubicBezTo>
                      <a:pt x="2634" y="284"/>
                      <a:pt x="2636" y="284"/>
                      <a:pt x="2637" y="285"/>
                    </a:cubicBezTo>
                    <a:cubicBezTo>
                      <a:pt x="2637" y="285"/>
                      <a:pt x="2637" y="286"/>
                      <a:pt x="2638" y="286"/>
                    </a:cubicBezTo>
                    <a:cubicBezTo>
                      <a:pt x="2637" y="287"/>
                      <a:pt x="2636" y="289"/>
                      <a:pt x="2635" y="289"/>
                    </a:cubicBezTo>
                    <a:close/>
                    <a:moveTo>
                      <a:pt x="2633" y="170"/>
                    </a:moveTo>
                    <a:cubicBezTo>
                      <a:pt x="2627" y="176"/>
                      <a:pt x="2627" y="176"/>
                      <a:pt x="2622" y="170"/>
                    </a:cubicBezTo>
                    <a:cubicBezTo>
                      <a:pt x="2620" y="169"/>
                      <a:pt x="2618" y="167"/>
                      <a:pt x="2616" y="166"/>
                    </a:cubicBezTo>
                    <a:cubicBezTo>
                      <a:pt x="2616" y="166"/>
                      <a:pt x="2615" y="165"/>
                      <a:pt x="2615" y="165"/>
                    </a:cubicBezTo>
                    <a:cubicBezTo>
                      <a:pt x="2615" y="165"/>
                      <a:pt x="2616" y="164"/>
                      <a:pt x="2616" y="164"/>
                    </a:cubicBezTo>
                    <a:cubicBezTo>
                      <a:pt x="2621" y="162"/>
                      <a:pt x="2624" y="158"/>
                      <a:pt x="2626" y="154"/>
                    </a:cubicBezTo>
                    <a:cubicBezTo>
                      <a:pt x="2627" y="152"/>
                      <a:pt x="2628" y="153"/>
                      <a:pt x="2629" y="154"/>
                    </a:cubicBezTo>
                    <a:cubicBezTo>
                      <a:pt x="2630" y="156"/>
                      <a:pt x="2631" y="158"/>
                      <a:pt x="2633" y="160"/>
                    </a:cubicBezTo>
                    <a:cubicBezTo>
                      <a:pt x="2635" y="162"/>
                      <a:pt x="2637" y="164"/>
                      <a:pt x="2640" y="165"/>
                    </a:cubicBezTo>
                    <a:cubicBezTo>
                      <a:pt x="2637" y="167"/>
                      <a:pt x="2635" y="168"/>
                      <a:pt x="2633" y="170"/>
                    </a:cubicBezTo>
                    <a:close/>
                    <a:moveTo>
                      <a:pt x="2636" y="128"/>
                    </a:moveTo>
                    <a:cubicBezTo>
                      <a:pt x="2633" y="129"/>
                      <a:pt x="2631" y="131"/>
                      <a:pt x="2630" y="135"/>
                    </a:cubicBezTo>
                    <a:cubicBezTo>
                      <a:pt x="2629" y="137"/>
                      <a:pt x="2626" y="137"/>
                      <a:pt x="2625" y="134"/>
                    </a:cubicBezTo>
                    <a:cubicBezTo>
                      <a:pt x="2624" y="131"/>
                      <a:pt x="2622" y="130"/>
                      <a:pt x="2620" y="128"/>
                    </a:cubicBezTo>
                    <a:cubicBezTo>
                      <a:pt x="2618" y="126"/>
                      <a:pt x="2616" y="126"/>
                      <a:pt x="2613" y="124"/>
                    </a:cubicBezTo>
                    <a:cubicBezTo>
                      <a:pt x="2616" y="123"/>
                      <a:pt x="2618" y="121"/>
                      <a:pt x="2620" y="120"/>
                    </a:cubicBezTo>
                    <a:cubicBezTo>
                      <a:pt x="2624" y="118"/>
                      <a:pt x="2624" y="115"/>
                      <a:pt x="2626" y="112"/>
                    </a:cubicBezTo>
                    <a:cubicBezTo>
                      <a:pt x="2627" y="112"/>
                      <a:pt x="2627" y="111"/>
                      <a:pt x="2627" y="110"/>
                    </a:cubicBezTo>
                    <a:cubicBezTo>
                      <a:pt x="2628" y="111"/>
                      <a:pt x="2628" y="112"/>
                      <a:pt x="2628" y="112"/>
                    </a:cubicBezTo>
                    <a:cubicBezTo>
                      <a:pt x="2631" y="116"/>
                      <a:pt x="2633" y="119"/>
                      <a:pt x="2636" y="121"/>
                    </a:cubicBezTo>
                    <a:cubicBezTo>
                      <a:pt x="2638" y="122"/>
                      <a:pt x="2640" y="124"/>
                      <a:pt x="2642" y="125"/>
                    </a:cubicBezTo>
                    <a:cubicBezTo>
                      <a:pt x="2640" y="126"/>
                      <a:pt x="2638" y="127"/>
                      <a:pt x="2636" y="128"/>
                    </a:cubicBezTo>
                    <a:close/>
                    <a:moveTo>
                      <a:pt x="2669" y="610"/>
                    </a:moveTo>
                    <a:cubicBezTo>
                      <a:pt x="2670" y="610"/>
                      <a:pt x="2671" y="611"/>
                      <a:pt x="2672" y="612"/>
                    </a:cubicBezTo>
                    <a:cubicBezTo>
                      <a:pt x="2671" y="613"/>
                      <a:pt x="2670" y="614"/>
                      <a:pt x="2669" y="616"/>
                    </a:cubicBezTo>
                    <a:cubicBezTo>
                      <a:pt x="2668" y="615"/>
                      <a:pt x="2667" y="614"/>
                      <a:pt x="2665" y="613"/>
                    </a:cubicBezTo>
                    <a:cubicBezTo>
                      <a:pt x="2666" y="612"/>
                      <a:pt x="2667" y="610"/>
                      <a:pt x="2669" y="610"/>
                    </a:cubicBezTo>
                    <a:close/>
                    <a:moveTo>
                      <a:pt x="2669" y="567"/>
                    </a:moveTo>
                    <a:cubicBezTo>
                      <a:pt x="2670" y="569"/>
                      <a:pt x="2672" y="570"/>
                      <a:pt x="2672" y="572"/>
                    </a:cubicBezTo>
                    <a:cubicBezTo>
                      <a:pt x="2672" y="573"/>
                      <a:pt x="2670" y="574"/>
                      <a:pt x="2669" y="576"/>
                    </a:cubicBezTo>
                    <a:cubicBezTo>
                      <a:pt x="2668" y="575"/>
                      <a:pt x="2666" y="574"/>
                      <a:pt x="2665" y="573"/>
                    </a:cubicBezTo>
                    <a:cubicBezTo>
                      <a:pt x="2665" y="572"/>
                      <a:pt x="2668" y="567"/>
                      <a:pt x="2669" y="567"/>
                    </a:cubicBezTo>
                    <a:close/>
                    <a:moveTo>
                      <a:pt x="2670" y="537"/>
                    </a:moveTo>
                    <a:cubicBezTo>
                      <a:pt x="2670" y="537"/>
                      <a:pt x="2669" y="537"/>
                      <a:pt x="2669" y="537"/>
                    </a:cubicBezTo>
                    <a:cubicBezTo>
                      <a:pt x="2667" y="535"/>
                      <a:pt x="2666" y="533"/>
                      <a:pt x="2665" y="531"/>
                    </a:cubicBezTo>
                    <a:cubicBezTo>
                      <a:pt x="2665" y="530"/>
                      <a:pt x="2667" y="528"/>
                      <a:pt x="2668" y="526"/>
                    </a:cubicBezTo>
                    <a:cubicBezTo>
                      <a:pt x="2670" y="528"/>
                      <a:pt x="2672" y="529"/>
                      <a:pt x="2672" y="530"/>
                    </a:cubicBezTo>
                    <a:cubicBezTo>
                      <a:pt x="2672" y="532"/>
                      <a:pt x="2671" y="534"/>
                      <a:pt x="2670" y="537"/>
                    </a:cubicBezTo>
                    <a:close/>
                    <a:moveTo>
                      <a:pt x="2670" y="651"/>
                    </a:moveTo>
                    <a:cubicBezTo>
                      <a:pt x="2671" y="651"/>
                      <a:pt x="2674" y="652"/>
                      <a:pt x="2672" y="654"/>
                    </a:cubicBezTo>
                    <a:cubicBezTo>
                      <a:pt x="2670" y="655"/>
                      <a:pt x="2669" y="657"/>
                      <a:pt x="2667" y="655"/>
                    </a:cubicBezTo>
                    <a:cubicBezTo>
                      <a:pt x="2666" y="654"/>
                      <a:pt x="2666" y="653"/>
                      <a:pt x="2664" y="652"/>
                    </a:cubicBezTo>
                    <a:cubicBezTo>
                      <a:pt x="2667" y="651"/>
                      <a:pt x="2669" y="650"/>
                      <a:pt x="2670" y="651"/>
                    </a:cubicBezTo>
                    <a:close/>
                    <a:moveTo>
                      <a:pt x="2669" y="736"/>
                    </a:moveTo>
                    <a:cubicBezTo>
                      <a:pt x="2668" y="736"/>
                      <a:pt x="2667" y="735"/>
                      <a:pt x="2666" y="735"/>
                    </a:cubicBezTo>
                    <a:cubicBezTo>
                      <a:pt x="2667" y="733"/>
                      <a:pt x="2668" y="732"/>
                      <a:pt x="2668" y="733"/>
                    </a:cubicBezTo>
                    <a:cubicBezTo>
                      <a:pt x="2669" y="733"/>
                      <a:pt x="2670" y="734"/>
                      <a:pt x="2671" y="734"/>
                    </a:cubicBezTo>
                    <a:cubicBezTo>
                      <a:pt x="2671" y="735"/>
                      <a:pt x="2670" y="736"/>
                      <a:pt x="2669" y="736"/>
                    </a:cubicBezTo>
                    <a:close/>
                    <a:moveTo>
                      <a:pt x="2668" y="698"/>
                    </a:moveTo>
                    <a:cubicBezTo>
                      <a:pt x="2667" y="697"/>
                      <a:pt x="2665" y="695"/>
                      <a:pt x="2665" y="694"/>
                    </a:cubicBezTo>
                    <a:cubicBezTo>
                      <a:pt x="2665" y="692"/>
                      <a:pt x="2667" y="691"/>
                      <a:pt x="2669" y="689"/>
                    </a:cubicBezTo>
                    <a:cubicBezTo>
                      <a:pt x="2670" y="691"/>
                      <a:pt x="2672" y="692"/>
                      <a:pt x="2672" y="694"/>
                    </a:cubicBezTo>
                    <a:cubicBezTo>
                      <a:pt x="2673" y="695"/>
                      <a:pt x="2670" y="699"/>
                      <a:pt x="2668" y="698"/>
                    </a:cubicBezTo>
                    <a:close/>
                    <a:moveTo>
                      <a:pt x="2674" y="491"/>
                    </a:moveTo>
                    <a:cubicBezTo>
                      <a:pt x="2673" y="493"/>
                      <a:pt x="2671" y="496"/>
                      <a:pt x="2669" y="496"/>
                    </a:cubicBezTo>
                    <a:cubicBezTo>
                      <a:pt x="2667" y="496"/>
                      <a:pt x="2665" y="493"/>
                      <a:pt x="2662" y="491"/>
                    </a:cubicBezTo>
                    <a:cubicBezTo>
                      <a:pt x="2664" y="488"/>
                      <a:pt x="2666" y="486"/>
                      <a:pt x="2668" y="485"/>
                    </a:cubicBezTo>
                    <a:cubicBezTo>
                      <a:pt x="2670" y="484"/>
                      <a:pt x="2675" y="489"/>
                      <a:pt x="2674" y="491"/>
                    </a:cubicBezTo>
                    <a:close/>
                    <a:moveTo>
                      <a:pt x="2663" y="449"/>
                    </a:moveTo>
                    <a:cubicBezTo>
                      <a:pt x="2667" y="448"/>
                      <a:pt x="2666" y="442"/>
                      <a:pt x="2669" y="443"/>
                    </a:cubicBezTo>
                    <a:cubicBezTo>
                      <a:pt x="2671" y="443"/>
                      <a:pt x="2673" y="447"/>
                      <a:pt x="2674" y="450"/>
                    </a:cubicBezTo>
                    <a:cubicBezTo>
                      <a:pt x="2675" y="451"/>
                      <a:pt x="2669" y="455"/>
                      <a:pt x="2668" y="454"/>
                    </a:cubicBezTo>
                    <a:cubicBezTo>
                      <a:pt x="2666" y="452"/>
                      <a:pt x="2664" y="451"/>
                      <a:pt x="2663" y="449"/>
                    </a:cubicBezTo>
                    <a:close/>
                    <a:moveTo>
                      <a:pt x="2674" y="410"/>
                    </a:moveTo>
                    <a:cubicBezTo>
                      <a:pt x="2672" y="411"/>
                      <a:pt x="2665" y="411"/>
                      <a:pt x="2663" y="410"/>
                    </a:cubicBezTo>
                    <a:cubicBezTo>
                      <a:pt x="2663" y="410"/>
                      <a:pt x="2662" y="409"/>
                      <a:pt x="2661" y="409"/>
                    </a:cubicBezTo>
                    <a:cubicBezTo>
                      <a:pt x="2662" y="409"/>
                      <a:pt x="2662" y="408"/>
                      <a:pt x="2662" y="408"/>
                    </a:cubicBezTo>
                    <a:cubicBezTo>
                      <a:pt x="2663" y="407"/>
                      <a:pt x="2665" y="405"/>
                      <a:pt x="2666" y="404"/>
                    </a:cubicBezTo>
                    <a:cubicBezTo>
                      <a:pt x="2668" y="402"/>
                      <a:pt x="2670" y="402"/>
                      <a:pt x="2671" y="404"/>
                    </a:cubicBezTo>
                    <a:cubicBezTo>
                      <a:pt x="2672" y="405"/>
                      <a:pt x="2674" y="406"/>
                      <a:pt x="2675" y="407"/>
                    </a:cubicBezTo>
                    <a:cubicBezTo>
                      <a:pt x="2676" y="409"/>
                      <a:pt x="2677" y="409"/>
                      <a:pt x="2674" y="410"/>
                    </a:cubicBezTo>
                    <a:close/>
                    <a:moveTo>
                      <a:pt x="2661" y="369"/>
                    </a:moveTo>
                    <a:cubicBezTo>
                      <a:pt x="2662" y="368"/>
                      <a:pt x="2662" y="368"/>
                      <a:pt x="2662" y="367"/>
                    </a:cubicBezTo>
                    <a:cubicBezTo>
                      <a:pt x="2664" y="365"/>
                      <a:pt x="2666" y="362"/>
                      <a:pt x="2668" y="360"/>
                    </a:cubicBezTo>
                    <a:cubicBezTo>
                      <a:pt x="2671" y="362"/>
                      <a:pt x="2673" y="365"/>
                      <a:pt x="2675" y="367"/>
                    </a:cubicBezTo>
                    <a:cubicBezTo>
                      <a:pt x="2676" y="368"/>
                      <a:pt x="2677" y="368"/>
                      <a:pt x="2675" y="370"/>
                    </a:cubicBezTo>
                    <a:cubicBezTo>
                      <a:pt x="2674" y="371"/>
                      <a:pt x="2672" y="373"/>
                      <a:pt x="2671" y="374"/>
                    </a:cubicBezTo>
                    <a:cubicBezTo>
                      <a:pt x="2670" y="375"/>
                      <a:pt x="2669" y="375"/>
                      <a:pt x="2669" y="375"/>
                    </a:cubicBezTo>
                    <a:cubicBezTo>
                      <a:pt x="2666" y="373"/>
                      <a:pt x="2664" y="371"/>
                      <a:pt x="2661" y="369"/>
                    </a:cubicBezTo>
                    <a:close/>
                    <a:moveTo>
                      <a:pt x="2676" y="328"/>
                    </a:moveTo>
                    <a:cubicBezTo>
                      <a:pt x="2674" y="331"/>
                      <a:pt x="2671" y="333"/>
                      <a:pt x="2670" y="336"/>
                    </a:cubicBezTo>
                    <a:cubicBezTo>
                      <a:pt x="2670" y="337"/>
                      <a:pt x="2669" y="337"/>
                      <a:pt x="2668" y="337"/>
                    </a:cubicBezTo>
                    <a:cubicBezTo>
                      <a:pt x="2668" y="337"/>
                      <a:pt x="2667" y="336"/>
                      <a:pt x="2667" y="336"/>
                    </a:cubicBezTo>
                    <a:cubicBezTo>
                      <a:pt x="2666" y="335"/>
                      <a:pt x="2666" y="334"/>
                      <a:pt x="2666" y="333"/>
                    </a:cubicBezTo>
                    <a:cubicBezTo>
                      <a:pt x="2664" y="330"/>
                      <a:pt x="2660" y="330"/>
                      <a:pt x="2661" y="326"/>
                    </a:cubicBezTo>
                    <a:cubicBezTo>
                      <a:pt x="2665" y="326"/>
                      <a:pt x="2665" y="322"/>
                      <a:pt x="2667" y="321"/>
                    </a:cubicBezTo>
                    <a:cubicBezTo>
                      <a:pt x="2668" y="319"/>
                      <a:pt x="2670" y="320"/>
                      <a:pt x="2671" y="321"/>
                    </a:cubicBezTo>
                    <a:cubicBezTo>
                      <a:pt x="2673" y="323"/>
                      <a:pt x="2672" y="326"/>
                      <a:pt x="2676" y="326"/>
                    </a:cubicBezTo>
                    <a:cubicBezTo>
                      <a:pt x="2676" y="326"/>
                      <a:pt x="2677" y="328"/>
                      <a:pt x="2676" y="328"/>
                    </a:cubicBezTo>
                    <a:close/>
                    <a:moveTo>
                      <a:pt x="2679" y="287"/>
                    </a:moveTo>
                    <a:cubicBezTo>
                      <a:pt x="2676" y="290"/>
                      <a:pt x="2672" y="291"/>
                      <a:pt x="2671" y="295"/>
                    </a:cubicBezTo>
                    <a:cubicBezTo>
                      <a:pt x="2670" y="298"/>
                      <a:pt x="2667" y="297"/>
                      <a:pt x="2666" y="295"/>
                    </a:cubicBezTo>
                    <a:cubicBezTo>
                      <a:pt x="2665" y="290"/>
                      <a:pt x="2658" y="291"/>
                      <a:pt x="2658" y="285"/>
                    </a:cubicBezTo>
                    <a:cubicBezTo>
                      <a:pt x="2663" y="284"/>
                      <a:pt x="2666" y="280"/>
                      <a:pt x="2668" y="276"/>
                    </a:cubicBezTo>
                    <a:cubicBezTo>
                      <a:pt x="2668" y="275"/>
                      <a:pt x="2668" y="276"/>
                      <a:pt x="2669" y="275"/>
                    </a:cubicBezTo>
                    <a:cubicBezTo>
                      <a:pt x="2669" y="276"/>
                      <a:pt x="2670" y="276"/>
                      <a:pt x="2671" y="277"/>
                    </a:cubicBezTo>
                    <a:cubicBezTo>
                      <a:pt x="2672" y="281"/>
                      <a:pt x="2675" y="284"/>
                      <a:pt x="2679" y="285"/>
                    </a:cubicBezTo>
                    <a:cubicBezTo>
                      <a:pt x="2681" y="286"/>
                      <a:pt x="2680" y="286"/>
                      <a:pt x="2679" y="287"/>
                    </a:cubicBezTo>
                    <a:close/>
                    <a:moveTo>
                      <a:pt x="2679" y="247"/>
                    </a:moveTo>
                    <a:cubicBezTo>
                      <a:pt x="2677" y="247"/>
                      <a:pt x="2661" y="248"/>
                      <a:pt x="2659" y="247"/>
                    </a:cubicBezTo>
                    <a:cubicBezTo>
                      <a:pt x="2659" y="246"/>
                      <a:pt x="2658" y="246"/>
                      <a:pt x="2657" y="246"/>
                    </a:cubicBezTo>
                    <a:cubicBezTo>
                      <a:pt x="2658" y="245"/>
                      <a:pt x="2658" y="245"/>
                      <a:pt x="2658" y="245"/>
                    </a:cubicBezTo>
                    <a:cubicBezTo>
                      <a:pt x="2662" y="243"/>
                      <a:pt x="2665" y="241"/>
                      <a:pt x="2666" y="237"/>
                    </a:cubicBezTo>
                    <a:cubicBezTo>
                      <a:pt x="2667" y="234"/>
                      <a:pt x="2670" y="234"/>
                      <a:pt x="2671" y="236"/>
                    </a:cubicBezTo>
                    <a:cubicBezTo>
                      <a:pt x="2673" y="240"/>
                      <a:pt x="2675" y="243"/>
                      <a:pt x="2679" y="245"/>
                    </a:cubicBezTo>
                    <a:cubicBezTo>
                      <a:pt x="2680" y="245"/>
                      <a:pt x="2681" y="246"/>
                      <a:pt x="2679" y="247"/>
                    </a:cubicBezTo>
                    <a:close/>
                    <a:moveTo>
                      <a:pt x="2675" y="209"/>
                    </a:moveTo>
                    <a:cubicBezTo>
                      <a:pt x="2673" y="210"/>
                      <a:pt x="2672" y="213"/>
                      <a:pt x="2671" y="215"/>
                    </a:cubicBezTo>
                    <a:cubicBezTo>
                      <a:pt x="2669" y="217"/>
                      <a:pt x="2668" y="216"/>
                      <a:pt x="2666" y="215"/>
                    </a:cubicBezTo>
                    <a:cubicBezTo>
                      <a:pt x="2665" y="213"/>
                      <a:pt x="2664" y="211"/>
                      <a:pt x="2663" y="209"/>
                    </a:cubicBezTo>
                    <a:cubicBezTo>
                      <a:pt x="2661" y="208"/>
                      <a:pt x="2659" y="207"/>
                      <a:pt x="2657" y="205"/>
                    </a:cubicBezTo>
                    <a:cubicBezTo>
                      <a:pt x="2659" y="203"/>
                      <a:pt x="2661" y="202"/>
                      <a:pt x="2663" y="200"/>
                    </a:cubicBezTo>
                    <a:cubicBezTo>
                      <a:pt x="2664" y="198"/>
                      <a:pt x="2667" y="197"/>
                      <a:pt x="2667" y="194"/>
                    </a:cubicBezTo>
                    <a:cubicBezTo>
                      <a:pt x="2667" y="194"/>
                      <a:pt x="2668" y="193"/>
                      <a:pt x="2669" y="193"/>
                    </a:cubicBezTo>
                    <a:cubicBezTo>
                      <a:pt x="2669" y="193"/>
                      <a:pt x="2671" y="194"/>
                      <a:pt x="2671" y="194"/>
                    </a:cubicBezTo>
                    <a:cubicBezTo>
                      <a:pt x="2671" y="197"/>
                      <a:pt x="2674" y="198"/>
                      <a:pt x="2675" y="201"/>
                    </a:cubicBezTo>
                    <a:cubicBezTo>
                      <a:pt x="2677" y="202"/>
                      <a:pt x="2679" y="204"/>
                      <a:pt x="2680" y="205"/>
                    </a:cubicBezTo>
                    <a:cubicBezTo>
                      <a:pt x="2678" y="206"/>
                      <a:pt x="2676" y="207"/>
                      <a:pt x="2675" y="209"/>
                    </a:cubicBezTo>
                    <a:close/>
                    <a:moveTo>
                      <a:pt x="2681" y="166"/>
                    </a:moveTo>
                    <a:cubicBezTo>
                      <a:pt x="2679" y="167"/>
                      <a:pt x="2677" y="168"/>
                      <a:pt x="2676" y="169"/>
                    </a:cubicBezTo>
                    <a:cubicBezTo>
                      <a:pt x="2674" y="172"/>
                      <a:pt x="2671" y="175"/>
                      <a:pt x="2668" y="178"/>
                    </a:cubicBezTo>
                    <a:cubicBezTo>
                      <a:pt x="2666" y="175"/>
                      <a:pt x="2663" y="172"/>
                      <a:pt x="2661" y="169"/>
                    </a:cubicBezTo>
                    <a:cubicBezTo>
                      <a:pt x="2660" y="168"/>
                      <a:pt x="2659" y="167"/>
                      <a:pt x="2657" y="166"/>
                    </a:cubicBezTo>
                    <a:cubicBezTo>
                      <a:pt x="2656" y="166"/>
                      <a:pt x="2655" y="165"/>
                      <a:pt x="2656" y="164"/>
                    </a:cubicBezTo>
                    <a:cubicBezTo>
                      <a:pt x="2661" y="161"/>
                      <a:pt x="2666" y="158"/>
                      <a:pt x="2667" y="151"/>
                    </a:cubicBezTo>
                    <a:cubicBezTo>
                      <a:pt x="2667" y="151"/>
                      <a:pt x="2668" y="151"/>
                      <a:pt x="2669" y="150"/>
                    </a:cubicBezTo>
                    <a:cubicBezTo>
                      <a:pt x="2669" y="151"/>
                      <a:pt x="2670" y="151"/>
                      <a:pt x="2671" y="152"/>
                    </a:cubicBezTo>
                    <a:cubicBezTo>
                      <a:pt x="2672" y="158"/>
                      <a:pt x="2676" y="161"/>
                      <a:pt x="2681" y="164"/>
                    </a:cubicBezTo>
                    <a:cubicBezTo>
                      <a:pt x="2682" y="164"/>
                      <a:pt x="2683" y="165"/>
                      <a:pt x="2681" y="166"/>
                    </a:cubicBezTo>
                    <a:close/>
                    <a:moveTo>
                      <a:pt x="2683" y="126"/>
                    </a:moveTo>
                    <a:cubicBezTo>
                      <a:pt x="2676" y="128"/>
                      <a:pt x="2672" y="132"/>
                      <a:pt x="2671" y="138"/>
                    </a:cubicBezTo>
                    <a:cubicBezTo>
                      <a:pt x="2670" y="140"/>
                      <a:pt x="2667" y="140"/>
                      <a:pt x="2667" y="138"/>
                    </a:cubicBezTo>
                    <a:cubicBezTo>
                      <a:pt x="2665" y="132"/>
                      <a:pt x="2661" y="127"/>
                      <a:pt x="2654" y="126"/>
                    </a:cubicBezTo>
                    <a:cubicBezTo>
                      <a:pt x="2654" y="126"/>
                      <a:pt x="2654" y="125"/>
                      <a:pt x="2654" y="124"/>
                    </a:cubicBezTo>
                    <a:cubicBezTo>
                      <a:pt x="2654" y="124"/>
                      <a:pt x="2655" y="124"/>
                      <a:pt x="2655" y="124"/>
                    </a:cubicBezTo>
                    <a:cubicBezTo>
                      <a:pt x="2661" y="120"/>
                      <a:pt x="2666" y="117"/>
                      <a:pt x="2667" y="109"/>
                    </a:cubicBezTo>
                    <a:cubicBezTo>
                      <a:pt x="2667" y="109"/>
                      <a:pt x="2668" y="108"/>
                      <a:pt x="2668" y="108"/>
                    </a:cubicBezTo>
                    <a:cubicBezTo>
                      <a:pt x="2669" y="109"/>
                      <a:pt x="2670" y="109"/>
                      <a:pt x="2671" y="110"/>
                    </a:cubicBezTo>
                    <a:cubicBezTo>
                      <a:pt x="2672" y="117"/>
                      <a:pt x="2677" y="121"/>
                      <a:pt x="2683" y="124"/>
                    </a:cubicBezTo>
                    <a:cubicBezTo>
                      <a:pt x="2684" y="125"/>
                      <a:pt x="2684" y="125"/>
                      <a:pt x="2683" y="126"/>
                    </a:cubicBezTo>
                    <a:close/>
                    <a:moveTo>
                      <a:pt x="2706" y="531"/>
                    </a:moveTo>
                    <a:cubicBezTo>
                      <a:pt x="2708" y="530"/>
                      <a:pt x="2709" y="529"/>
                      <a:pt x="2710" y="527"/>
                    </a:cubicBezTo>
                    <a:cubicBezTo>
                      <a:pt x="2711" y="529"/>
                      <a:pt x="2712" y="530"/>
                      <a:pt x="2713" y="531"/>
                    </a:cubicBezTo>
                    <a:cubicBezTo>
                      <a:pt x="2713" y="532"/>
                      <a:pt x="2711" y="533"/>
                      <a:pt x="2710" y="535"/>
                    </a:cubicBezTo>
                    <a:cubicBezTo>
                      <a:pt x="2709" y="534"/>
                      <a:pt x="2708" y="533"/>
                      <a:pt x="2706" y="531"/>
                    </a:cubicBezTo>
                    <a:close/>
                    <a:moveTo>
                      <a:pt x="2710" y="569"/>
                    </a:moveTo>
                    <a:cubicBezTo>
                      <a:pt x="2711" y="569"/>
                      <a:pt x="2712" y="571"/>
                      <a:pt x="2713" y="572"/>
                    </a:cubicBezTo>
                    <a:cubicBezTo>
                      <a:pt x="2712" y="573"/>
                      <a:pt x="2711" y="574"/>
                      <a:pt x="2710" y="575"/>
                    </a:cubicBezTo>
                    <a:cubicBezTo>
                      <a:pt x="2709" y="575"/>
                      <a:pt x="2708" y="573"/>
                      <a:pt x="2707" y="572"/>
                    </a:cubicBezTo>
                    <a:cubicBezTo>
                      <a:pt x="2708" y="571"/>
                      <a:pt x="2709" y="570"/>
                      <a:pt x="2710" y="569"/>
                    </a:cubicBezTo>
                    <a:close/>
                    <a:moveTo>
                      <a:pt x="2710" y="610"/>
                    </a:moveTo>
                    <a:cubicBezTo>
                      <a:pt x="2711" y="610"/>
                      <a:pt x="2712" y="612"/>
                      <a:pt x="2713" y="613"/>
                    </a:cubicBezTo>
                    <a:cubicBezTo>
                      <a:pt x="2712" y="614"/>
                      <a:pt x="2711" y="615"/>
                      <a:pt x="2710" y="615"/>
                    </a:cubicBezTo>
                    <a:cubicBezTo>
                      <a:pt x="2709" y="615"/>
                      <a:pt x="2708" y="613"/>
                      <a:pt x="2707" y="612"/>
                    </a:cubicBezTo>
                    <a:cubicBezTo>
                      <a:pt x="2708" y="611"/>
                      <a:pt x="2709" y="610"/>
                      <a:pt x="2710" y="610"/>
                    </a:cubicBezTo>
                    <a:close/>
                    <a:moveTo>
                      <a:pt x="2713" y="653"/>
                    </a:moveTo>
                    <a:cubicBezTo>
                      <a:pt x="2713" y="654"/>
                      <a:pt x="2711" y="654"/>
                      <a:pt x="2710" y="655"/>
                    </a:cubicBezTo>
                    <a:cubicBezTo>
                      <a:pt x="2709" y="654"/>
                      <a:pt x="2708" y="654"/>
                      <a:pt x="2708" y="652"/>
                    </a:cubicBezTo>
                    <a:cubicBezTo>
                      <a:pt x="2707" y="652"/>
                      <a:pt x="2709" y="651"/>
                      <a:pt x="2710" y="650"/>
                    </a:cubicBezTo>
                    <a:cubicBezTo>
                      <a:pt x="2711" y="651"/>
                      <a:pt x="2713" y="652"/>
                      <a:pt x="2713" y="653"/>
                    </a:cubicBezTo>
                    <a:close/>
                    <a:moveTo>
                      <a:pt x="2710" y="736"/>
                    </a:moveTo>
                    <a:cubicBezTo>
                      <a:pt x="2709" y="736"/>
                      <a:pt x="2709" y="736"/>
                      <a:pt x="2709" y="735"/>
                    </a:cubicBezTo>
                    <a:cubicBezTo>
                      <a:pt x="2709" y="735"/>
                      <a:pt x="2710" y="735"/>
                      <a:pt x="2710" y="735"/>
                    </a:cubicBezTo>
                    <a:cubicBezTo>
                      <a:pt x="2710" y="735"/>
                      <a:pt x="2711" y="735"/>
                      <a:pt x="2711" y="735"/>
                    </a:cubicBezTo>
                    <a:cubicBezTo>
                      <a:pt x="2711" y="736"/>
                      <a:pt x="2710" y="736"/>
                      <a:pt x="2710" y="736"/>
                    </a:cubicBezTo>
                    <a:close/>
                    <a:moveTo>
                      <a:pt x="2711" y="696"/>
                    </a:moveTo>
                    <a:cubicBezTo>
                      <a:pt x="2710" y="696"/>
                      <a:pt x="2707" y="697"/>
                      <a:pt x="2707" y="694"/>
                    </a:cubicBezTo>
                    <a:cubicBezTo>
                      <a:pt x="2707" y="693"/>
                      <a:pt x="2709" y="692"/>
                      <a:pt x="2710" y="690"/>
                    </a:cubicBezTo>
                    <a:cubicBezTo>
                      <a:pt x="2711" y="691"/>
                      <a:pt x="2712" y="693"/>
                      <a:pt x="2713" y="694"/>
                    </a:cubicBezTo>
                    <a:cubicBezTo>
                      <a:pt x="2713" y="694"/>
                      <a:pt x="2712" y="696"/>
                      <a:pt x="2711" y="696"/>
                    </a:cubicBezTo>
                    <a:close/>
                    <a:moveTo>
                      <a:pt x="2713" y="494"/>
                    </a:moveTo>
                    <a:cubicBezTo>
                      <a:pt x="2711" y="497"/>
                      <a:pt x="2709" y="496"/>
                      <a:pt x="2707" y="493"/>
                    </a:cubicBezTo>
                    <a:cubicBezTo>
                      <a:pt x="2706" y="492"/>
                      <a:pt x="2705" y="490"/>
                      <a:pt x="2705" y="490"/>
                    </a:cubicBezTo>
                    <a:cubicBezTo>
                      <a:pt x="2707" y="488"/>
                      <a:pt x="2708" y="487"/>
                      <a:pt x="2711" y="485"/>
                    </a:cubicBezTo>
                    <a:cubicBezTo>
                      <a:pt x="2712" y="486"/>
                      <a:pt x="2713" y="487"/>
                      <a:pt x="2714" y="489"/>
                    </a:cubicBezTo>
                    <a:cubicBezTo>
                      <a:pt x="2714" y="489"/>
                      <a:pt x="2715" y="491"/>
                      <a:pt x="2714" y="492"/>
                    </a:cubicBezTo>
                    <a:cubicBezTo>
                      <a:pt x="2714" y="492"/>
                      <a:pt x="2713" y="493"/>
                      <a:pt x="2713" y="494"/>
                    </a:cubicBezTo>
                    <a:close/>
                    <a:moveTo>
                      <a:pt x="2710" y="454"/>
                    </a:moveTo>
                    <a:cubicBezTo>
                      <a:pt x="2708" y="453"/>
                      <a:pt x="2707" y="451"/>
                      <a:pt x="2705" y="449"/>
                    </a:cubicBezTo>
                    <a:cubicBezTo>
                      <a:pt x="2707" y="448"/>
                      <a:pt x="2708" y="445"/>
                      <a:pt x="2710" y="445"/>
                    </a:cubicBezTo>
                    <a:cubicBezTo>
                      <a:pt x="2712" y="445"/>
                      <a:pt x="2713" y="448"/>
                      <a:pt x="2715" y="450"/>
                    </a:cubicBezTo>
                    <a:cubicBezTo>
                      <a:pt x="2713" y="451"/>
                      <a:pt x="2711" y="454"/>
                      <a:pt x="2710" y="454"/>
                    </a:cubicBezTo>
                    <a:close/>
                    <a:moveTo>
                      <a:pt x="2714" y="410"/>
                    </a:moveTo>
                    <a:cubicBezTo>
                      <a:pt x="2710" y="413"/>
                      <a:pt x="2709" y="413"/>
                      <a:pt x="2706" y="410"/>
                    </a:cubicBezTo>
                    <a:cubicBezTo>
                      <a:pt x="2705" y="409"/>
                      <a:pt x="2702" y="410"/>
                      <a:pt x="2705" y="407"/>
                    </a:cubicBezTo>
                    <a:cubicBezTo>
                      <a:pt x="2707" y="406"/>
                      <a:pt x="2708" y="404"/>
                      <a:pt x="2710" y="402"/>
                    </a:cubicBezTo>
                    <a:cubicBezTo>
                      <a:pt x="2710" y="403"/>
                      <a:pt x="2711" y="403"/>
                      <a:pt x="2711" y="403"/>
                    </a:cubicBezTo>
                    <a:cubicBezTo>
                      <a:pt x="2712" y="404"/>
                      <a:pt x="2713" y="406"/>
                      <a:pt x="2714" y="407"/>
                    </a:cubicBezTo>
                    <a:cubicBezTo>
                      <a:pt x="2716" y="408"/>
                      <a:pt x="2717" y="408"/>
                      <a:pt x="2714" y="410"/>
                    </a:cubicBezTo>
                    <a:close/>
                    <a:moveTo>
                      <a:pt x="2704" y="369"/>
                    </a:moveTo>
                    <a:cubicBezTo>
                      <a:pt x="2704" y="367"/>
                      <a:pt x="2707" y="365"/>
                      <a:pt x="2709" y="363"/>
                    </a:cubicBezTo>
                    <a:cubicBezTo>
                      <a:pt x="2710" y="361"/>
                      <a:pt x="2711" y="363"/>
                      <a:pt x="2712" y="363"/>
                    </a:cubicBezTo>
                    <a:cubicBezTo>
                      <a:pt x="2712" y="364"/>
                      <a:pt x="2713" y="365"/>
                      <a:pt x="2714" y="366"/>
                    </a:cubicBezTo>
                    <a:cubicBezTo>
                      <a:pt x="2715" y="367"/>
                      <a:pt x="2716" y="369"/>
                      <a:pt x="2716" y="369"/>
                    </a:cubicBezTo>
                    <a:cubicBezTo>
                      <a:pt x="2714" y="372"/>
                      <a:pt x="2712" y="374"/>
                      <a:pt x="2710" y="376"/>
                    </a:cubicBezTo>
                    <a:cubicBezTo>
                      <a:pt x="2708" y="373"/>
                      <a:pt x="2705" y="371"/>
                      <a:pt x="2704" y="369"/>
                    </a:cubicBezTo>
                    <a:close/>
                    <a:moveTo>
                      <a:pt x="2710" y="335"/>
                    </a:moveTo>
                    <a:cubicBezTo>
                      <a:pt x="2710" y="335"/>
                      <a:pt x="2709" y="334"/>
                      <a:pt x="2709" y="334"/>
                    </a:cubicBezTo>
                    <a:cubicBezTo>
                      <a:pt x="2707" y="332"/>
                      <a:pt x="2705" y="331"/>
                      <a:pt x="2704" y="329"/>
                    </a:cubicBezTo>
                    <a:cubicBezTo>
                      <a:pt x="2703" y="327"/>
                      <a:pt x="2703" y="326"/>
                      <a:pt x="2705" y="325"/>
                    </a:cubicBezTo>
                    <a:cubicBezTo>
                      <a:pt x="2706" y="325"/>
                      <a:pt x="2707" y="324"/>
                      <a:pt x="2707" y="323"/>
                    </a:cubicBezTo>
                    <a:cubicBezTo>
                      <a:pt x="2710" y="319"/>
                      <a:pt x="2710" y="319"/>
                      <a:pt x="2713" y="323"/>
                    </a:cubicBezTo>
                    <a:cubicBezTo>
                      <a:pt x="2714" y="325"/>
                      <a:pt x="2715" y="325"/>
                      <a:pt x="2716" y="326"/>
                    </a:cubicBezTo>
                    <a:cubicBezTo>
                      <a:pt x="2716" y="326"/>
                      <a:pt x="2716" y="327"/>
                      <a:pt x="2717" y="328"/>
                    </a:cubicBezTo>
                    <a:cubicBezTo>
                      <a:pt x="2715" y="330"/>
                      <a:pt x="2712" y="333"/>
                      <a:pt x="2710" y="335"/>
                    </a:cubicBezTo>
                    <a:close/>
                    <a:moveTo>
                      <a:pt x="2719" y="287"/>
                    </a:moveTo>
                    <a:cubicBezTo>
                      <a:pt x="2718" y="290"/>
                      <a:pt x="2714" y="290"/>
                      <a:pt x="2712" y="294"/>
                    </a:cubicBezTo>
                    <a:cubicBezTo>
                      <a:pt x="2711" y="297"/>
                      <a:pt x="2708" y="297"/>
                      <a:pt x="2708" y="294"/>
                    </a:cubicBezTo>
                    <a:cubicBezTo>
                      <a:pt x="2707" y="290"/>
                      <a:pt x="2702" y="291"/>
                      <a:pt x="2701" y="288"/>
                    </a:cubicBezTo>
                    <a:cubicBezTo>
                      <a:pt x="2701" y="287"/>
                      <a:pt x="2700" y="287"/>
                      <a:pt x="2700" y="286"/>
                    </a:cubicBezTo>
                    <a:cubicBezTo>
                      <a:pt x="2700" y="286"/>
                      <a:pt x="2701" y="285"/>
                      <a:pt x="2701" y="285"/>
                    </a:cubicBezTo>
                    <a:cubicBezTo>
                      <a:pt x="2704" y="283"/>
                      <a:pt x="2707" y="280"/>
                      <a:pt x="2710" y="278"/>
                    </a:cubicBezTo>
                    <a:cubicBezTo>
                      <a:pt x="2713" y="280"/>
                      <a:pt x="2716" y="283"/>
                      <a:pt x="2719" y="285"/>
                    </a:cubicBezTo>
                    <a:cubicBezTo>
                      <a:pt x="2721" y="286"/>
                      <a:pt x="2720" y="286"/>
                      <a:pt x="2719" y="287"/>
                    </a:cubicBezTo>
                    <a:close/>
                    <a:moveTo>
                      <a:pt x="2717" y="247"/>
                    </a:moveTo>
                    <a:cubicBezTo>
                      <a:pt x="2717" y="247"/>
                      <a:pt x="2716" y="248"/>
                      <a:pt x="2716" y="248"/>
                    </a:cubicBezTo>
                    <a:cubicBezTo>
                      <a:pt x="2714" y="250"/>
                      <a:pt x="2712" y="254"/>
                      <a:pt x="2710" y="254"/>
                    </a:cubicBezTo>
                    <a:cubicBezTo>
                      <a:pt x="2708" y="254"/>
                      <a:pt x="2706" y="250"/>
                      <a:pt x="2704" y="248"/>
                    </a:cubicBezTo>
                    <a:cubicBezTo>
                      <a:pt x="2703" y="247"/>
                      <a:pt x="2702" y="247"/>
                      <a:pt x="2701" y="247"/>
                    </a:cubicBezTo>
                    <a:cubicBezTo>
                      <a:pt x="2700" y="246"/>
                      <a:pt x="2700" y="245"/>
                      <a:pt x="2700" y="245"/>
                    </a:cubicBezTo>
                    <a:cubicBezTo>
                      <a:pt x="2704" y="243"/>
                      <a:pt x="2707" y="240"/>
                      <a:pt x="2709" y="236"/>
                    </a:cubicBezTo>
                    <a:cubicBezTo>
                      <a:pt x="2709" y="236"/>
                      <a:pt x="2709" y="236"/>
                      <a:pt x="2710" y="235"/>
                    </a:cubicBezTo>
                    <a:cubicBezTo>
                      <a:pt x="2710" y="236"/>
                      <a:pt x="2711" y="236"/>
                      <a:pt x="2712" y="237"/>
                    </a:cubicBezTo>
                    <a:cubicBezTo>
                      <a:pt x="2713" y="239"/>
                      <a:pt x="2714" y="243"/>
                      <a:pt x="2718" y="243"/>
                    </a:cubicBezTo>
                    <a:cubicBezTo>
                      <a:pt x="2718" y="243"/>
                      <a:pt x="2724" y="246"/>
                      <a:pt x="2717" y="247"/>
                    </a:cubicBezTo>
                    <a:close/>
                    <a:moveTo>
                      <a:pt x="2715" y="209"/>
                    </a:moveTo>
                    <a:cubicBezTo>
                      <a:pt x="2714" y="210"/>
                      <a:pt x="2713" y="212"/>
                      <a:pt x="2712" y="214"/>
                    </a:cubicBezTo>
                    <a:cubicBezTo>
                      <a:pt x="2711" y="215"/>
                      <a:pt x="2711" y="215"/>
                      <a:pt x="2710" y="216"/>
                    </a:cubicBezTo>
                    <a:cubicBezTo>
                      <a:pt x="2709" y="215"/>
                      <a:pt x="2708" y="215"/>
                      <a:pt x="2708" y="214"/>
                    </a:cubicBezTo>
                    <a:cubicBezTo>
                      <a:pt x="2707" y="212"/>
                      <a:pt x="2706" y="210"/>
                      <a:pt x="2705" y="209"/>
                    </a:cubicBezTo>
                    <a:cubicBezTo>
                      <a:pt x="2704" y="208"/>
                      <a:pt x="2702" y="206"/>
                      <a:pt x="2700" y="205"/>
                    </a:cubicBezTo>
                    <a:cubicBezTo>
                      <a:pt x="2701" y="204"/>
                      <a:pt x="2703" y="202"/>
                      <a:pt x="2704" y="200"/>
                    </a:cubicBezTo>
                    <a:cubicBezTo>
                      <a:pt x="2711" y="193"/>
                      <a:pt x="2709" y="194"/>
                      <a:pt x="2715" y="200"/>
                    </a:cubicBezTo>
                    <a:cubicBezTo>
                      <a:pt x="2715" y="200"/>
                      <a:pt x="2716" y="200"/>
                      <a:pt x="2716" y="201"/>
                    </a:cubicBezTo>
                    <a:cubicBezTo>
                      <a:pt x="2717" y="202"/>
                      <a:pt x="2719" y="204"/>
                      <a:pt x="2721" y="205"/>
                    </a:cubicBezTo>
                    <a:cubicBezTo>
                      <a:pt x="2719" y="207"/>
                      <a:pt x="2717" y="207"/>
                      <a:pt x="2715" y="209"/>
                    </a:cubicBezTo>
                    <a:close/>
                    <a:moveTo>
                      <a:pt x="2721" y="166"/>
                    </a:moveTo>
                    <a:cubicBezTo>
                      <a:pt x="2717" y="170"/>
                      <a:pt x="2713" y="174"/>
                      <a:pt x="2710" y="177"/>
                    </a:cubicBezTo>
                    <a:cubicBezTo>
                      <a:pt x="2708" y="172"/>
                      <a:pt x="2704" y="169"/>
                      <a:pt x="2699" y="166"/>
                    </a:cubicBezTo>
                    <a:cubicBezTo>
                      <a:pt x="2699" y="166"/>
                      <a:pt x="2698" y="166"/>
                      <a:pt x="2698" y="165"/>
                    </a:cubicBezTo>
                    <a:cubicBezTo>
                      <a:pt x="2698" y="165"/>
                      <a:pt x="2698" y="164"/>
                      <a:pt x="2699" y="164"/>
                    </a:cubicBezTo>
                    <a:cubicBezTo>
                      <a:pt x="2703" y="162"/>
                      <a:pt x="2707" y="159"/>
                      <a:pt x="2709" y="154"/>
                    </a:cubicBezTo>
                    <a:cubicBezTo>
                      <a:pt x="2709" y="153"/>
                      <a:pt x="2711" y="152"/>
                      <a:pt x="2711" y="154"/>
                    </a:cubicBezTo>
                    <a:cubicBezTo>
                      <a:pt x="2713" y="158"/>
                      <a:pt x="2717" y="162"/>
                      <a:pt x="2721" y="164"/>
                    </a:cubicBezTo>
                    <a:cubicBezTo>
                      <a:pt x="2722" y="164"/>
                      <a:pt x="2722" y="165"/>
                      <a:pt x="2721" y="166"/>
                    </a:cubicBezTo>
                    <a:close/>
                    <a:moveTo>
                      <a:pt x="2718" y="128"/>
                    </a:moveTo>
                    <a:cubicBezTo>
                      <a:pt x="2715" y="129"/>
                      <a:pt x="2713" y="132"/>
                      <a:pt x="2712" y="135"/>
                    </a:cubicBezTo>
                    <a:cubicBezTo>
                      <a:pt x="2711" y="137"/>
                      <a:pt x="2709" y="137"/>
                      <a:pt x="2708" y="135"/>
                    </a:cubicBezTo>
                    <a:cubicBezTo>
                      <a:pt x="2706" y="130"/>
                      <a:pt x="2702" y="128"/>
                      <a:pt x="2698" y="126"/>
                    </a:cubicBezTo>
                    <a:cubicBezTo>
                      <a:pt x="2697" y="125"/>
                      <a:pt x="2695" y="125"/>
                      <a:pt x="2697" y="124"/>
                    </a:cubicBezTo>
                    <a:cubicBezTo>
                      <a:pt x="2702" y="121"/>
                      <a:pt x="2707" y="118"/>
                      <a:pt x="2709" y="111"/>
                    </a:cubicBezTo>
                    <a:cubicBezTo>
                      <a:pt x="2709" y="111"/>
                      <a:pt x="2709" y="111"/>
                      <a:pt x="2710" y="110"/>
                    </a:cubicBezTo>
                    <a:cubicBezTo>
                      <a:pt x="2710" y="111"/>
                      <a:pt x="2711" y="112"/>
                      <a:pt x="2711" y="112"/>
                    </a:cubicBezTo>
                    <a:cubicBezTo>
                      <a:pt x="2714" y="115"/>
                      <a:pt x="2714" y="119"/>
                      <a:pt x="2718" y="121"/>
                    </a:cubicBezTo>
                    <a:cubicBezTo>
                      <a:pt x="2720" y="121"/>
                      <a:pt x="2722" y="123"/>
                      <a:pt x="2724" y="125"/>
                    </a:cubicBezTo>
                    <a:cubicBezTo>
                      <a:pt x="2722" y="126"/>
                      <a:pt x="2720" y="127"/>
                      <a:pt x="2718" y="128"/>
                    </a:cubicBezTo>
                    <a:close/>
                    <a:moveTo>
                      <a:pt x="2750" y="736"/>
                    </a:moveTo>
                    <a:cubicBezTo>
                      <a:pt x="2750" y="736"/>
                      <a:pt x="2750" y="735"/>
                      <a:pt x="2750" y="735"/>
                    </a:cubicBezTo>
                    <a:cubicBezTo>
                      <a:pt x="2750" y="735"/>
                      <a:pt x="2750" y="735"/>
                      <a:pt x="2750" y="734"/>
                    </a:cubicBezTo>
                    <a:cubicBezTo>
                      <a:pt x="2751" y="735"/>
                      <a:pt x="2751" y="735"/>
                      <a:pt x="2751" y="736"/>
                    </a:cubicBezTo>
                    <a:cubicBezTo>
                      <a:pt x="2751" y="736"/>
                      <a:pt x="2751" y="736"/>
                      <a:pt x="2750" y="736"/>
                    </a:cubicBezTo>
                    <a:close/>
                    <a:moveTo>
                      <a:pt x="2751" y="696"/>
                    </a:moveTo>
                    <a:cubicBezTo>
                      <a:pt x="2750" y="696"/>
                      <a:pt x="2749" y="695"/>
                      <a:pt x="2746" y="695"/>
                    </a:cubicBezTo>
                    <a:cubicBezTo>
                      <a:pt x="2748" y="693"/>
                      <a:pt x="2749" y="692"/>
                      <a:pt x="2750" y="690"/>
                    </a:cubicBezTo>
                    <a:cubicBezTo>
                      <a:pt x="2751" y="691"/>
                      <a:pt x="2752" y="692"/>
                      <a:pt x="2753" y="694"/>
                    </a:cubicBezTo>
                    <a:cubicBezTo>
                      <a:pt x="2753" y="694"/>
                      <a:pt x="2752" y="696"/>
                      <a:pt x="2751" y="696"/>
                    </a:cubicBezTo>
                    <a:close/>
                    <a:moveTo>
                      <a:pt x="2750" y="655"/>
                    </a:moveTo>
                    <a:cubicBezTo>
                      <a:pt x="2749" y="655"/>
                      <a:pt x="2748" y="654"/>
                      <a:pt x="2746" y="654"/>
                    </a:cubicBezTo>
                    <a:cubicBezTo>
                      <a:pt x="2749" y="652"/>
                      <a:pt x="2750" y="650"/>
                      <a:pt x="2750" y="650"/>
                    </a:cubicBezTo>
                    <a:cubicBezTo>
                      <a:pt x="2751" y="650"/>
                      <a:pt x="2752" y="652"/>
                      <a:pt x="2753" y="653"/>
                    </a:cubicBezTo>
                    <a:cubicBezTo>
                      <a:pt x="2752" y="654"/>
                      <a:pt x="2751" y="655"/>
                      <a:pt x="2750" y="655"/>
                    </a:cubicBezTo>
                    <a:close/>
                    <a:moveTo>
                      <a:pt x="2750" y="610"/>
                    </a:moveTo>
                    <a:cubicBezTo>
                      <a:pt x="2751" y="610"/>
                      <a:pt x="2752" y="612"/>
                      <a:pt x="2753" y="613"/>
                    </a:cubicBezTo>
                    <a:cubicBezTo>
                      <a:pt x="2752" y="614"/>
                      <a:pt x="2751" y="615"/>
                      <a:pt x="2750" y="615"/>
                    </a:cubicBezTo>
                    <a:cubicBezTo>
                      <a:pt x="2749" y="615"/>
                      <a:pt x="2748" y="613"/>
                      <a:pt x="2747" y="612"/>
                    </a:cubicBezTo>
                    <a:cubicBezTo>
                      <a:pt x="2748" y="611"/>
                      <a:pt x="2749" y="610"/>
                      <a:pt x="2750" y="610"/>
                    </a:cubicBezTo>
                    <a:close/>
                    <a:moveTo>
                      <a:pt x="2748" y="572"/>
                    </a:moveTo>
                    <a:cubicBezTo>
                      <a:pt x="2748" y="571"/>
                      <a:pt x="2749" y="570"/>
                      <a:pt x="2751" y="568"/>
                    </a:cubicBezTo>
                    <a:cubicBezTo>
                      <a:pt x="2752" y="570"/>
                      <a:pt x="2753" y="571"/>
                      <a:pt x="2753" y="572"/>
                    </a:cubicBezTo>
                    <a:cubicBezTo>
                      <a:pt x="2752" y="573"/>
                      <a:pt x="2751" y="574"/>
                      <a:pt x="2750" y="575"/>
                    </a:cubicBezTo>
                    <a:cubicBezTo>
                      <a:pt x="2749" y="574"/>
                      <a:pt x="2748" y="573"/>
                      <a:pt x="2748" y="572"/>
                    </a:cubicBezTo>
                    <a:close/>
                    <a:moveTo>
                      <a:pt x="2750" y="535"/>
                    </a:moveTo>
                    <a:cubicBezTo>
                      <a:pt x="2749" y="534"/>
                      <a:pt x="2748" y="532"/>
                      <a:pt x="2747" y="531"/>
                    </a:cubicBezTo>
                    <a:cubicBezTo>
                      <a:pt x="2748" y="530"/>
                      <a:pt x="2749" y="528"/>
                      <a:pt x="2750" y="527"/>
                    </a:cubicBezTo>
                    <a:cubicBezTo>
                      <a:pt x="2751" y="529"/>
                      <a:pt x="2753" y="530"/>
                      <a:pt x="2753" y="531"/>
                    </a:cubicBezTo>
                    <a:cubicBezTo>
                      <a:pt x="2753" y="532"/>
                      <a:pt x="2751" y="533"/>
                      <a:pt x="2750" y="535"/>
                    </a:cubicBezTo>
                    <a:close/>
                    <a:moveTo>
                      <a:pt x="2750" y="496"/>
                    </a:moveTo>
                    <a:cubicBezTo>
                      <a:pt x="2749" y="494"/>
                      <a:pt x="2746" y="492"/>
                      <a:pt x="2746" y="490"/>
                    </a:cubicBezTo>
                    <a:cubicBezTo>
                      <a:pt x="2746" y="489"/>
                      <a:pt x="2748" y="487"/>
                      <a:pt x="2750" y="484"/>
                    </a:cubicBezTo>
                    <a:cubicBezTo>
                      <a:pt x="2752" y="486"/>
                      <a:pt x="2755" y="488"/>
                      <a:pt x="2755" y="490"/>
                    </a:cubicBezTo>
                    <a:cubicBezTo>
                      <a:pt x="2754" y="492"/>
                      <a:pt x="2752" y="494"/>
                      <a:pt x="2750" y="496"/>
                    </a:cubicBezTo>
                    <a:close/>
                    <a:moveTo>
                      <a:pt x="2746" y="449"/>
                    </a:moveTo>
                    <a:cubicBezTo>
                      <a:pt x="2746" y="447"/>
                      <a:pt x="2749" y="446"/>
                      <a:pt x="2750" y="444"/>
                    </a:cubicBezTo>
                    <a:cubicBezTo>
                      <a:pt x="2752" y="446"/>
                      <a:pt x="2754" y="448"/>
                      <a:pt x="2754" y="450"/>
                    </a:cubicBezTo>
                    <a:cubicBezTo>
                      <a:pt x="2755" y="451"/>
                      <a:pt x="2752" y="453"/>
                      <a:pt x="2751" y="455"/>
                    </a:cubicBezTo>
                    <a:cubicBezTo>
                      <a:pt x="2749" y="452"/>
                      <a:pt x="2746" y="451"/>
                      <a:pt x="2746" y="449"/>
                    </a:cubicBezTo>
                    <a:close/>
                    <a:moveTo>
                      <a:pt x="2754" y="411"/>
                    </a:moveTo>
                    <a:cubicBezTo>
                      <a:pt x="2752" y="411"/>
                      <a:pt x="2751" y="414"/>
                      <a:pt x="2750" y="413"/>
                    </a:cubicBezTo>
                    <a:cubicBezTo>
                      <a:pt x="2748" y="413"/>
                      <a:pt x="2746" y="411"/>
                      <a:pt x="2744" y="409"/>
                    </a:cubicBezTo>
                    <a:cubicBezTo>
                      <a:pt x="2744" y="409"/>
                      <a:pt x="2744" y="408"/>
                      <a:pt x="2744" y="408"/>
                    </a:cubicBezTo>
                    <a:cubicBezTo>
                      <a:pt x="2746" y="406"/>
                      <a:pt x="2748" y="405"/>
                      <a:pt x="2750" y="403"/>
                    </a:cubicBezTo>
                    <a:cubicBezTo>
                      <a:pt x="2750" y="403"/>
                      <a:pt x="2750" y="402"/>
                      <a:pt x="2750" y="402"/>
                    </a:cubicBezTo>
                    <a:cubicBezTo>
                      <a:pt x="2752" y="404"/>
                      <a:pt x="2753" y="405"/>
                      <a:pt x="2755" y="406"/>
                    </a:cubicBezTo>
                    <a:cubicBezTo>
                      <a:pt x="2758" y="409"/>
                      <a:pt x="2757" y="410"/>
                      <a:pt x="2754" y="411"/>
                    </a:cubicBezTo>
                    <a:close/>
                    <a:moveTo>
                      <a:pt x="2750" y="375"/>
                    </a:moveTo>
                    <a:cubicBezTo>
                      <a:pt x="2748" y="375"/>
                      <a:pt x="2746" y="371"/>
                      <a:pt x="2744" y="369"/>
                    </a:cubicBezTo>
                    <a:cubicBezTo>
                      <a:pt x="2746" y="367"/>
                      <a:pt x="2748" y="364"/>
                      <a:pt x="2750" y="362"/>
                    </a:cubicBezTo>
                    <a:cubicBezTo>
                      <a:pt x="2753" y="364"/>
                      <a:pt x="2756" y="366"/>
                      <a:pt x="2756" y="369"/>
                    </a:cubicBezTo>
                    <a:cubicBezTo>
                      <a:pt x="2756" y="371"/>
                      <a:pt x="2752" y="375"/>
                      <a:pt x="2750" y="375"/>
                    </a:cubicBezTo>
                    <a:close/>
                    <a:moveTo>
                      <a:pt x="2752" y="333"/>
                    </a:moveTo>
                    <a:cubicBezTo>
                      <a:pt x="2751" y="334"/>
                      <a:pt x="2750" y="335"/>
                      <a:pt x="2749" y="334"/>
                    </a:cubicBezTo>
                    <a:cubicBezTo>
                      <a:pt x="2747" y="332"/>
                      <a:pt x="2745" y="330"/>
                      <a:pt x="2744" y="328"/>
                    </a:cubicBezTo>
                    <a:cubicBezTo>
                      <a:pt x="2743" y="328"/>
                      <a:pt x="2744" y="326"/>
                      <a:pt x="2744" y="326"/>
                    </a:cubicBezTo>
                    <a:cubicBezTo>
                      <a:pt x="2748" y="326"/>
                      <a:pt x="2747" y="322"/>
                      <a:pt x="2749" y="321"/>
                    </a:cubicBezTo>
                    <a:cubicBezTo>
                      <a:pt x="2749" y="321"/>
                      <a:pt x="2750" y="320"/>
                      <a:pt x="2750" y="320"/>
                    </a:cubicBezTo>
                    <a:cubicBezTo>
                      <a:pt x="2751" y="320"/>
                      <a:pt x="2751" y="320"/>
                      <a:pt x="2751" y="321"/>
                    </a:cubicBezTo>
                    <a:cubicBezTo>
                      <a:pt x="2753" y="323"/>
                      <a:pt x="2755" y="325"/>
                      <a:pt x="2757" y="327"/>
                    </a:cubicBezTo>
                    <a:cubicBezTo>
                      <a:pt x="2755" y="329"/>
                      <a:pt x="2754" y="331"/>
                      <a:pt x="2752" y="333"/>
                    </a:cubicBezTo>
                    <a:close/>
                    <a:moveTo>
                      <a:pt x="2751" y="296"/>
                    </a:moveTo>
                    <a:cubicBezTo>
                      <a:pt x="2751" y="296"/>
                      <a:pt x="2750" y="296"/>
                      <a:pt x="2750" y="296"/>
                    </a:cubicBezTo>
                    <a:cubicBezTo>
                      <a:pt x="2750" y="296"/>
                      <a:pt x="2750" y="296"/>
                      <a:pt x="2750" y="296"/>
                    </a:cubicBezTo>
                    <a:cubicBezTo>
                      <a:pt x="2748" y="292"/>
                      <a:pt x="2744" y="290"/>
                      <a:pt x="2741" y="287"/>
                    </a:cubicBezTo>
                    <a:cubicBezTo>
                      <a:pt x="2739" y="286"/>
                      <a:pt x="2740" y="286"/>
                      <a:pt x="2742" y="285"/>
                    </a:cubicBezTo>
                    <a:cubicBezTo>
                      <a:pt x="2745" y="283"/>
                      <a:pt x="2748" y="280"/>
                      <a:pt x="2751" y="278"/>
                    </a:cubicBezTo>
                    <a:cubicBezTo>
                      <a:pt x="2754" y="280"/>
                      <a:pt x="2756" y="283"/>
                      <a:pt x="2759" y="285"/>
                    </a:cubicBezTo>
                    <a:cubicBezTo>
                      <a:pt x="2760" y="285"/>
                      <a:pt x="2760" y="286"/>
                      <a:pt x="2760" y="287"/>
                    </a:cubicBezTo>
                    <a:cubicBezTo>
                      <a:pt x="2757" y="290"/>
                      <a:pt x="2753" y="292"/>
                      <a:pt x="2751" y="296"/>
                    </a:cubicBezTo>
                    <a:close/>
                    <a:moveTo>
                      <a:pt x="2740" y="205"/>
                    </a:moveTo>
                    <a:cubicBezTo>
                      <a:pt x="2740" y="205"/>
                      <a:pt x="2741" y="204"/>
                      <a:pt x="2742" y="203"/>
                    </a:cubicBezTo>
                    <a:cubicBezTo>
                      <a:pt x="2744" y="200"/>
                      <a:pt x="2748" y="198"/>
                      <a:pt x="2749" y="194"/>
                    </a:cubicBezTo>
                    <a:cubicBezTo>
                      <a:pt x="2750" y="194"/>
                      <a:pt x="2751" y="194"/>
                      <a:pt x="2751" y="194"/>
                    </a:cubicBezTo>
                    <a:cubicBezTo>
                      <a:pt x="2752" y="199"/>
                      <a:pt x="2756" y="201"/>
                      <a:pt x="2759" y="204"/>
                    </a:cubicBezTo>
                    <a:cubicBezTo>
                      <a:pt x="2762" y="206"/>
                      <a:pt x="2760" y="207"/>
                      <a:pt x="2758" y="208"/>
                    </a:cubicBezTo>
                    <a:cubicBezTo>
                      <a:pt x="2755" y="209"/>
                      <a:pt x="2754" y="211"/>
                      <a:pt x="2752" y="214"/>
                    </a:cubicBezTo>
                    <a:cubicBezTo>
                      <a:pt x="2752" y="215"/>
                      <a:pt x="2750" y="217"/>
                      <a:pt x="2749" y="214"/>
                    </a:cubicBezTo>
                    <a:cubicBezTo>
                      <a:pt x="2747" y="211"/>
                      <a:pt x="2745" y="208"/>
                      <a:pt x="2741" y="207"/>
                    </a:cubicBezTo>
                    <a:cubicBezTo>
                      <a:pt x="2741" y="207"/>
                      <a:pt x="2740" y="206"/>
                      <a:pt x="2740" y="205"/>
                    </a:cubicBezTo>
                    <a:close/>
                    <a:moveTo>
                      <a:pt x="2759" y="247"/>
                    </a:moveTo>
                    <a:cubicBezTo>
                      <a:pt x="2757" y="248"/>
                      <a:pt x="2755" y="250"/>
                      <a:pt x="2754" y="251"/>
                    </a:cubicBezTo>
                    <a:cubicBezTo>
                      <a:pt x="2750" y="254"/>
                      <a:pt x="2750" y="254"/>
                      <a:pt x="2747" y="251"/>
                    </a:cubicBezTo>
                    <a:cubicBezTo>
                      <a:pt x="2742" y="246"/>
                      <a:pt x="2742" y="246"/>
                      <a:pt x="2746" y="241"/>
                    </a:cubicBezTo>
                    <a:cubicBezTo>
                      <a:pt x="2747" y="240"/>
                      <a:pt x="2748" y="238"/>
                      <a:pt x="2749" y="237"/>
                    </a:cubicBezTo>
                    <a:cubicBezTo>
                      <a:pt x="2749" y="236"/>
                      <a:pt x="2750" y="236"/>
                      <a:pt x="2750" y="235"/>
                    </a:cubicBezTo>
                    <a:cubicBezTo>
                      <a:pt x="2751" y="236"/>
                      <a:pt x="2751" y="236"/>
                      <a:pt x="2751" y="236"/>
                    </a:cubicBezTo>
                    <a:cubicBezTo>
                      <a:pt x="2753" y="240"/>
                      <a:pt x="2755" y="243"/>
                      <a:pt x="2759" y="244"/>
                    </a:cubicBezTo>
                    <a:cubicBezTo>
                      <a:pt x="2760" y="245"/>
                      <a:pt x="2762" y="246"/>
                      <a:pt x="2759" y="247"/>
                    </a:cubicBezTo>
                    <a:close/>
                    <a:moveTo>
                      <a:pt x="2755" y="171"/>
                    </a:moveTo>
                    <a:cubicBezTo>
                      <a:pt x="2750" y="176"/>
                      <a:pt x="2750" y="176"/>
                      <a:pt x="2746" y="172"/>
                    </a:cubicBezTo>
                    <a:cubicBezTo>
                      <a:pt x="2746" y="171"/>
                      <a:pt x="2745" y="170"/>
                      <a:pt x="2744" y="169"/>
                    </a:cubicBezTo>
                    <a:cubicBezTo>
                      <a:pt x="2742" y="168"/>
                      <a:pt x="2740" y="166"/>
                      <a:pt x="2738" y="165"/>
                    </a:cubicBezTo>
                    <a:cubicBezTo>
                      <a:pt x="2740" y="164"/>
                      <a:pt x="2742" y="163"/>
                      <a:pt x="2744" y="161"/>
                    </a:cubicBezTo>
                    <a:cubicBezTo>
                      <a:pt x="2746" y="159"/>
                      <a:pt x="2747" y="157"/>
                      <a:pt x="2749" y="154"/>
                    </a:cubicBezTo>
                    <a:cubicBezTo>
                      <a:pt x="2749" y="154"/>
                      <a:pt x="2750" y="153"/>
                      <a:pt x="2750" y="153"/>
                    </a:cubicBezTo>
                    <a:cubicBezTo>
                      <a:pt x="2751" y="153"/>
                      <a:pt x="2751" y="154"/>
                      <a:pt x="2752" y="154"/>
                    </a:cubicBezTo>
                    <a:cubicBezTo>
                      <a:pt x="2753" y="156"/>
                      <a:pt x="2754" y="158"/>
                      <a:pt x="2755" y="159"/>
                    </a:cubicBezTo>
                    <a:cubicBezTo>
                      <a:pt x="2757" y="162"/>
                      <a:pt x="2760" y="163"/>
                      <a:pt x="2762" y="165"/>
                    </a:cubicBezTo>
                    <a:cubicBezTo>
                      <a:pt x="2759" y="166"/>
                      <a:pt x="2757" y="169"/>
                      <a:pt x="2755" y="171"/>
                    </a:cubicBezTo>
                    <a:close/>
                    <a:moveTo>
                      <a:pt x="2751" y="136"/>
                    </a:moveTo>
                    <a:cubicBezTo>
                      <a:pt x="2751" y="137"/>
                      <a:pt x="2751" y="137"/>
                      <a:pt x="2750" y="137"/>
                    </a:cubicBezTo>
                    <a:cubicBezTo>
                      <a:pt x="2749" y="136"/>
                      <a:pt x="2749" y="136"/>
                      <a:pt x="2748" y="135"/>
                    </a:cubicBezTo>
                    <a:cubicBezTo>
                      <a:pt x="2746" y="133"/>
                      <a:pt x="2745" y="130"/>
                      <a:pt x="2743" y="128"/>
                    </a:cubicBezTo>
                    <a:cubicBezTo>
                      <a:pt x="2738" y="124"/>
                      <a:pt x="2738" y="125"/>
                      <a:pt x="2744" y="120"/>
                    </a:cubicBezTo>
                    <a:cubicBezTo>
                      <a:pt x="2746" y="118"/>
                      <a:pt x="2748" y="115"/>
                      <a:pt x="2749" y="112"/>
                    </a:cubicBezTo>
                    <a:cubicBezTo>
                      <a:pt x="2750" y="110"/>
                      <a:pt x="2750" y="110"/>
                      <a:pt x="2751" y="112"/>
                    </a:cubicBezTo>
                    <a:cubicBezTo>
                      <a:pt x="2754" y="117"/>
                      <a:pt x="2758" y="121"/>
                      <a:pt x="2763" y="124"/>
                    </a:cubicBezTo>
                    <a:cubicBezTo>
                      <a:pt x="2764" y="124"/>
                      <a:pt x="2764" y="125"/>
                      <a:pt x="2764" y="125"/>
                    </a:cubicBezTo>
                    <a:cubicBezTo>
                      <a:pt x="2758" y="127"/>
                      <a:pt x="2754" y="131"/>
                      <a:pt x="2751" y="136"/>
                    </a:cubicBezTo>
                    <a:close/>
                    <a:moveTo>
                      <a:pt x="2791" y="610"/>
                    </a:moveTo>
                    <a:cubicBezTo>
                      <a:pt x="2791" y="611"/>
                      <a:pt x="2793" y="612"/>
                      <a:pt x="2793" y="613"/>
                    </a:cubicBezTo>
                    <a:cubicBezTo>
                      <a:pt x="2793" y="614"/>
                      <a:pt x="2792" y="615"/>
                      <a:pt x="2791" y="616"/>
                    </a:cubicBezTo>
                    <a:cubicBezTo>
                      <a:pt x="2790" y="614"/>
                      <a:pt x="2788" y="613"/>
                      <a:pt x="2788" y="612"/>
                    </a:cubicBezTo>
                    <a:cubicBezTo>
                      <a:pt x="2788" y="611"/>
                      <a:pt x="2790" y="611"/>
                      <a:pt x="2791" y="610"/>
                    </a:cubicBezTo>
                    <a:close/>
                    <a:moveTo>
                      <a:pt x="2788" y="572"/>
                    </a:moveTo>
                    <a:cubicBezTo>
                      <a:pt x="2788" y="571"/>
                      <a:pt x="2790" y="570"/>
                      <a:pt x="2791" y="568"/>
                    </a:cubicBezTo>
                    <a:cubicBezTo>
                      <a:pt x="2792" y="570"/>
                      <a:pt x="2793" y="571"/>
                      <a:pt x="2793" y="572"/>
                    </a:cubicBezTo>
                    <a:cubicBezTo>
                      <a:pt x="2793" y="573"/>
                      <a:pt x="2791" y="574"/>
                      <a:pt x="2791" y="575"/>
                    </a:cubicBezTo>
                    <a:cubicBezTo>
                      <a:pt x="2790" y="574"/>
                      <a:pt x="2788" y="573"/>
                      <a:pt x="2788" y="572"/>
                    </a:cubicBezTo>
                    <a:close/>
                    <a:moveTo>
                      <a:pt x="2790" y="534"/>
                    </a:moveTo>
                    <a:cubicBezTo>
                      <a:pt x="2789" y="533"/>
                      <a:pt x="2788" y="532"/>
                      <a:pt x="2787" y="531"/>
                    </a:cubicBezTo>
                    <a:cubicBezTo>
                      <a:pt x="2788" y="529"/>
                      <a:pt x="2789" y="528"/>
                      <a:pt x="2790" y="527"/>
                    </a:cubicBezTo>
                    <a:cubicBezTo>
                      <a:pt x="2791" y="529"/>
                      <a:pt x="2793" y="530"/>
                      <a:pt x="2793" y="531"/>
                    </a:cubicBezTo>
                    <a:cubicBezTo>
                      <a:pt x="2793" y="532"/>
                      <a:pt x="2791" y="533"/>
                      <a:pt x="2790" y="534"/>
                    </a:cubicBezTo>
                    <a:close/>
                    <a:moveTo>
                      <a:pt x="2790" y="650"/>
                    </a:moveTo>
                    <a:cubicBezTo>
                      <a:pt x="2791" y="651"/>
                      <a:pt x="2792" y="652"/>
                      <a:pt x="2793" y="653"/>
                    </a:cubicBezTo>
                    <a:cubicBezTo>
                      <a:pt x="2792" y="654"/>
                      <a:pt x="2792" y="655"/>
                      <a:pt x="2791" y="655"/>
                    </a:cubicBezTo>
                    <a:cubicBezTo>
                      <a:pt x="2790" y="655"/>
                      <a:pt x="2789" y="654"/>
                      <a:pt x="2787" y="652"/>
                    </a:cubicBezTo>
                    <a:cubicBezTo>
                      <a:pt x="2788" y="652"/>
                      <a:pt x="2789" y="650"/>
                      <a:pt x="2790" y="650"/>
                    </a:cubicBezTo>
                    <a:close/>
                    <a:moveTo>
                      <a:pt x="2791" y="736"/>
                    </a:moveTo>
                    <a:cubicBezTo>
                      <a:pt x="2791" y="736"/>
                      <a:pt x="2790" y="736"/>
                      <a:pt x="2790" y="735"/>
                    </a:cubicBezTo>
                    <a:cubicBezTo>
                      <a:pt x="2790" y="735"/>
                      <a:pt x="2790" y="735"/>
                      <a:pt x="2790" y="735"/>
                    </a:cubicBezTo>
                    <a:cubicBezTo>
                      <a:pt x="2791" y="735"/>
                      <a:pt x="2791" y="735"/>
                      <a:pt x="2792" y="735"/>
                    </a:cubicBezTo>
                    <a:cubicBezTo>
                      <a:pt x="2791" y="736"/>
                      <a:pt x="2791" y="736"/>
                      <a:pt x="2791" y="736"/>
                    </a:cubicBezTo>
                    <a:close/>
                    <a:moveTo>
                      <a:pt x="2791" y="696"/>
                    </a:moveTo>
                    <a:cubicBezTo>
                      <a:pt x="2790" y="696"/>
                      <a:pt x="2789" y="695"/>
                      <a:pt x="2788" y="694"/>
                    </a:cubicBezTo>
                    <a:cubicBezTo>
                      <a:pt x="2789" y="693"/>
                      <a:pt x="2789" y="692"/>
                      <a:pt x="2790" y="690"/>
                    </a:cubicBezTo>
                    <a:cubicBezTo>
                      <a:pt x="2792" y="691"/>
                      <a:pt x="2793" y="692"/>
                      <a:pt x="2793" y="694"/>
                    </a:cubicBezTo>
                    <a:cubicBezTo>
                      <a:pt x="2794" y="696"/>
                      <a:pt x="2792" y="696"/>
                      <a:pt x="2791" y="696"/>
                    </a:cubicBezTo>
                    <a:close/>
                    <a:moveTo>
                      <a:pt x="2790" y="496"/>
                    </a:moveTo>
                    <a:cubicBezTo>
                      <a:pt x="2789" y="494"/>
                      <a:pt x="2787" y="493"/>
                      <a:pt x="2785" y="491"/>
                    </a:cubicBezTo>
                    <a:cubicBezTo>
                      <a:pt x="2787" y="488"/>
                      <a:pt x="2789" y="487"/>
                      <a:pt x="2790" y="485"/>
                    </a:cubicBezTo>
                    <a:cubicBezTo>
                      <a:pt x="2792" y="487"/>
                      <a:pt x="2795" y="489"/>
                      <a:pt x="2795" y="491"/>
                    </a:cubicBezTo>
                    <a:cubicBezTo>
                      <a:pt x="2795" y="492"/>
                      <a:pt x="2792" y="494"/>
                      <a:pt x="2790" y="496"/>
                    </a:cubicBezTo>
                    <a:close/>
                    <a:moveTo>
                      <a:pt x="2790" y="453"/>
                    </a:moveTo>
                    <a:cubicBezTo>
                      <a:pt x="2789" y="454"/>
                      <a:pt x="2787" y="451"/>
                      <a:pt x="2785" y="450"/>
                    </a:cubicBezTo>
                    <a:cubicBezTo>
                      <a:pt x="2788" y="447"/>
                      <a:pt x="2789" y="445"/>
                      <a:pt x="2791" y="445"/>
                    </a:cubicBezTo>
                    <a:cubicBezTo>
                      <a:pt x="2792" y="445"/>
                      <a:pt x="2794" y="448"/>
                      <a:pt x="2795" y="449"/>
                    </a:cubicBezTo>
                    <a:cubicBezTo>
                      <a:pt x="2794" y="451"/>
                      <a:pt x="2792" y="453"/>
                      <a:pt x="2790" y="453"/>
                    </a:cubicBezTo>
                    <a:close/>
                    <a:moveTo>
                      <a:pt x="2796" y="410"/>
                    </a:moveTo>
                    <a:cubicBezTo>
                      <a:pt x="2795" y="410"/>
                      <a:pt x="2794" y="411"/>
                      <a:pt x="2793" y="411"/>
                    </a:cubicBezTo>
                    <a:cubicBezTo>
                      <a:pt x="2791" y="414"/>
                      <a:pt x="2790" y="413"/>
                      <a:pt x="2788" y="411"/>
                    </a:cubicBezTo>
                    <a:cubicBezTo>
                      <a:pt x="2787" y="410"/>
                      <a:pt x="2786" y="410"/>
                      <a:pt x="2784" y="409"/>
                    </a:cubicBezTo>
                    <a:cubicBezTo>
                      <a:pt x="2784" y="409"/>
                      <a:pt x="2785" y="408"/>
                      <a:pt x="2785" y="408"/>
                    </a:cubicBezTo>
                    <a:cubicBezTo>
                      <a:pt x="2787" y="406"/>
                      <a:pt x="2788" y="405"/>
                      <a:pt x="2790" y="403"/>
                    </a:cubicBezTo>
                    <a:cubicBezTo>
                      <a:pt x="2790" y="403"/>
                      <a:pt x="2791" y="403"/>
                      <a:pt x="2792" y="403"/>
                    </a:cubicBezTo>
                    <a:cubicBezTo>
                      <a:pt x="2793" y="405"/>
                      <a:pt x="2795" y="406"/>
                      <a:pt x="2796" y="408"/>
                    </a:cubicBezTo>
                    <a:cubicBezTo>
                      <a:pt x="2797" y="408"/>
                      <a:pt x="2796" y="410"/>
                      <a:pt x="2796" y="410"/>
                    </a:cubicBezTo>
                    <a:close/>
                    <a:moveTo>
                      <a:pt x="2796" y="370"/>
                    </a:moveTo>
                    <a:cubicBezTo>
                      <a:pt x="2794" y="371"/>
                      <a:pt x="2793" y="373"/>
                      <a:pt x="2792" y="374"/>
                    </a:cubicBezTo>
                    <a:cubicBezTo>
                      <a:pt x="2791" y="376"/>
                      <a:pt x="2790" y="375"/>
                      <a:pt x="2789" y="373"/>
                    </a:cubicBezTo>
                    <a:cubicBezTo>
                      <a:pt x="2788" y="372"/>
                      <a:pt x="2787" y="371"/>
                      <a:pt x="2785" y="370"/>
                    </a:cubicBezTo>
                    <a:cubicBezTo>
                      <a:pt x="2783" y="369"/>
                      <a:pt x="2785" y="368"/>
                      <a:pt x="2786" y="367"/>
                    </a:cubicBezTo>
                    <a:cubicBezTo>
                      <a:pt x="2787" y="365"/>
                      <a:pt x="2789" y="364"/>
                      <a:pt x="2790" y="362"/>
                    </a:cubicBezTo>
                    <a:cubicBezTo>
                      <a:pt x="2791" y="362"/>
                      <a:pt x="2791" y="363"/>
                      <a:pt x="2792" y="363"/>
                    </a:cubicBezTo>
                    <a:cubicBezTo>
                      <a:pt x="2793" y="364"/>
                      <a:pt x="2794" y="366"/>
                      <a:pt x="2796" y="367"/>
                    </a:cubicBezTo>
                    <a:cubicBezTo>
                      <a:pt x="2798" y="368"/>
                      <a:pt x="2797" y="369"/>
                      <a:pt x="2796" y="370"/>
                    </a:cubicBezTo>
                    <a:close/>
                    <a:moveTo>
                      <a:pt x="2797" y="328"/>
                    </a:moveTo>
                    <a:cubicBezTo>
                      <a:pt x="2795" y="330"/>
                      <a:pt x="2793" y="332"/>
                      <a:pt x="2791" y="334"/>
                    </a:cubicBezTo>
                    <a:cubicBezTo>
                      <a:pt x="2791" y="335"/>
                      <a:pt x="2791" y="335"/>
                      <a:pt x="2791" y="335"/>
                    </a:cubicBezTo>
                    <a:cubicBezTo>
                      <a:pt x="2790" y="334"/>
                      <a:pt x="2790" y="334"/>
                      <a:pt x="2789" y="334"/>
                    </a:cubicBezTo>
                    <a:cubicBezTo>
                      <a:pt x="2788" y="332"/>
                      <a:pt x="2786" y="331"/>
                      <a:pt x="2785" y="329"/>
                    </a:cubicBezTo>
                    <a:cubicBezTo>
                      <a:pt x="2783" y="327"/>
                      <a:pt x="2783" y="326"/>
                      <a:pt x="2786" y="325"/>
                    </a:cubicBezTo>
                    <a:cubicBezTo>
                      <a:pt x="2786" y="325"/>
                      <a:pt x="2787" y="324"/>
                      <a:pt x="2788" y="323"/>
                    </a:cubicBezTo>
                    <a:cubicBezTo>
                      <a:pt x="2791" y="319"/>
                      <a:pt x="2791" y="319"/>
                      <a:pt x="2793" y="323"/>
                    </a:cubicBezTo>
                    <a:cubicBezTo>
                      <a:pt x="2794" y="325"/>
                      <a:pt x="2796" y="325"/>
                      <a:pt x="2797" y="326"/>
                    </a:cubicBezTo>
                    <a:cubicBezTo>
                      <a:pt x="2797" y="326"/>
                      <a:pt x="2798" y="328"/>
                      <a:pt x="2797" y="328"/>
                    </a:cubicBezTo>
                    <a:close/>
                    <a:moveTo>
                      <a:pt x="2795" y="291"/>
                    </a:moveTo>
                    <a:cubicBezTo>
                      <a:pt x="2794" y="291"/>
                      <a:pt x="2794" y="292"/>
                      <a:pt x="2794" y="293"/>
                    </a:cubicBezTo>
                    <a:cubicBezTo>
                      <a:pt x="2790" y="297"/>
                      <a:pt x="2790" y="297"/>
                      <a:pt x="2788" y="293"/>
                    </a:cubicBezTo>
                    <a:cubicBezTo>
                      <a:pt x="2786" y="290"/>
                      <a:pt x="2783" y="290"/>
                      <a:pt x="2781" y="287"/>
                    </a:cubicBezTo>
                    <a:cubicBezTo>
                      <a:pt x="2781" y="286"/>
                      <a:pt x="2780" y="286"/>
                      <a:pt x="2782" y="285"/>
                    </a:cubicBezTo>
                    <a:cubicBezTo>
                      <a:pt x="2784" y="283"/>
                      <a:pt x="2786" y="281"/>
                      <a:pt x="2789" y="279"/>
                    </a:cubicBezTo>
                    <a:cubicBezTo>
                      <a:pt x="2789" y="279"/>
                      <a:pt x="2790" y="278"/>
                      <a:pt x="2791" y="277"/>
                    </a:cubicBezTo>
                    <a:cubicBezTo>
                      <a:pt x="2791" y="278"/>
                      <a:pt x="2792" y="279"/>
                      <a:pt x="2792" y="279"/>
                    </a:cubicBezTo>
                    <a:cubicBezTo>
                      <a:pt x="2793" y="280"/>
                      <a:pt x="2794" y="281"/>
                      <a:pt x="2796" y="282"/>
                    </a:cubicBezTo>
                    <a:cubicBezTo>
                      <a:pt x="2797" y="284"/>
                      <a:pt x="2799" y="285"/>
                      <a:pt x="2801" y="286"/>
                    </a:cubicBezTo>
                    <a:cubicBezTo>
                      <a:pt x="2799" y="288"/>
                      <a:pt x="2797" y="289"/>
                      <a:pt x="2795" y="291"/>
                    </a:cubicBezTo>
                    <a:close/>
                    <a:moveTo>
                      <a:pt x="2780" y="246"/>
                    </a:moveTo>
                    <a:cubicBezTo>
                      <a:pt x="2782" y="245"/>
                      <a:pt x="2784" y="243"/>
                      <a:pt x="2786" y="242"/>
                    </a:cubicBezTo>
                    <a:cubicBezTo>
                      <a:pt x="2787" y="241"/>
                      <a:pt x="2787" y="240"/>
                      <a:pt x="2788" y="239"/>
                    </a:cubicBezTo>
                    <a:cubicBezTo>
                      <a:pt x="2791" y="234"/>
                      <a:pt x="2791" y="234"/>
                      <a:pt x="2793" y="239"/>
                    </a:cubicBezTo>
                    <a:cubicBezTo>
                      <a:pt x="2795" y="242"/>
                      <a:pt x="2798" y="242"/>
                      <a:pt x="2800" y="244"/>
                    </a:cubicBezTo>
                    <a:cubicBezTo>
                      <a:pt x="2800" y="245"/>
                      <a:pt x="2800" y="246"/>
                      <a:pt x="2800" y="246"/>
                    </a:cubicBezTo>
                    <a:cubicBezTo>
                      <a:pt x="2796" y="247"/>
                      <a:pt x="2795" y="251"/>
                      <a:pt x="2792" y="253"/>
                    </a:cubicBezTo>
                    <a:cubicBezTo>
                      <a:pt x="2791" y="254"/>
                      <a:pt x="2791" y="254"/>
                      <a:pt x="2790" y="254"/>
                    </a:cubicBezTo>
                    <a:cubicBezTo>
                      <a:pt x="2789" y="253"/>
                      <a:pt x="2788" y="251"/>
                      <a:pt x="2786" y="250"/>
                    </a:cubicBezTo>
                    <a:cubicBezTo>
                      <a:pt x="2784" y="249"/>
                      <a:pt x="2782" y="247"/>
                      <a:pt x="2780" y="246"/>
                    </a:cubicBezTo>
                    <a:close/>
                    <a:moveTo>
                      <a:pt x="2799" y="207"/>
                    </a:moveTo>
                    <a:cubicBezTo>
                      <a:pt x="2797" y="209"/>
                      <a:pt x="2794" y="209"/>
                      <a:pt x="2793" y="213"/>
                    </a:cubicBezTo>
                    <a:cubicBezTo>
                      <a:pt x="2793" y="216"/>
                      <a:pt x="2789" y="216"/>
                      <a:pt x="2788" y="213"/>
                    </a:cubicBezTo>
                    <a:cubicBezTo>
                      <a:pt x="2787" y="209"/>
                      <a:pt x="2783" y="209"/>
                      <a:pt x="2782" y="207"/>
                    </a:cubicBezTo>
                    <a:cubicBezTo>
                      <a:pt x="2781" y="206"/>
                      <a:pt x="2781" y="205"/>
                      <a:pt x="2781" y="205"/>
                    </a:cubicBezTo>
                    <a:cubicBezTo>
                      <a:pt x="2784" y="201"/>
                      <a:pt x="2789" y="199"/>
                      <a:pt x="2790" y="193"/>
                    </a:cubicBezTo>
                    <a:cubicBezTo>
                      <a:pt x="2790" y="193"/>
                      <a:pt x="2791" y="193"/>
                      <a:pt x="2791" y="193"/>
                    </a:cubicBezTo>
                    <a:cubicBezTo>
                      <a:pt x="2791" y="193"/>
                      <a:pt x="2791" y="193"/>
                      <a:pt x="2791" y="194"/>
                    </a:cubicBezTo>
                    <a:cubicBezTo>
                      <a:pt x="2792" y="199"/>
                      <a:pt x="2797" y="201"/>
                      <a:pt x="2800" y="204"/>
                    </a:cubicBezTo>
                    <a:cubicBezTo>
                      <a:pt x="2802" y="206"/>
                      <a:pt x="2800" y="206"/>
                      <a:pt x="2799" y="207"/>
                    </a:cubicBezTo>
                    <a:close/>
                    <a:moveTo>
                      <a:pt x="2795" y="172"/>
                    </a:moveTo>
                    <a:cubicBezTo>
                      <a:pt x="2794" y="173"/>
                      <a:pt x="2793" y="174"/>
                      <a:pt x="2792" y="176"/>
                    </a:cubicBezTo>
                    <a:cubicBezTo>
                      <a:pt x="2791" y="176"/>
                      <a:pt x="2791" y="177"/>
                      <a:pt x="2791" y="177"/>
                    </a:cubicBezTo>
                    <a:cubicBezTo>
                      <a:pt x="2790" y="177"/>
                      <a:pt x="2790" y="177"/>
                      <a:pt x="2790" y="176"/>
                    </a:cubicBezTo>
                    <a:cubicBezTo>
                      <a:pt x="2788" y="172"/>
                      <a:pt x="2784" y="168"/>
                      <a:pt x="2780" y="166"/>
                    </a:cubicBezTo>
                    <a:cubicBezTo>
                      <a:pt x="2777" y="165"/>
                      <a:pt x="2779" y="164"/>
                      <a:pt x="2780" y="164"/>
                    </a:cubicBezTo>
                    <a:cubicBezTo>
                      <a:pt x="2784" y="161"/>
                      <a:pt x="2787" y="159"/>
                      <a:pt x="2789" y="154"/>
                    </a:cubicBezTo>
                    <a:cubicBezTo>
                      <a:pt x="2790" y="152"/>
                      <a:pt x="2792" y="153"/>
                      <a:pt x="2793" y="155"/>
                    </a:cubicBezTo>
                    <a:cubicBezTo>
                      <a:pt x="2794" y="156"/>
                      <a:pt x="2794" y="158"/>
                      <a:pt x="2796" y="159"/>
                    </a:cubicBezTo>
                    <a:cubicBezTo>
                      <a:pt x="2798" y="162"/>
                      <a:pt x="2800" y="163"/>
                      <a:pt x="2803" y="165"/>
                    </a:cubicBezTo>
                    <a:cubicBezTo>
                      <a:pt x="2799" y="166"/>
                      <a:pt x="2797" y="169"/>
                      <a:pt x="2795" y="172"/>
                    </a:cubicBezTo>
                    <a:close/>
                    <a:moveTo>
                      <a:pt x="2804" y="126"/>
                    </a:moveTo>
                    <a:cubicBezTo>
                      <a:pt x="2798" y="127"/>
                      <a:pt x="2794" y="131"/>
                      <a:pt x="2792" y="136"/>
                    </a:cubicBezTo>
                    <a:cubicBezTo>
                      <a:pt x="2791" y="137"/>
                      <a:pt x="2790" y="137"/>
                      <a:pt x="2789" y="136"/>
                    </a:cubicBezTo>
                    <a:cubicBezTo>
                      <a:pt x="2787" y="131"/>
                      <a:pt x="2783" y="127"/>
                      <a:pt x="2778" y="126"/>
                    </a:cubicBezTo>
                    <a:cubicBezTo>
                      <a:pt x="2777" y="126"/>
                      <a:pt x="2777" y="125"/>
                      <a:pt x="2776" y="125"/>
                    </a:cubicBezTo>
                    <a:cubicBezTo>
                      <a:pt x="2777" y="124"/>
                      <a:pt x="2777" y="124"/>
                      <a:pt x="2778" y="124"/>
                    </a:cubicBezTo>
                    <a:cubicBezTo>
                      <a:pt x="2790" y="116"/>
                      <a:pt x="2792" y="116"/>
                      <a:pt x="2803" y="124"/>
                    </a:cubicBezTo>
                    <a:cubicBezTo>
                      <a:pt x="2805" y="125"/>
                      <a:pt x="2806" y="125"/>
                      <a:pt x="2804" y="126"/>
                    </a:cubicBezTo>
                    <a:close/>
                    <a:moveTo>
                      <a:pt x="2832" y="737"/>
                    </a:moveTo>
                    <a:cubicBezTo>
                      <a:pt x="2831" y="736"/>
                      <a:pt x="2830" y="735"/>
                      <a:pt x="2830" y="735"/>
                    </a:cubicBezTo>
                    <a:cubicBezTo>
                      <a:pt x="2830" y="734"/>
                      <a:pt x="2831" y="733"/>
                      <a:pt x="2832" y="733"/>
                    </a:cubicBezTo>
                    <a:cubicBezTo>
                      <a:pt x="2832" y="732"/>
                      <a:pt x="2834" y="733"/>
                      <a:pt x="2834" y="734"/>
                    </a:cubicBezTo>
                    <a:cubicBezTo>
                      <a:pt x="2834" y="735"/>
                      <a:pt x="2833" y="736"/>
                      <a:pt x="2832" y="737"/>
                    </a:cubicBezTo>
                    <a:close/>
                    <a:moveTo>
                      <a:pt x="2836" y="694"/>
                    </a:moveTo>
                    <a:cubicBezTo>
                      <a:pt x="2835" y="696"/>
                      <a:pt x="2833" y="697"/>
                      <a:pt x="2832" y="698"/>
                    </a:cubicBezTo>
                    <a:cubicBezTo>
                      <a:pt x="2831" y="698"/>
                      <a:pt x="2829" y="696"/>
                      <a:pt x="2827" y="694"/>
                    </a:cubicBezTo>
                    <a:cubicBezTo>
                      <a:pt x="2829" y="693"/>
                      <a:pt x="2830" y="691"/>
                      <a:pt x="2831" y="690"/>
                    </a:cubicBezTo>
                    <a:cubicBezTo>
                      <a:pt x="2833" y="689"/>
                      <a:pt x="2836" y="693"/>
                      <a:pt x="2836" y="694"/>
                    </a:cubicBezTo>
                    <a:close/>
                    <a:moveTo>
                      <a:pt x="2828" y="653"/>
                    </a:moveTo>
                    <a:cubicBezTo>
                      <a:pt x="2829" y="652"/>
                      <a:pt x="2831" y="650"/>
                      <a:pt x="2832" y="650"/>
                    </a:cubicBezTo>
                    <a:cubicBezTo>
                      <a:pt x="2833" y="650"/>
                      <a:pt x="2834" y="652"/>
                      <a:pt x="2835" y="653"/>
                    </a:cubicBezTo>
                    <a:cubicBezTo>
                      <a:pt x="2834" y="654"/>
                      <a:pt x="2833" y="655"/>
                      <a:pt x="2832" y="656"/>
                    </a:cubicBezTo>
                    <a:cubicBezTo>
                      <a:pt x="2830" y="655"/>
                      <a:pt x="2829" y="654"/>
                      <a:pt x="2828" y="653"/>
                    </a:cubicBezTo>
                    <a:close/>
                    <a:moveTo>
                      <a:pt x="2832" y="615"/>
                    </a:moveTo>
                    <a:cubicBezTo>
                      <a:pt x="2831" y="615"/>
                      <a:pt x="2830" y="614"/>
                      <a:pt x="2828" y="613"/>
                    </a:cubicBezTo>
                    <a:cubicBezTo>
                      <a:pt x="2829" y="611"/>
                      <a:pt x="2830" y="610"/>
                      <a:pt x="2831" y="610"/>
                    </a:cubicBezTo>
                    <a:cubicBezTo>
                      <a:pt x="2833" y="610"/>
                      <a:pt x="2834" y="611"/>
                      <a:pt x="2836" y="612"/>
                    </a:cubicBezTo>
                    <a:cubicBezTo>
                      <a:pt x="2834" y="613"/>
                      <a:pt x="2833" y="615"/>
                      <a:pt x="2832" y="615"/>
                    </a:cubicBezTo>
                    <a:close/>
                    <a:moveTo>
                      <a:pt x="2832" y="567"/>
                    </a:moveTo>
                    <a:cubicBezTo>
                      <a:pt x="2833" y="569"/>
                      <a:pt x="2834" y="570"/>
                      <a:pt x="2836" y="572"/>
                    </a:cubicBezTo>
                    <a:cubicBezTo>
                      <a:pt x="2834" y="573"/>
                      <a:pt x="2833" y="575"/>
                      <a:pt x="2831" y="575"/>
                    </a:cubicBezTo>
                    <a:cubicBezTo>
                      <a:pt x="2830" y="575"/>
                      <a:pt x="2829" y="573"/>
                      <a:pt x="2828" y="572"/>
                    </a:cubicBezTo>
                    <a:cubicBezTo>
                      <a:pt x="2829" y="570"/>
                      <a:pt x="2831" y="569"/>
                      <a:pt x="2832" y="567"/>
                    </a:cubicBezTo>
                    <a:close/>
                    <a:moveTo>
                      <a:pt x="2830" y="528"/>
                    </a:moveTo>
                    <a:cubicBezTo>
                      <a:pt x="2831" y="527"/>
                      <a:pt x="2831" y="527"/>
                      <a:pt x="2833" y="527"/>
                    </a:cubicBezTo>
                    <a:cubicBezTo>
                      <a:pt x="2834" y="528"/>
                      <a:pt x="2835" y="530"/>
                      <a:pt x="2836" y="532"/>
                    </a:cubicBezTo>
                    <a:cubicBezTo>
                      <a:pt x="2836" y="533"/>
                      <a:pt x="2835" y="534"/>
                      <a:pt x="2834" y="536"/>
                    </a:cubicBezTo>
                    <a:cubicBezTo>
                      <a:pt x="2833" y="537"/>
                      <a:pt x="2831" y="537"/>
                      <a:pt x="2830" y="536"/>
                    </a:cubicBezTo>
                    <a:cubicBezTo>
                      <a:pt x="2828" y="532"/>
                      <a:pt x="2828" y="529"/>
                      <a:pt x="2830" y="528"/>
                    </a:cubicBezTo>
                    <a:close/>
                    <a:moveTo>
                      <a:pt x="2838" y="491"/>
                    </a:moveTo>
                    <a:cubicBezTo>
                      <a:pt x="2836" y="493"/>
                      <a:pt x="2834" y="496"/>
                      <a:pt x="2832" y="496"/>
                    </a:cubicBezTo>
                    <a:cubicBezTo>
                      <a:pt x="2830" y="496"/>
                      <a:pt x="2828" y="493"/>
                      <a:pt x="2825" y="491"/>
                    </a:cubicBezTo>
                    <a:cubicBezTo>
                      <a:pt x="2828" y="488"/>
                      <a:pt x="2829" y="486"/>
                      <a:pt x="2832" y="485"/>
                    </a:cubicBezTo>
                    <a:cubicBezTo>
                      <a:pt x="2833" y="484"/>
                      <a:pt x="2838" y="489"/>
                      <a:pt x="2838" y="491"/>
                    </a:cubicBezTo>
                    <a:close/>
                    <a:moveTo>
                      <a:pt x="2829" y="446"/>
                    </a:moveTo>
                    <a:cubicBezTo>
                      <a:pt x="2829" y="445"/>
                      <a:pt x="2830" y="444"/>
                      <a:pt x="2830" y="443"/>
                    </a:cubicBezTo>
                    <a:cubicBezTo>
                      <a:pt x="2831" y="443"/>
                      <a:pt x="2832" y="442"/>
                      <a:pt x="2833" y="443"/>
                    </a:cubicBezTo>
                    <a:cubicBezTo>
                      <a:pt x="2834" y="445"/>
                      <a:pt x="2837" y="447"/>
                      <a:pt x="2837" y="449"/>
                    </a:cubicBezTo>
                    <a:cubicBezTo>
                      <a:pt x="2837" y="451"/>
                      <a:pt x="2834" y="453"/>
                      <a:pt x="2831" y="456"/>
                    </a:cubicBezTo>
                    <a:cubicBezTo>
                      <a:pt x="2829" y="453"/>
                      <a:pt x="2829" y="452"/>
                      <a:pt x="2827" y="450"/>
                    </a:cubicBezTo>
                    <a:cubicBezTo>
                      <a:pt x="2825" y="448"/>
                      <a:pt x="2829" y="448"/>
                      <a:pt x="2829" y="446"/>
                    </a:cubicBezTo>
                    <a:close/>
                    <a:moveTo>
                      <a:pt x="2838" y="410"/>
                    </a:moveTo>
                    <a:cubicBezTo>
                      <a:pt x="2836" y="411"/>
                      <a:pt x="2835" y="412"/>
                      <a:pt x="2834" y="413"/>
                    </a:cubicBezTo>
                    <a:cubicBezTo>
                      <a:pt x="2832" y="416"/>
                      <a:pt x="2832" y="416"/>
                      <a:pt x="2830" y="414"/>
                    </a:cubicBezTo>
                    <a:cubicBezTo>
                      <a:pt x="2830" y="413"/>
                      <a:pt x="2829" y="412"/>
                      <a:pt x="2829" y="411"/>
                    </a:cubicBezTo>
                    <a:cubicBezTo>
                      <a:pt x="2827" y="410"/>
                      <a:pt x="2826" y="410"/>
                      <a:pt x="2824" y="409"/>
                    </a:cubicBezTo>
                    <a:cubicBezTo>
                      <a:pt x="2827" y="407"/>
                      <a:pt x="2829" y="404"/>
                      <a:pt x="2831" y="402"/>
                    </a:cubicBezTo>
                    <a:cubicBezTo>
                      <a:pt x="2831" y="402"/>
                      <a:pt x="2832" y="402"/>
                      <a:pt x="2833" y="402"/>
                    </a:cubicBezTo>
                    <a:cubicBezTo>
                      <a:pt x="2835" y="404"/>
                      <a:pt x="2837" y="406"/>
                      <a:pt x="2839" y="409"/>
                    </a:cubicBezTo>
                    <a:cubicBezTo>
                      <a:pt x="2839" y="409"/>
                      <a:pt x="2838" y="409"/>
                      <a:pt x="2838" y="410"/>
                    </a:cubicBezTo>
                    <a:close/>
                    <a:moveTo>
                      <a:pt x="2824" y="368"/>
                    </a:moveTo>
                    <a:cubicBezTo>
                      <a:pt x="2825" y="368"/>
                      <a:pt x="2825" y="368"/>
                      <a:pt x="2826" y="367"/>
                    </a:cubicBezTo>
                    <a:cubicBezTo>
                      <a:pt x="2827" y="365"/>
                      <a:pt x="2829" y="363"/>
                      <a:pt x="2830" y="361"/>
                    </a:cubicBezTo>
                    <a:cubicBezTo>
                      <a:pt x="2831" y="359"/>
                      <a:pt x="2833" y="359"/>
                      <a:pt x="2834" y="361"/>
                    </a:cubicBezTo>
                    <a:cubicBezTo>
                      <a:pt x="2835" y="362"/>
                      <a:pt x="2836" y="365"/>
                      <a:pt x="2837" y="366"/>
                    </a:cubicBezTo>
                    <a:cubicBezTo>
                      <a:pt x="2841" y="368"/>
                      <a:pt x="2839" y="370"/>
                      <a:pt x="2837" y="371"/>
                    </a:cubicBezTo>
                    <a:cubicBezTo>
                      <a:pt x="2835" y="373"/>
                      <a:pt x="2833" y="375"/>
                      <a:pt x="2832" y="375"/>
                    </a:cubicBezTo>
                    <a:cubicBezTo>
                      <a:pt x="2829" y="374"/>
                      <a:pt x="2827" y="371"/>
                      <a:pt x="2825" y="369"/>
                    </a:cubicBezTo>
                    <a:cubicBezTo>
                      <a:pt x="2825" y="369"/>
                      <a:pt x="2825" y="369"/>
                      <a:pt x="2824" y="368"/>
                    </a:cubicBezTo>
                    <a:close/>
                    <a:moveTo>
                      <a:pt x="2839" y="328"/>
                    </a:moveTo>
                    <a:cubicBezTo>
                      <a:pt x="2837" y="331"/>
                      <a:pt x="2834" y="333"/>
                      <a:pt x="2833" y="336"/>
                    </a:cubicBezTo>
                    <a:cubicBezTo>
                      <a:pt x="2833" y="337"/>
                      <a:pt x="2832" y="337"/>
                      <a:pt x="2832" y="337"/>
                    </a:cubicBezTo>
                    <a:cubicBezTo>
                      <a:pt x="2831" y="337"/>
                      <a:pt x="2830" y="336"/>
                      <a:pt x="2830" y="336"/>
                    </a:cubicBezTo>
                    <a:cubicBezTo>
                      <a:pt x="2830" y="335"/>
                      <a:pt x="2829" y="334"/>
                      <a:pt x="2829" y="333"/>
                    </a:cubicBezTo>
                    <a:cubicBezTo>
                      <a:pt x="2828" y="330"/>
                      <a:pt x="2824" y="330"/>
                      <a:pt x="2824" y="326"/>
                    </a:cubicBezTo>
                    <a:cubicBezTo>
                      <a:pt x="2828" y="326"/>
                      <a:pt x="2828" y="322"/>
                      <a:pt x="2830" y="321"/>
                    </a:cubicBezTo>
                    <a:cubicBezTo>
                      <a:pt x="2832" y="319"/>
                      <a:pt x="2833" y="320"/>
                      <a:pt x="2834" y="321"/>
                    </a:cubicBezTo>
                    <a:cubicBezTo>
                      <a:pt x="2836" y="323"/>
                      <a:pt x="2835" y="326"/>
                      <a:pt x="2839" y="326"/>
                    </a:cubicBezTo>
                    <a:cubicBezTo>
                      <a:pt x="2839" y="326"/>
                      <a:pt x="2840" y="328"/>
                      <a:pt x="2839" y="328"/>
                    </a:cubicBezTo>
                    <a:close/>
                    <a:moveTo>
                      <a:pt x="2839" y="290"/>
                    </a:moveTo>
                    <a:cubicBezTo>
                      <a:pt x="2837" y="291"/>
                      <a:pt x="2836" y="293"/>
                      <a:pt x="2835" y="294"/>
                    </a:cubicBezTo>
                    <a:cubicBezTo>
                      <a:pt x="2834" y="295"/>
                      <a:pt x="2833" y="296"/>
                      <a:pt x="2832" y="297"/>
                    </a:cubicBezTo>
                    <a:cubicBezTo>
                      <a:pt x="2831" y="296"/>
                      <a:pt x="2830" y="296"/>
                      <a:pt x="2830" y="295"/>
                    </a:cubicBezTo>
                    <a:cubicBezTo>
                      <a:pt x="2828" y="293"/>
                      <a:pt x="2826" y="291"/>
                      <a:pt x="2824" y="289"/>
                    </a:cubicBezTo>
                    <a:cubicBezTo>
                      <a:pt x="2821" y="287"/>
                      <a:pt x="2821" y="287"/>
                      <a:pt x="2824" y="284"/>
                    </a:cubicBezTo>
                    <a:cubicBezTo>
                      <a:pt x="2826" y="282"/>
                      <a:pt x="2829" y="280"/>
                      <a:pt x="2830" y="277"/>
                    </a:cubicBezTo>
                    <a:cubicBezTo>
                      <a:pt x="2831" y="275"/>
                      <a:pt x="2833" y="275"/>
                      <a:pt x="2834" y="276"/>
                    </a:cubicBezTo>
                    <a:cubicBezTo>
                      <a:pt x="2834" y="280"/>
                      <a:pt x="2837" y="281"/>
                      <a:pt x="2839" y="283"/>
                    </a:cubicBezTo>
                    <a:cubicBezTo>
                      <a:pt x="2843" y="287"/>
                      <a:pt x="2843" y="288"/>
                      <a:pt x="2839" y="290"/>
                    </a:cubicBezTo>
                    <a:close/>
                    <a:moveTo>
                      <a:pt x="2824" y="243"/>
                    </a:moveTo>
                    <a:cubicBezTo>
                      <a:pt x="2827" y="242"/>
                      <a:pt x="2827" y="240"/>
                      <a:pt x="2829" y="238"/>
                    </a:cubicBezTo>
                    <a:cubicBezTo>
                      <a:pt x="2831" y="234"/>
                      <a:pt x="2833" y="234"/>
                      <a:pt x="2835" y="237"/>
                    </a:cubicBezTo>
                    <a:cubicBezTo>
                      <a:pt x="2836" y="238"/>
                      <a:pt x="2836" y="240"/>
                      <a:pt x="2837" y="241"/>
                    </a:cubicBezTo>
                    <a:cubicBezTo>
                      <a:pt x="2841" y="246"/>
                      <a:pt x="2841" y="246"/>
                      <a:pt x="2836" y="251"/>
                    </a:cubicBezTo>
                    <a:cubicBezTo>
                      <a:pt x="2835" y="252"/>
                      <a:pt x="2835" y="254"/>
                      <a:pt x="2834" y="256"/>
                    </a:cubicBezTo>
                    <a:cubicBezTo>
                      <a:pt x="2833" y="256"/>
                      <a:pt x="2833" y="256"/>
                      <a:pt x="2831" y="257"/>
                    </a:cubicBezTo>
                    <a:cubicBezTo>
                      <a:pt x="2831" y="257"/>
                      <a:pt x="2830" y="256"/>
                      <a:pt x="2830" y="255"/>
                    </a:cubicBezTo>
                    <a:cubicBezTo>
                      <a:pt x="2828" y="252"/>
                      <a:pt x="2826" y="250"/>
                      <a:pt x="2824" y="248"/>
                    </a:cubicBezTo>
                    <a:cubicBezTo>
                      <a:pt x="2821" y="245"/>
                      <a:pt x="2821" y="245"/>
                      <a:pt x="2824" y="243"/>
                    </a:cubicBezTo>
                    <a:close/>
                    <a:moveTo>
                      <a:pt x="2842" y="207"/>
                    </a:moveTo>
                    <a:cubicBezTo>
                      <a:pt x="2838" y="209"/>
                      <a:pt x="2836" y="211"/>
                      <a:pt x="2834" y="214"/>
                    </a:cubicBezTo>
                    <a:cubicBezTo>
                      <a:pt x="2834" y="215"/>
                      <a:pt x="2833" y="216"/>
                      <a:pt x="2832" y="216"/>
                    </a:cubicBezTo>
                    <a:cubicBezTo>
                      <a:pt x="2831" y="215"/>
                      <a:pt x="2829" y="215"/>
                      <a:pt x="2829" y="213"/>
                    </a:cubicBezTo>
                    <a:cubicBezTo>
                      <a:pt x="2828" y="210"/>
                      <a:pt x="2825" y="209"/>
                      <a:pt x="2823" y="207"/>
                    </a:cubicBezTo>
                    <a:cubicBezTo>
                      <a:pt x="2821" y="207"/>
                      <a:pt x="2820" y="205"/>
                      <a:pt x="2822" y="203"/>
                    </a:cubicBezTo>
                    <a:cubicBezTo>
                      <a:pt x="2825" y="200"/>
                      <a:pt x="2829" y="198"/>
                      <a:pt x="2831" y="194"/>
                    </a:cubicBezTo>
                    <a:cubicBezTo>
                      <a:pt x="2831" y="193"/>
                      <a:pt x="2833" y="193"/>
                      <a:pt x="2834" y="194"/>
                    </a:cubicBezTo>
                    <a:cubicBezTo>
                      <a:pt x="2835" y="199"/>
                      <a:pt x="2839" y="200"/>
                      <a:pt x="2842" y="204"/>
                    </a:cubicBezTo>
                    <a:cubicBezTo>
                      <a:pt x="2843" y="205"/>
                      <a:pt x="2844" y="206"/>
                      <a:pt x="2842" y="207"/>
                    </a:cubicBezTo>
                    <a:close/>
                    <a:moveTo>
                      <a:pt x="2844" y="166"/>
                    </a:moveTo>
                    <a:cubicBezTo>
                      <a:pt x="2839" y="168"/>
                      <a:pt x="2836" y="172"/>
                      <a:pt x="2833" y="177"/>
                    </a:cubicBezTo>
                    <a:cubicBezTo>
                      <a:pt x="2833" y="177"/>
                      <a:pt x="2831" y="177"/>
                      <a:pt x="2830" y="177"/>
                    </a:cubicBezTo>
                    <a:cubicBezTo>
                      <a:pt x="2828" y="172"/>
                      <a:pt x="2825" y="168"/>
                      <a:pt x="2820" y="166"/>
                    </a:cubicBezTo>
                    <a:cubicBezTo>
                      <a:pt x="2819" y="166"/>
                      <a:pt x="2819" y="165"/>
                      <a:pt x="2818" y="165"/>
                    </a:cubicBezTo>
                    <a:cubicBezTo>
                      <a:pt x="2819" y="164"/>
                      <a:pt x="2819" y="164"/>
                      <a:pt x="2820" y="164"/>
                    </a:cubicBezTo>
                    <a:cubicBezTo>
                      <a:pt x="2825" y="162"/>
                      <a:pt x="2828" y="158"/>
                      <a:pt x="2830" y="153"/>
                    </a:cubicBezTo>
                    <a:cubicBezTo>
                      <a:pt x="2830" y="152"/>
                      <a:pt x="2831" y="151"/>
                      <a:pt x="2831" y="151"/>
                    </a:cubicBezTo>
                    <a:cubicBezTo>
                      <a:pt x="2832" y="151"/>
                      <a:pt x="2833" y="152"/>
                      <a:pt x="2834" y="153"/>
                    </a:cubicBezTo>
                    <a:cubicBezTo>
                      <a:pt x="2836" y="158"/>
                      <a:pt x="2839" y="162"/>
                      <a:pt x="2844" y="164"/>
                    </a:cubicBezTo>
                    <a:cubicBezTo>
                      <a:pt x="2845" y="164"/>
                      <a:pt x="2846" y="165"/>
                      <a:pt x="2844" y="166"/>
                    </a:cubicBezTo>
                    <a:close/>
                    <a:moveTo>
                      <a:pt x="2845" y="126"/>
                    </a:moveTo>
                    <a:cubicBezTo>
                      <a:pt x="2839" y="128"/>
                      <a:pt x="2836" y="132"/>
                      <a:pt x="2834" y="137"/>
                    </a:cubicBezTo>
                    <a:cubicBezTo>
                      <a:pt x="2833" y="138"/>
                      <a:pt x="2832" y="138"/>
                      <a:pt x="2832" y="139"/>
                    </a:cubicBezTo>
                    <a:cubicBezTo>
                      <a:pt x="2831" y="139"/>
                      <a:pt x="2830" y="138"/>
                      <a:pt x="2830" y="137"/>
                    </a:cubicBezTo>
                    <a:cubicBezTo>
                      <a:pt x="2828" y="131"/>
                      <a:pt x="2824" y="128"/>
                      <a:pt x="2818" y="126"/>
                    </a:cubicBezTo>
                    <a:cubicBezTo>
                      <a:pt x="2818" y="126"/>
                      <a:pt x="2817" y="125"/>
                      <a:pt x="2816" y="125"/>
                    </a:cubicBezTo>
                    <a:cubicBezTo>
                      <a:pt x="2817" y="124"/>
                      <a:pt x="2818" y="124"/>
                      <a:pt x="2819" y="124"/>
                    </a:cubicBezTo>
                    <a:cubicBezTo>
                      <a:pt x="2822" y="121"/>
                      <a:pt x="2825" y="119"/>
                      <a:pt x="2828" y="116"/>
                    </a:cubicBezTo>
                    <a:cubicBezTo>
                      <a:pt x="2829" y="114"/>
                      <a:pt x="2830" y="112"/>
                      <a:pt x="2830" y="110"/>
                    </a:cubicBezTo>
                    <a:cubicBezTo>
                      <a:pt x="2830" y="110"/>
                      <a:pt x="2831" y="109"/>
                      <a:pt x="2832" y="109"/>
                    </a:cubicBezTo>
                    <a:cubicBezTo>
                      <a:pt x="2832" y="109"/>
                      <a:pt x="2834" y="109"/>
                      <a:pt x="2834" y="110"/>
                    </a:cubicBezTo>
                    <a:cubicBezTo>
                      <a:pt x="2834" y="117"/>
                      <a:pt x="2840" y="120"/>
                      <a:pt x="2845" y="124"/>
                    </a:cubicBezTo>
                    <a:cubicBezTo>
                      <a:pt x="2846" y="124"/>
                      <a:pt x="2846" y="124"/>
                      <a:pt x="2847" y="125"/>
                    </a:cubicBezTo>
                    <a:cubicBezTo>
                      <a:pt x="2846" y="125"/>
                      <a:pt x="2845" y="125"/>
                      <a:pt x="2845" y="126"/>
                    </a:cubicBezTo>
                    <a:close/>
                    <a:moveTo>
                      <a:pt x="2873" y="736"/>
                    </a:moveTo>
                    <a:cubicBezTo>
                      <a:pt x="2873" y="736"/>
                      <a:pt x="2873" y="735"/>
                      <a:pt x="2873" y="735"/>
                    </a:cubicBezTo>
                    <a:cubicBezTo>
                      <a:pt x="2873" y="735"/>
                      <a:pt x="2873" y="735"/>
                      <a:pt x="2873" y="734"/>
                    </a:cubicBezTo>
                    <a:cubicBezTo>
                      <a:pt x="2873" y="735"/>
                      <a:pt x="2874" y="735"/>
                      <a:pt x="2874" y="736"/>
                    </a:cubicBezTo>
                    <a:cubicBezTo>
                      <a:pt x="2874" y="736"/>
                      <a:pt x="2873" y="736"/>
                      <a:pt x="2873" y="736"/>
                    </a:cubicBezTo>
                    <a:close/>
                    <a:moveTo>
                      <a:pt x="2873" y="696"/>
                    </a:moveTo>
                    <a:cubicBezTo>
                      <a:pt x="2872" y="696"/>
                      <a:pt x="2871" y="695"/>
                      <a:pt x="2869" y="694"/>
                    </a:cubicBezTo>
                    <a:cubicBezTo>
                      <a:pt x="2871" y="693"/>
                      <a:pt x="2872" y="692"/>
                      <a:pt x="2874" y="690"/>
                    </a:cubicBezTo>
                    <a:cubicBezTo>
                      <a:pt x="2874" y="692"/>
                      <a:pt x="2876" y="693"/>
                      <a:pt x="2876" y="694"/>
                    </a:cubicBezTo>
                    <a:cubicBezTo>
                      <a:pt x="2876" y="697"/>
                      <a:pt x="2874" y="696"/>
                      <a:pt x="2873" y="696"/>
                    </a:cubicBezTo>
                    <a:close/>
                    <a:moveTo>
                      <a:pt x="2873" y="615"/>
                    </a:moveTo>
                    <a:cubicBezTo>
                      <a:pt x="2872" y="615"/>
                      <a:pt x="2871" y="614"/>
                      <a:pt x="2870" y="613"/>
                    </a:cubicBezTo>
                    <a:cubicBezTo>
                      <a:pt x="2871" y="611"/>
                      <a:pt x="2872" y="610"/>
                      <a:pt x="2873" y="610"/>
                    </a:cubicBezTo>
                    <a:cubicBezTo>
                      <a:pt x="2874" y="610"/>
                      <a:pt x="2875" y="611"/>
                      <a:pt x="2876" y="612"/>
                    </a:cubicBezTo>
                    <a:cubicBezTo>
                      <a:pt x="2875" y="613"/>
                      <a:pt x="2874" y="615"/>
                      <a:pt x="2873" y="615"/>
                    </a:cubicBezTo>
                    <a:close/>
                    <a:moveTo>
                      <a:pt x="2875" y="654"/>
                    </a:moveTo>
                    <a:cubicBezTo>
                      <a:pt x="2874" y="654"/>
                      <a:pt x="2873" y="655"/>
                      <a:pt x="2872" y="655"/>
                    </a:cubicBezTo>
                    <a:cubicBezTo>
                      <a:pt x="2872" y="654"/>
                      <a:pt x="2871" y="653"/>
                      <a:pt x="2870" y="652"/>
                    </a:cubicBezTo>
                    <a:cubicBezTo>
                      <a:pt x="2872" y="651"/>
                      <a:pt x="2873" y="651"/>
                      <a:pt x="2874" y="650"/>
                    </a:cubicBezTo>
                    <a:cubicBezTo>
                      <a:pt x="2874" y="652"/>
                      <a:pt x="2877" y="652"/>
                      <a:pt x="2875" y="654"/>
                    </a:cubicBezTo>
                    <a:close/>
                    <a:moveTo>
                      <a:pt x="2871" y="572"/>
                    </a:moveTo>
                    <a:cubicBezTo>
                      <a:pt x="2871" y="571"/>
                      <a:pt x="2872" y="570"/>
                      <a:pt x="2873" y="569"/>
                    </a:cubicBezTo>
                    <a:cubicBezTo>
                      <a:pt x="2874" y="570"/>
                      <a:pt x="2875" y="571"/>
                      <a:pt x="2875" y="573"/>
                    </a:cubicBezTo>
                    <a:cubicBezTo>
                      <a:pt x="2876" y="574"/>
                      <a:pt x="2875" y="575"/>
                      <a:pt x="2874" y="576"/>
                    </a:cubicBezTo>
                    <a:cubicBezTo>
                      <a:pt x="2872" y="574"/>
                      <a:pt x="2871" y="573"/>
                      <a:pt x="2871" y="572"/>
                    </a:cubicBezTo>
                    <a:close/>
                    <a:moveTo>
                      <a:pt x="2873" y="534"/>
                    </a:moveTo>
                    <a:cubicBezTo>
                      <a:pt x="2872" y="533"/>
                      <a:pt x="2871" y="532"/>
                      <a:pt x="2869" y="531"/>
                    </a:cubicBezTo>
                    <a:cubicBezTo>
                      <a:pt x="2871" y="529"/>
                      <a:pt x="2872" y="528"/>
                      <a:pt x="2873" y="527"/>
                    </a:cubicBezTo>
                    <a:cubicBezTo>
                      <a:pt x="2874" y="528"/>
                      <a:pt x="2876" y="529"/>
                      <a:pt x="2876" y="530"/>
                    </a:cubicBezTo>
                    <a:cubicBezTo>
                      <a:pt x="2876" y="532"/>
                      <a:pt x="2874" y="533"/>
                      <a:pt x="2873" y="534"/>
                    </a:cubicBezTo>
                    <a:close/>
                    <a:moveTo>
                      <a:pt x="2873" y="496"/>
                    </a:moveTo>
                    <a:cubicBezTo>
                      <a:pt x="2871" y="494"/>
                      <a:pt x="2870" y="493"/>
                      <a:pt x="2867" y="490"/>
                    </a:cubicBezTo>
                    <a:cubicBezTo>
                      <a:pt x="2870" y="488"/>
                      <a:pt x="2871" y="487"/>
                      <a:pt x="2873" y="485"/>
                    </a:cubicBezTo>
                    <a:cubicBezTo>
                      <a:pt x="2875" y="487"/>
                      <a:pt x="2878" y="489"/>
                      <a:pt x="2878" y="490"/>
                    </a:cubicBezTo>
                    <a:cubicBezTo>
                      <a:pt x="2877" y="492"/>
                      <a:pt x="2875" y="494"/>
                      <a:pt x="2873" y="496"/>
                    </a:cubicBezTo>
                    <a:close/>
                    <a:moveTo>
                      <a:pt x="2869" y="449"/>
                    </a:moveTo>
                    <a:cubicBezTo>
                      <a:pt x="2869" y="448"/>
                      <a:pt x="2872" y="446"/>
                      <a:pt x="2873" y="444"/>
                    </a:cubicBezTo>
                    <a:cubicBezTo>
                      <a:pt x="2875" y="446"/>
                      <a:pt x="2877" y="447"/>
                      <a:pt x="2878" y="449"/>
                    </a:cubicBezTo>
                    <a:cubicBezTo>
                      <a:pt x="2878" y="451"/>
                      <a:pt x="2875" y="452"/>
                      <a:pt x="2873" y="454"/>
                    </a:cubicBezTo>
                    <a:cubicBezTo>
                      <a:pt x="2872" y="452"/>
                      <a:pt x="2869" y="451"/>
                      <a:pt x="2869" y="449"/>
                    </a:cubicBezTo>
                    <a:close/>
                    <a:moveTo>
                      <a:pt x="2877" y="410"/>
                    </a:moveTo>
                    <a:cubicBezTo>
                      <a:pt x="2876" y="410"/>
                      <a:pt x="2874" y="412"/>
                      <a:pt x="2874" y="413"/>
                    </a:cubicBezTo>
                    <a:cubicBezTo>
                      <a:pt x="2871" y="412"/>
                      <a:pt x="2869" y="411"/>
                      <a:pt x="2867" y="409"/>
                    </a:cubicBezTo>
                    <a:cubicBezTo>
                      <a:pt x="2867" y="409"/>
                      <a:pt x="2867" y="408"/>
                      <a:pt x="2867" y="408"/>
                    </a:cubicBezTo>
                    <a:cubicBezTo>
                      <a:pt x="2869" y="407"/>
                      <a:pt x="2870" y="405"/>
                      <a:pt x="2871" y="404"/>
                    </a:cubicBezTo>
                    <a:cubicBezTo>
                      <a:pt x="2873" y="402"/>
                      <a:pt x="2874" y="402"/>
                      <a:pt x="2875" y="404"/>
                    </a:cubicBezTo>
                    <a:cubicBezTo>
                      <a:pt x="2876" y="405"/>
                      <a:pt x="2877" y="406"/>
                      <a:pt x="2878" y="407"/>
                    </a:cubicBezTo>
                    <a:cubicBezTo>
                      <a:pt x="2881" y="410"/>
                      <a:pt x="2879" y="409"/>
                      <a:pt x="2877" y="410"/>
                    </a:cubicBezTo>
                    <a:close/>
                    <a:moveTo>
                      <a:pt x="2867" y="369"/>
                    </a:moveTo>
                    <a:cubicBezTo>
                      <a:pt x="2867" y="368"/>
                      <a:pt x="2867" y="368"/>
                      <a:pt x="2868" y="367"/>
                    </a:cubicBezTo>
                    <a:cubicBezTo>
                      <a:pt x="2869" y="366"/>
                      <a:pt x="2870" y="365"/>
                      <a:pt x="2872" y="363"/>
                    </a:cubicBezTo>
                    <a:cubicBezTo>
                      <a:pt x="2873" y="361"/>
                      <a:pt x="2874" y="362"/>
                      <a:pt x="2875" y="364"/>
                    </a:cubicBezTo>
                    <a:cubicBezTo>
                      <a:pt x="2876" y="365"/>
                      <a:pt x="2877" y="366"/>
                      <a:pt x="2878" y="367"/>
                    </a:cubicBezTo>
                    <a:cubicBezTo>
                      <a:pt x="2880" y="368"/>
                      <a:pt x="2879" y="369"/>
                      <a:pt x="2878" y="370"/>
                    </a:cubicBezTo>
                    <a:cubicBezTo>
                      <a:pt x="2877" y="371"/>
                      <a:pt x="2876" y="373"/>
                      <a:pt x="2875" y="374"/>
                    </a:cubicBezTo>
                    <a:cubicBezTo>
                      <a:pt x="2873" y="376"/>
                      <a:pt x="2872" y="375"/>
                      <a:pt x="2871" y="373"/>
                    </a:cubicBezTo>
                    <a:cubicBezTo>
                      <a:pt x="2870" y="372"/>
                      <a:pt x="2868" y="370"/>
                      <a:pt x="2867" y="369"/>
                    </a:cubicBezTo>
                    <a:close/>
                    <a:moveTo>
                      <a:pt x="2874" y="335"/>
                    </a:moveTo>
                    <a:cubicBezTo>
                      <a:pt x="2873" y="334"/>
                      <a:pt x="2872" y="334"/>
                      <a:pt x="2872" y="334"/>
                    </a:cubicBezTo>
                    <a:cubicBezTo>
                      <a:pt x="2870" y="332"/>
                      <a:pt x="2868" y="330"/>
                      <a:pt x="2867" y="328"/>
                    </a:cubicBezTo>
                    <a:cubicBezTo>
                      <a:pt x="2866" y="328"/>
                      <a:pt x="2867" y="327"/>
                      <a:pt x="2867" y="326"/>
                    </a:cubicBezTo>
                    <a:cubicBezTo>
                      <a:pt x="2867" y="326"/>
                      <a:pt x="2868" y="325"/>
                      <a:pt x="2868" y="325"/>
                    </a:cubicBezTo>
                    <a:cubicBezTo>
                      <a:pt x="2872" y="326"/>
                      <a:pt x="2870" y="319"/>
                      <a:pt x="2874" y="320"/>
                    </a:cubicBezTo>
                    <a:cubicBezTo>
                      <a:pt x="2876" y="321"/>
                      <a:pt x="2875" y="326"/>
                      <a:pt x="2879" y="325"/>
                    </a:cubicBezTo>
                    <a:cubicBezTo>
                      <a:pt x="2879" y="325"/>
                      <a:pt x="2880" y="327"/>
                      <a:pt x="2880" y="327"/>
                    </a:cubicBezTo>
                    <a:cubicBezTo>
                      <a:pt x="2878" y="330"/>
                      <a:pt x="2876" y="332"/>
                      <a:pt x="2874" y="335"/>
                    </a:cubicBezTo>
                    <a:close/>
                    <a:moveTo>
                      <a:pt x="2882" y="287"/>
                    </a:moveTo>
                    <a:cubicBezTo>
                      <a:pt x="2880" y="290"/>
                      <a:pt x="2876" y="292"/>
                      <a:pt x="2874" y="295"/>
                    </a:cubicBezTo>
                    <a:cubicBezTo>
                      <a:pt x="2873" y="297"/>
                      <a:pt x="2872" y="296"/>
                      <a:pt x="2872" y="295"/>
                    </a:cubicBezTo>
                    <a:cubicBezTo>
                      <a:pt x="2871" y="294"/>
                      <a:pt x="2870" y="292"/>
                      <a:pt x="2869" y="291"/>
                    </a:cubicBezTo>
                    <a:cubicBezTo>
                      <a:pt x="2867" y="289"/>
                      <a:pt x="2865" y="288"/>
                      <a:pt x="2863" y="286"/>
                    </a:cubicBezTo>
                    <a:cubicBezTo>
                      <a:pt x="2865" y="285"/>
                      <a:pt x="2867" y="284"/>
                      <a:pt x="2868" y="282"/>
                    </a:cubicBezTo>
                    <a:cubicBezTo>
                      <a:pt x="2870" y="281"/>
                      <a:pt x="2871" y="280"/>
                      <a:pt x="2872" y="279"/>
                    </a:cubicBezTo>
                    <a:cubicBezTo>
                      <a:pt x="2872" y="278"/>
                      <a:pt x="2873" y="278"/>
                      <a:pt x="2873" y="277"/>
                    </a:cubicBezTo>
                    <a:cubicBezTo>
                      <a:pt x="2873" y="278"/>
                      <a:pt x="2874" y="278"/>
                      <a:pt x="2874" y="278"/>
                    </a:cubicBezTo>
                    <a:cubicBezTo>
                      <a:pt x="2877" y="280"/>
                      <a:pt x="2879" y="285"/>
                      <a:pt x="2883" y="285"/>
                    </a:cubicBezTo>
                    <a:cubicBezTo>
                      <a:pt x="2883" y="286"/>
                      <a:pt x="2883" y="287"/>
                      <a:pt x="2882" y="287"/>
                    </a:cubicBezTo>
                    <a:close/>
                    <a:moveTo>
                      <a:pt x="2863" y="246"/>
                    </a:moveTo>
                    <a:cubicBezTo>
                      <a:pt x="2864" y="246"/>
                      <a:pt x="2864" y="244"/>
                      <a:pt x="2864" y="244"/>
                    </a:cubicBezTo>
                    <a:cubicBezTo>
                      <a:pt x="2868" y="243"/>
                      <a:pt x="2870" y="240"/>
                      <a:pt x="2871" y="237"/>
                    </a:cubicBezTo>
                    <a:cubicBezTo>
                      <a:pt x="2873" y="234"/>
                      <a:pt x="2874" y="236"/>
                      <a:pt x="2875" y="237"/>
                    </a:cubicBezTo>
                    <a:cubicBezTo>
                      <a:pt x="2876" y="239"/>
                      <a:pt x="2877" y="240"/>
                      <a:pt x="2878" y="241"/>
                    </a:cubicBezTo>
                    <a:cubicBezTo>
                      <a:pt x="2882" y="246"/>
                      <a:pt x="2882" y="246"/>
                      <a:pt x="2877" y="251"/>
                    </a:cubicBezTo>
                    <a:cubicBezTo>
                      <a:pt x="2876" y="252"/>
                      <a:pt x="2874" y="253"/>
                      <a:pt x="2873" y="254"/>
                    </a:cubicBezTo>
                    <a:cubicBezTo>
                      <a:pt x="2873" y="254"/>
                      <a:pt x="2873" y="254"/>
                      <a:pt x="2873" y="254"/>
                    </a:cubicBezTo>
                    <a:cubicBezTo>
                      <a:pt x="2869" y="251"/>
                      <a:pt x="2868" y="247"/>
                      <a:pt x="2863" y="246"/>
                    </a:cubicBezTo>
                    <a:close/>
                    <a:moveTo>
                      <a:pt x="2879" y="208"/>
                    </a:moveTo>
                    <a:cubicBezTo>
                      <a:pt x="2878" y="210"/>
                      <a:pt x="2876" y="212"/>
                      <a:pt x="2875" y="214"/>
                    </a:cubicBezTo>
                    <a:cubicBezTo>
                      <a:pt x="2874" y="215"/>
                      <a:pt x="2874" y="215"/>
                      <a:pt x="2873" y="216"/>
                    </a:cubicBezTo>
                    <a:cubicBezTo>
                      <a:pt x="2873" y="215"/>
                      <a:pt x="2872" y="215"/>
                      <a:pt x="2872" y="214"/>
                    </a:cubicBezTo>
                    <a:cubicBezTo>
                      <a:pt x="2871" y="213"/>
                      <a:pt x="2870" y="211"/>
                      <a:pt x="2869" y="210"/>
                    </a:cubicBezTo>
                    <a:cubicBezTo>
                      <a:pt x="2867" y="208"/>
                      <a:pt x="2865" y="207"/>
                      <a:pt x="2863" y="205"/>
                    </a:cubicBezTo>
                    <a:cubicBezTo>
                      <a:pt x="2865" y="203"/>
                      <a:pt x="2867" y="201"/>
                      <a:pt x="2869" y="199"/>
                    </a:cubicBezTo>
                    <a:cubicBezTo>
                      <a:pt x="2873" y="195"/>
                      <a:pt x="2873" y="195"/>
                      <a:pt x="2877" y="199"/>
                    </a:cubicBezTo>
                    <a:cubicBezTo>
                      <a:pt x="2878" y="200"/>
                      <a:pt x="2879" y="201"/>
                      <a:pt x="2880" y="201"/>
                    </a:cubicBezTo>
                    <a:cubicBezTo>
                      <a:pt x="2881" y="203"/>
                      <a:pt x="2882" y="204"/>
                      <a:pt x="2884" y="205"/>
                    </a:cubicBezTo>
                    <a:cubicBezTo>
                      <a:pt x="2882" y="206"/>
                      <a:pt x="2880" y="207"/>
                      <a:pt x="2879" y="208"/>
                    </a:cubicBezTo>
                    <a:close/>
                    <a:moveTo>
                      <a:pt x="2883" y="166"/>
                    </a:moveTo>
                    <a:cubicBezTo>
                      <a:pt x="2879" y="169"/>
                      <a:pt x="2876" y="173"/>
                      <a:pt x="2873" y="177"/>
                    </a:cubicBezTo>
                    <a:cubicBezTo>
                      <a:pt x="2871" y="172"/>
                      <a:pt x="2867" y="170"/>
                      <a:pt x="2863" y="166"/>
                    </a:cubicBezTo>
                    <a:cubicBezTo>
                      <a:pt x="2863" y="166"/>
                      <a:pt x="2862" y="166"/>
                      <a:pt x="2861" y="165"/>
                    </a:cubicBezTo>
                    <a:cubicBezTo>
                      <a:pt x="2861" y="164"/>
                      <a:pt x="2862" y="164"/>
                      <a:pt x="2863" y="163"/>
                    </a:cubicBezTo>
                    <a:cubicBezTo>
                      <a:pt x="2867" y="162"/>
                      <a:pt x="2870" y="159"/>
                      <a:pt x="2871" y="155"/>
                    </a:cubicBezTo>
                    <a:cubicBezTo>
                      <a:pt x="2872" y="152"/>
                      <a:pt x="2874" y="152"/>
                      <a:pt x="2875" y="155"/>
                    </a:cubicBezTo>
                    <a:cubicBezTo>
                      <a:pt x="2877" y="159"/>
                      <a:pt x="2880" y="161"/>
                      <a:pt x="2884" y="163"/>
                    </a:cubicBezTo>
                    <a:cubicBezTo>
                      <a:pt x="2886" y="165"/>
                      <a:pt x="2885" y="165"/>
                      <a:pt x="2883" y="166"/>
                    </a:cubicBezTo>
                    <a:close/>
                    <a:moveTo>
                      <a:pt x="2881" y="128"/>
                    </a:moveTo>
                    <a:cubicBezTo>
                      <a:pt x="2878" y="129"/>
                      <a:pt x="2876" y="133"/>
                      <a:pt x="2875" y="136"/>
                    </a:cubicBezTo>
                    <a:cubicBezTo>
                      <a:pt x="2874" y="137"/>
                      <a:pt x="2873" y="137"/>
                      <a:pt x="2872" y="136"/>
                    </a:cubicBezTo>
                    <a:cubicBezTo>
                      <a:pt x="2869" y="131"/>
                      <a:pt x="2866" y="127"/>
                      <a:pt x="2860" y="126"/>
                    </a:cubicBezTo>
                    <a:cubicBezTo>
                      <a:pt x="2860" y="126"/>
                      <a:pt x="2860" y="124"/>
                      <a:pt x="2860" y="124"/>
                    </a:cubicBezTo>
                    <a:cubicBezTo>
                      <a:pt x="2866" y="122"/>
                      <a:pt x="2870" y="118"/>
                      <a:pt x="2872" y="111"/>
                    </a:cubicBezTo>
                    <a:cubicBezTo>
                      <a:pt x="2872" y="111"/>
                      <a:pt x="2873" y="111"/>
                      <a:pt x="2873" y="110"/>
                    </a:cubicBezTo>
                    <a:cubicBezTo>
                      <a:pt x="2874" y="111"/>
                      <a:pt x="2874" y="112"/>
                      <a:pt x="2874" y="112"/>
                    </a:cubicBezTo>
                    <a:cubicBezTo>
                      <a:pt x="2877" y="115"/>
                      <a:pt x="2878" y="120"/>
                      <a:pt x="2882" y="121"/>
                    </a:cubicBezTo>
                    <a:cubicBezTo>
                      <a:pt x="2884" y="122"/>
                      <a:pt x="2885" y="124"/>
                      <a:pt x="2887" y="125"/>
                    </a:cubicBezTo>
                    <a:cubicBezTo>
                      <a:pt x="2885" y="126"/>
                      <a:pt x="2883" y="127"/>
                      <a:pt x="2881" y="128"/>
                    </a:cubicBezTo>
                    <a:close/>
                    <a:moveTo>
                      <a:pt x="2914" y="650"/>
                    </a:moveTo>
                    <a:cubicBezTo>
                      <a:pt x="2915" y="651"/>
                      <a:pt x="2916" y="652"/>
                      <a:pt x="2916" y="653"/>
                    </a:cubicBezTo>
                    <a:cubicBezTo>
                      <a:pt x="2916" y="654"/>
                      <a:pt x="2914" y="655"/>
                      <a:pt x="2913" y="656"/>
                    </a:cubicBezTo>
                    <a:cubicBezTo>
                      <a:pt x="2913" y="655"/>
                      <a:pt x="2911" y="654"/>
                      <a:pt x="2911" y="653"/>
                    </a:cubicBezTo>
                    <a:cubicBezTo>
                      <a:pt x="2911" y="652"/>
                      <a:pt x="2913" y="651"/>
                      <a:pt x="2914" y="650"/>
                    </a:cubicBezTo>
                    <a:close/>
                    <a:moveTo>
                      <a:pt x="2911" y="612"/>
                    </a:moveTo>
                    <a:cubicBezTo>
                      <a:pt x="2911" y="611"/>
                      <a:pt x="2913" y="610"/>
                      <a:pt x="2914" y="610"/>
                    </a:cubicBezTo>
                    <a:cubicBezTo>
                      <a:pt x="2914" y="611"/>
                      <a:pt x="2916" y="612"/>
                      <a:pt x="2916" y="613"/>
                    </a:cubicBezTo>
                    <a:cubicBezTo>
                      <a:pt x="2916" y="614"/>
                      <a:pt x="2915" y="615"/>
                      <a:pt x="2914" y="616"/>
                    </a:cubicBezTo>
                    <a:cubicBezTo>
                      <a:pt x="2912" y="614"/>
                      <a:pt x="2911" y="613"/>
                      <a:pt x="2911" y="612"/>
                    </a:cubicBezTo>
                    <a:close/>
                    <a:moveTo>
                      <a:pt x="2914" y="575"/>
                    </a:moveTo>
                    <a:cubicBezTo>
                      <a:pt x="2913" y="574"/>
                      <a:pt x="2911" y="573"/>
                      <a:pt x="2911" y="572"/>
                    </a:cubicBezTo>
                    <a:cubicBezTo>
                      <a:pt x="2911" y="571"/>
                      <a:pt x="2912" y="570"/>
                      <a:pt x="2913" y="569"/>
                    </a:cubicBezTo>
                    <a:cubicBezTo>
                      <a:pt x="2915" y="570"/>
                      <a:pt x="2916" y="571"/>
                      <a:pt x="2916" y="572"/>
                    </a:cubicBezTo>
                    <a:cubicBezTo>
                      <a:pt x="2916" y="573"/>
                      <a:pt x="2915" y="574"/>
                      <a:pt x="2914" y="575"/>
                    </a:cubicBezTo>
                    <a:close/>
                    <a:moveTo>
                      <a:pt x="2914" y="534"/>
                    </a:moveTo>
                    <a:cubicBezTo>
                      <a:pt x="2913" y="534"/>
                      <a:pt x="2911" y="533"/>
                      <a:pt x="2910" y="531"/>
                    </a:cubicBezTo>
                    <a:cubicBezTo>
                      <a:pt x="2911" y="530"/>
                      <a:pt x="2912" y="529"/>
                      <a:pt x="2913" y="527"/>
                    </a:cubicBezTo>
                    <a:cubicBezTo>
                      <a:pt x="2914" y="529"/>
                      <a:pt x="2916" y="530"/>
                      <a:pt x="2916" y="531"/>
                    </a:cubicBezTo>
                    <a:cubicBezTo>
                      <a:pt x="2916" y="532"/>
                      <a:pt x="2915" y="533"/>
                      <a:pt x="2914" y="534"/>
                    </a:cubicBezTo>
                    <a:close/>
                    <a:moveTo>
                      <a:pt x="2914" y="736"/>
                    </a:moveTo>
                    <a:cubicBezTo>
                      <a:pt x="2913" y="736"/>
                      <a:pt x="2913" y="735"/>
                      <a:pt x="2913" y="735"/>
                    </a:cubicBezTo>
                    <a:cubicBezTo>
                      <a:pt x="2913" y="735"/>
                      <a:pt x="2913" y="735"/>
                      <a:pt x="2914" y="734"/>
                    </a:cubicBezTo>
                    <a:cubicBezTo>
                      <a:pt x="2914" y="735"/>
                      <a:pt x="2914" y="735"/>
                      <a:pt x="2914" y="736"/>
                    </a:cubicBezTo>
                    <a:cubicBezTo>
                      <a:pt x="2914" y="736"/>
                      <a:pt x="2914" y="736"/>
                      <a:pt x="2914" y="736"/>
                    </a:cubicBezTo>
                    <a:close/>
                    <a:moveTo>
                      <a:pt x="2913" y="697"/>
                    </a:moveTo>
                    <a:cubicBezTo>
                      <a:pt x="2912" y="696"/>
                      <a:pt x="2911" y="695"/>
                      <a:pt x="2911" y="694"/>
                    </a:cubicBezTo>
                    <a:cubicBezTo>
                      <a:pt x="2912" y="693"/>
                      <a:pt x="2913" y="692"/>
                      <a:pt x="2914" y="690"/>
                    </a:cubicBezTo>
                    <a:cubicBezTo>
                      <a:pt x="2915" y="692"/>
                      <a:pt x="2916" y="693"/>
                      <a:pt x="2916" y="694"/>
                    </a:cubicBezTo>
                    <a:cubicBezTo>
                      <a:pt x="2916" y="695"/>
                      <a:pt x="2914" y="696"/>
                      <a:pt x="2913" y="697"/>
                    </a:cubicBezTo>
                    <a:close/>
                    <a:moveTo>
                      <a:pt x="2914" y="497"/>
                    </a:moveTo>
                    <a:cubicBezTo>
                      <a:pt x="2912" y="495"/>
                      <a:pt x="2909" y="492"/>
                      <a:pt x="2909" y="491"/>
                    </a:cubicBezTo>
                    <a:cubicBezTo>
                      <a:pt x="2909" y="489"/>
                      <a:pt x="2912" y="487"/>
                      <a:pt x="2914" y="485"/>
                    </a:cubicBezTo>
                    <a:cubicBezTo>
                      <a:pt x="2915" y="487"/>
                      <a:pt x="2918" y="489"/>
                      <a:pt x="2918" y="491"/>
                    </a:cubicBezTo>
                    <a:cubicBezTo>
                      <a:pt x="2918" y="493"/>
                      <a:pt x="2915" y="494"/>
                      <a:pt x="2914" y="497"/>
                    </a:cubicBezTo>
                    <a:close/>
                    <a:moveTo>
                      <a:pt x="2913" y="453"/>
                    </a:moveTo>
                    <a:cubicBezTo>
                      <a:pt x="2912" y="454"/>
                      <a:pt x="2910" y="451"/>
                      <a:pt x="2909" y="449"/>
                    </a:cubicBezTo>
                    <a:cubicBezTo>
                      <a:pt x="2910" y="448"/>
                      <a:pt x="2912" y="445"/>
                      <a:pt x="2913" y="445"/>
                    </a:cubicBezTo>
                    <a:cubicBezTo>
                      <a:pt x="2915" y="445"/>
                      <a:pt x="2917" y="447"/>
                      <a:pt x="2918" y="449"/>
                    </a:cubicBezTo>
                    <a:cubicBezTo>
                      <a:pt x="2916" y="451"/>
                      <a:pt x="2915" y="453"/>
                      <a:pt x="2913" y="453"/>
                    </a:cubicBezTo>
                    <a:close/>
                    <a:moveTo>
                      <a:pt x="2920" y="409"/>
                    </a:moveTo>
                    <a:cubicBezTo>
                      <a:pt x="2918" y="411"/>
                      <a:pt x="2915" y="412"/>
                      <a:pt x="2913" y="413"/>
                    </a:cubicBezTo>
                    <a:cubicBezTo>
                      <a:pt x="2912" y="412"/>
                      <a:pt x="2909" y="410"/>
                      <a:pt x="2907" y="409"/>
                    </a:cubicBezTo>
                    <a:cubicBezTo>
                      <a:pt x="2907" y="409"/>
                      <a:pt x="2908" y="408"/>
                      <a:pt x="2908" y="408"/>
                    </a:cubicBezTo>
                    <a:cubicBezTo>
                      <a:pt x="2909" y="406"/>
                      <a:pt x="2911" y="405"/>
                      <a:pt x="2912" y="404"/>
                    </a:cubicBezTo>
                    <a:cubicBezTo>
                      <a:pt x="2913" y="403"/>
                      <a:pt x="2914" y="402"/>
                      <a:pt x="2915" y="403"/>
                    </a:cubicBezTo>
                    <a:cubicBezTo>
                      <a:pt x="2916" y="405"/>
                      <a:pt x="2918" y="407"/>
                      <a:pt x="2919" y="408"/>
                    </a:cubicBezTo>
                    <a:cubicBezTo>
                      <a:pt x="2920" y="408"/>
                      <a:pt x="2920" y="409"/>
                      <a:pt x="2920" y="409"/>
                    </a:cubicBezTo>
                    <a:close/>
                    <a:moveTo>
                      <a:pt x="2907" y="369"/>
                    </a:moveTo>
                    <a:cubicBezTo>
                      <a:pt x="2907" y="368"/>
                      <a:pt x="2908" y="368"/>
                      <a:pt x="2908" y="367"/>
                    </a:cubicBezTo>
                    <a:cubicBezTo>
                      <a:pt x="2909" y="366"/>
                      <a:pt x="2911" y="365"/>
                      <a:pt x="2912" y="363"/>
                    </a:cubicBezTo>
                    <a:cubicBezTo>
                      <a:pt x="2913" y="362"/>
                      <a:pt x="2914" y="362"/>
                      <a:pt x="2915" y="363"/>
                    </a:cubicBezTo>
                    <a:cubicBezTo>
                      <a:pt x="2915" y="364"/>
                      <a:pt x="2916" y="364"/>
                      <a:pt x="2916" y="364"/>
                    </a:cubicBezTo>
                    <a:cubicBezTo>
                      <a:pt x="2920" y="369"/>
                      <a:pt x="2920" y="368"/>
                      <a:pt x="2916" y="373"/>
                    </a:cubicBezTo>
                    <a:cubicBezTo>
                      <a:pt x="2914" y="375"/>
                      <a:pt x="2913" y="376"/>
                      <a:pt x="2911" y="373"/>
                    </a:cubicBezTo>
                    <a:cubicBezTo>
                      <a:pt x="2910" y="371"/>
                      <a:pt x="2908" y="370"/>
                      <a:pt x="2907" y="369"/>
                    </a:cubicBezTo>
                    <a:close/>
                    <a:moveTo>
                      <a:pt x="2920" y="329"/>
                    </a:moveTo>
                    <a:cubicBezTo>
                      <a:pt x="2918" y="331"/>
                      <a:pt x="2916" y="334"/>
                      <a:pt x="2914" y="334"/>
                    </a:cubicBezTo>
                    <a:cubicBezTo>
                      <a:pt x="2912" y="335"/>
                      <a:pt x="2910" y="331"/>
                      <a:pt x="2908" y="329"/>
                    </a:cubicBezTo>
                    <a:cubicBezTo>
                      <a:pt x="2907" y="329"/>
                      <a:pt x="2907" y="328"/>
                      <a:pt x="2906" y="326"/>
                    </a:cubicBezTo>
                    <a:cubicBezTo>
                      <a:pt x="2907" y="326"/>
                      <a:pt x="2907" y="326"/>
                      <a:pt x="2908" y="325"/>
                    </a:cubicBezTo>
                    <a:cubicBezTo>
                      <a:pt x="2909" y="325"/>
                      <a:pt x="2910" y="325"/>
                      <a:pt x="2911" y="324"/>
                    </a:cubicBezTo>
                    <a:cubicBezTo>
                      <a:pt x="2912" y="323"/>
                      <a:pt x="2912" y="321"/>
                      <a:pt x="2913" y="320"/>
                    </a:cubicBezTo>
                    <a:cubicBezTo>
                      <a:pt x="2914" y="321"/>
                      <a:pt x="2915" y="323"/>
                      <a:pt x="2916" y="324"/>
                    </a:cubicBezTo>
                    <a:cubicBezTo>
                      <a:pt x="2917" y="325"/>
                      <a:pt x="2918" y="325"/>
                      <a:pt x="2918" y="325"/>
                    </a:cubicBezTo>
                    <a:cubicBezTo>
                      <a:pt x="2921" y="326"/>
                      <a:pt x="2921" y="327"/>
                      <a:pt x="2920" y="329"/>
                    </a:cubicBezTo>
                    <a:close/>
                    <a:moveTo>
                      <a:pt x="2923" y="287"/>
                    </a:moveTo>
                    <a:cubicBezTo>
                      <a:pt x="2920" y="290"/>
                      <a:pt x="2916" y="292"/>
                      <a:pt x="2914" y="296"/>
                    </a:cubicBezTo>
                    <a:cubicBezTo>
                      <a:pt x="2914" y="296"/>
                      <a:pt x="2914" y="296"/>
                      <a:pt x="2913" y="296"/>
                    </a:cubicBezTo>
                    <a:cubicBezTo>
                      <a:pt x="2913" y="296"/>
                      <a:pt x="2912" y="296"/>
                      <a:pt x="2912" y="295"/>
                    </a:cubicBezTo>
                    <a:cubicBezTo>
                      <a:pt x="2911" y="291"/>
                      <a:pt x="2906" y="290"/>
                      <a:pt x="2904" y="287"/>
                    </a:cubicBezTo>
                    <a:cubicBezTo>
                      <a:pt x="2904" y="287"/>
                      <a:pt x="2903" y="286"/>
                      <a:pt x="2903" y="286"/>
                    </a:cubicBezTo>
                    <a:cubicBezTo>
                      <a:pt x="2903" y="286"/>
                      <a:pt x="2904" y="285"/>
                      <a:pt x="2904" y="285"/>
                    </a:cubicBezTo>
                    <a:cubicBezTo>
                      <a:pt x="2907" y="283"/>
                      <a:pt x="2910" y="281"/>
                      <a:pt x="2912" y="279"/>
                    </a:cubicBezTo>
                    <a:cubicBezTo>
                      <a:pt x="2914" y="277"/>
                      <a:pt x="2914" y="278"/>
                      <a:pt x="2915" y="279"/>
                    </a:cubicBezTo>
                    <a:cubicBezTo>
                      <a:pt x="2918" y="281"/>
                      <a:pt x="2919" y="285"/>
                      <a:pt x="2923" y="285"/>
                    </a:cubicBezTo>
                    <a:cubicBezTo>
                      <a:pt x="2923" y="285"/>
                      <a:pt x="2923" y="287"/>
                      <a:pt x="2923" y="287"/>
                    </a:cubicBezTo>
                    <a:close/>
                    <a:moveTo>
                      <a:pt x="2905" y="244"/>
                    </a:moveTo>
                    <a:cubicBezTo>
                      <a:pt x="2908" y="243"/>
                      <a:pt x="2910" y="240"/>
                      <a:pt x="2912" y="237"/>
                    </a:cubicBezTo>
                    <a:cubicBezTo>
                      <a:pt x="2912" y="236"/>
                      <a:pt x="2913" y="236"/>
                      <a:pt x="2913" y="235"/>
                    </a:cubicBezTo>
                    <a:cubicBezTo>
                      <a:pt x="2914" y="236"/>
                      <a:pt x="2915" y="236"/>
                      <a:pt x="2915" y="237"/>
                    </a:cubicBezTo>
                    <a:cubicBezTo>
                      <a:pt x="2917" y="239"/>
                      <a:pt x="2917" y="242"/>
                      <a:pt x="2920" y="243"/>
                    </a:cubicBezTo>
                    <a:cubicBezTo>
                      <a:pt x="2924" y="244"/>
                      <a:pt x="2923" y="245"/>
                      <a:pt x="2920" y="248"/>
                    </a:cubicBezTo>
                    <a:cubicBezTo>
                      <a:pt x="2920" y="248"/>
                      <a:pt x="2920" y="248"/>
                      <a:pt x="2920" y="248"/>
                    </a:cubicBezTo>
                    <a:cubicBezTo>
                      <a:pt x="2918" y="250"/>
                      <a:pt x="2916" y="254"/>
                      <a:pt x="2914" y="254"/>
                    </a:cubicBezTo>
                    <a:cubicBezTo>
                      <a:pt x="2911" y="254"/>
                      <a:pt x="2910" y="250"/>
                      <a:pt x="2907" y="248"/>
                    </a:cubicBezTo>
                    <a:cubicBezTo>
                      <a:pt x="2907" y="248"/>
                      <a:pt x="2905" y="247"/>
                      <a:pt x="2904" y="247"/>
                    </a:cubicBezTo>
                    <a:cubicBezTo>
                      <a:pt x="2902" y="246"/>
                      <a:pt x="2904" y="244"/>
                      <a:pt x="2905" y="244"/>
                    </a:cubicBezTo>
                    <a:close/>
                    <a:moveTo>
                      <a:pt x="2922" y="207"/>
                    </a:moveTo>
                    <a:cubicBezTo>
                      <a:pt x="2918" y="208"/>
                      <a:pt x="2917" y="211"/>
                      <a:pt x="2915" y="214"/>
                    </a:cubicBezTo>
                    <a:cubicBezTo>
                      <a:pt x="2915" y="216"/>
                      <a:pt x="2913" y="217"/>
                      <a:pt x="2912" y="214"/>
                    </a:cubicBezTo>
                    <a:cubicBezTo>
                      <a:pt x="2911" y="211"/>
                      <a:pt x="2908" y="209"/>
                      <a:pt x="2905" y="207"/>
                    </a:cubicBezTo>
                    <a:cubicBezTo>
                      <a:pt x="2904" y="207"/>
                      <a:pt x="2904" y="206"/>
                      <a:pt x="2903" y="206"/>
                    </a:cubicBezTo>
                    <a:cubicBezTo>
                      <a:pt x="2904" y="205"/>
                      <a:pt x="2904" y="204"/>
                      <a:pt x="2905" y="204"/>
                    </a:cubicBezTo>
                    <a:cubicBezTo>
                      <a:pt x="2908" y="200"/>
                      <a:pt x="2912" y="198"/>
                      <a:pt x="2913" y="193"/>
                    </a:cubicBezTo>
                    <a:cubicBezTo>
                      <a:pt x="2916" y="197"/>
                      <a:pt x="2919" y="200"/>
                      <a:pt x="2922" y="203"/>
                    </a:cubicBezTo>
                    <a:cubicBezTo>
                      <a:pt x="2924" y="205"/>
                      <a:pt x="2924" y="207"/>
                      <a:pt x="2922" y="207"/>
                    </a:cubicBezTo>
                    <a:close/>
                    <a:moveTo>
                      <a:pt x="2925" y="166"/>
                    </a:moveTo>
                    <a:cubicBezTo>
                      <a:pt x="2920" y="168"/>
                      <a:pt x="2917" y="172"/>
                      <a:pt x="2914" y="176"/>
                    </a:cubicBezTo>
                    <a:cubicBezTo>
                      <a:pt x="2914" y="178"/>
                      <a:pt x="2913" y="177"/>
                      <a:pt x="2912" y="176"/>
                    </a:cubicBezTo>
                    <a:cubicBezTo>
                      <a:pt x="2910" y="172"/>
                      <a:pt x="2906" y="169"/>
                      <a:pt x="2903" y="166"/>
                    </a:cubicBezTo>
                    <a:cubicBezTo>
                      <a:pt x="2903" y="166"/>
                      <a:pt x="2902" y="165"/>
                      <a:pt x="2901" y="165"/>
                    </a:cubicBezTo>
                    <a:cubicBezTo>
                      <a:pt x="2902" y="164"/>
                      <a:pt x="2902" y="164"/>
                      <a:pt x="2903" y="163"/>
                    </a:cubicBezTo>
                    <a:cubicBezTo>
                      <a:pt x="2907" y="162"/>
                      <a:pt x="2910" y="158"/>
                      <a:pt x="2912" y="154"/>
                    </a:cubicBezTo>
                    <a:cubicBezTo>
                      <a:pt x="2913" y="152"/>
                      <a:pt x="2915" y="153"/>
                      <a:pt x="2915" y="154"/>
                    </a:cubicBezTo>
                    <a:cubicBezTo>
                      <a:pt x="2917" y="159"/>
                      <a:pt x="2920" y="162"/>
                      <a:pt x="2925" y="164"/>
                    </a:cubicBezTo>
                    <a:cubicBezTo>
                      <a:pt x="2925" y="164"/>
                      <a:pt x="2927" y="165"/>
                      <a:pt x="2925" y="166"/>
                    </a:cubicBezTo>
                    <a:close/>
                    <a:moveTo>
                      <a:pt x="2926" y="126"/>
                    </a:moveTo>
                    <a:cubicBezTo>
                      <a:pt x="2921" y="127"/>
                      <a:pt x="2917" y="130"/>
                      <a:pt x="2915" y="135"/>
                    </a:cubicBezTo>
                    <a:cubicBezTo>
                      <a:pt x="2915" y="137"/>
                      <a:pt x="2913" y="138"/>
                      <a:pt x="2912" y="136"/>
                    </a:cubicBezTo>
                    <a:cubicBezTo>
                      <a:pt x="2910" y="130"/>
                      <a:pt x="2906" y="127"/>
                      <a:pt x="2900" y="126"/>
                    </a:cubicBezTo>
                    <a:cubicBezTo>
                      <a:pt x="2900" y="126"/>
                      <a:pt x="2900" y="125"/>
                      <a:pt x="2899" y="125"/>
                    </a:cubicBezTo>
                    <a:cubicBezTo>
                      <a:pt x="2900" y="124"/>
                      <a:pt x="2901" y="124"/>
                      <a:pt x="2901" y="124"/>
                    </a:cubicBezTo>
                    <a:cubicBezTo>
                      <a:pt x="2904" y="122"/>
                      <a:pt x="2907" y="120"/>
                      <a:pt x="2909" y="118"/>
                    </a:cubicBezTo>
                    <a:cubicBezTo>
                      <a:pt x="2911" y="116"/>
                      <a:pt x="2912" y="113"/>
                      <a:pt x="2913" y="110"/>
                    </a:cubicBezTo>
                    <a:cubicBezTo>
                      <a:pt x="2915" y="113"/>
                      <a:pt x="2917" y="115"/>
                      <a:pt x="2918" y="118"/>
                    </a:cubicBezTo>
                    <a:cubicBezTo>
                      <a:pt x="2920" y="121"/>
                      <a:pt x="2923" y="122"/>
                      <a:pt x="2926" y="124"/>
                    </a:cubicBezTo>
                    <a:cubicBezTo>
                      <a:pt x="2928" y="125"/>
                      <a:pt x="2928" y="125"/>
                      <a:pt x="2926" y="126"/>
                    </a:cubicBezTo>
                    <a:close/>
                    <a:moveTo>
                      <a:pt x="2950" y="613"/>
                    </a:moveTo>
                    <a:cubicBezTo>
                      <a:pt x="2952" y="611"/>
                      <a:pt x="2953" y="610"/>
                      <a:pt x="2954" y="610"/>
                    </a:cubicBezTo>
                    <a:cubicBezTo>
                      <a:pt x="2955" y="610"/>
                      <a:pt x="2956" y="611"/>
                      <a:pt x="2957" y="612"/>
                    </a:cubicBezTo>
                    <a:cubicBezTo>
                      <a:pt x="2956" y="613"/>
                      <a:pt x="2955" y="615"/>
                      <a:pt x="2953" y="615"/>
                    </a:cubicBezTo>
                    <a:cubicBezTo>
                      <a:pt x="2953" y="615"/>
                      <a:pt x="2951" y="614"/>
                      <a:pt x="2950" y="613"/>
                    </a:cubicBezTo>
                    <a:close/>
                    <a:moveTo>
                      <a:pt x="2953" y="650"/>
                    </a:moveTo>
                    <a:cubicBezTo>
                      <a:pt x="2955" y="651"/>
                      <a:pt x="2956" y="652"/>
                      <a:pt x="2957" y="653"/>
                    </a:cubicBezTo>
                    <a:cubicBezTo>
                      <a:pt x="2956" y="654"/>
                      <a:pt x="2955" y="655"/>
                      <a:pt x="2954" y="656"/>
                    </a:cubicBezTo>
                    <a:cubicBezTo>
                      <a:pt x="2953" y="655"/>
                      <a:pt x="2952" y="654"/>
                      <a:pt x="2950" y="652"/>
                    </a:cubicBezTo>
                    <a:cubicBezTo>
                      <a:pt x="2951" y="652"/>
                      <a:pt x="2953" y="650"/>
                      <a:pt x="2953" y="650"/>
                    </a:cubicBezTo>
                    <a:close/>
                    <a:moveTo>
                      <a:pt x="2954" y="736"/>
                    </a:moveTo>
                    <a:cubicBezTo>
                      <a:pt x="2953" y="736"/>
                      <a:pt x="2953" y="736"/>
                      <a:pt x="2953" y="735"/>
                    </a:cubicBezTo>
                    <a:cubicBezTo>
                      <a:pt x="2953" y="735"/>
                      <a:pt x="2954" y="735"/>
                      <a:pt x="2954" y="735"/>
                    </a:cubicBezTo>
                    <a:cubicBezTo>
                      <a:pt x="2954" y="735"/>
                      <a:pt x="2955" y="735"/>
                      <a:pt x="2955" y="735"/>
                    </a:cubicBezTo>
                    <a:cubicBezTo>
                      <a:pt x="2954" y="736"/>
                      <a:pt x="2954" y="736"/>
                      <a:pt x="2954" y="736"/>
                    </a:cubicBezTo>
                    <a:close/>
                    <a:moveTo>
                      <a:pt x="2954" y="696"/>
                    </a:moveTo>
                    <a:cubicBezTo>
                      <a:pt x="2953" y="696"/>
                      <a:pt x="2952" y="695"/>
                      <a:pt x="2951" y="694"/>
                    </a:cubicBezTo>
                    <a:cubicBezTo>
                      <a:pt x="2952" y="693"/>
                      <a:pt x="2953" y="692"/>
                      <a:pt x="2954" y="690"/>
                    </a:cubicBezTo>
                    <a:cubicBezTo>
                      <a:pt x="2955" y="691"/>
                      <a:pt x="2956" y="692"/>
                      <a:pt x="2957" y="694"/>
                    </a:cubicBezTo>
                    <a:cubicBezTo>
                      <a:pt x="2957" y="696"/>
                      <a:pt x="2955" y="696"/>
                      <a:pt x="2954" y="696"/>
                    </a:cubicBezTo>
                    <a:close/>
                    <a:moveTo>
                      <a:pt x="2953" y="574"/>
                    </a:moveTo>
                    <a:cubicBezTo>
                      <a:pt x="2952" y="575"/>
                      <a:pt x="2951" y="574"/>
                      <a:pt x="2950" y="573"/>
                    </a:cubicBezTo>
                    <a:cubicBezTo>
                      <a:pt x="2952" y="571"/>
                      <a:pt x="2953" y="569"/>
                      <a:pt x="2954" y="570"/>
                    </a:cubicBezTo>
                    <a:cubicBezTo>
                      <a:pt x="2955" y="570"/>
                      <a:pt x="2956" y="571"/>
                      <a:pt x="2957" y="572"/>
                    </a:cubicBezTo>
                    <a:cubicBezTo>
                      <a:pt x="2956" y="573"/>
                      <a:pt x="2955" y="574"/>
                      <a:pt x="2953" y="574"/>
                    </a:cubicBezTo>
                    <a:close/>
                    <a:moveTo>
                      <a:pt x="2950" y="531"/>
                    </a:moveTo>
                    <a:cubicBezTo>
                      <a:pt x="2951" y="530"/>
                      <a:pt x="2952" y="528"/>
                      <a:pt x="2954" y="527"/>
                    </a:cubicBezTo>
                    <a:cubicBezTo>
                      <a:pt x="2955" y="529"/>
                      <a:pt x="2956" y="530"/>
                      <a:pt x="2957" y="531"/>
                    </a:cubicBezTo>
                    <a:cubicBezTo>
                      <a:pt x="2957" y="532"/>
                      <a:pt x="2955" y="533"/>
                      <a:pt x="2954" y="535"/>
                    </a:cubicBezTo>
                    <a:cubicBezTo>
                      <a:pt x="2953" y="534"/>
                      <a:pt x="2952" y="532"/>
                      <a:pt x="2950" y="531"/>
                    </a:cubicBezTo>
                    <a:close/>
                    <a:moveTo>
                      <a:pt x="2954" y="496"/>
                    </a:moveTo>
                    <a:cubicBezTo>
                      <a:pt x="2952" y="494"/>
                      <a:pt x="2950" y="492"/>
                      <a:pt x="2949" y="490"/>
                    </a:cubicBezTo>
                    <a:cubicBezTo>
                      <a:pt x="2949" y="488"/>
                      <a:pt x="2952" y="486"/>
                      <a:pt x="2954" y="484"/>
                    </a:cubicBezTo>
                    <a:cubicBezTo>
                      <a:pt x="2956" y="487"/>
                      <a:pt x="2958" y="489"/>
                      <a:pt x="2958" y="490"/>
                    </a:cubicBezTo>
                    <a:cubicBezTo>
                      <a:pt x="2958" y="492"/>
                      <a:pt x="2956" y="494"/>
                      <a:pt x="2954" y="496"/>
                    </a:cubicBezTo>
                    <a:close/>
                    <a:moveTo>
                      <a:pt x="2949" y="449"/>
                    </a:moveTo>
                    <a:cubicBezTo>
                      <a:pt x="2949" y="448"/>
                      <a:pt x="2952" y="446"/>
                      <a:pt x="2954" y="444"/>
                    </a:cubicBezTo>
                    <a:cubicBezTo>
                      <a:pt x="2956" y="446"/>
                      <a:pt x="2958" y="447"/>
                      <a:pt x="2958" y="449"/>
                    </a:cubicBezTo>
                    <a:cubicBezTo>
                      <a:pt x="2958" y="451"/>
                      <a:pt x="2955" y="452"/>
                      <a:pt x="2954" y="454"/>
                    </a:cubicBezTo>
                    <a:cubicBezTo>
                      <a:pt x="2952" y="452"/>
                      <a:pt x="2949" y="451"/>
                      <a:pt x="2949" y="449"/>
                    </a:cubicBezTo>
                    <a:close/>
                    <a:moveTo>
                      <a:pt x="2959" y="410"/>
                    </a:moveTo>
                    <a:cubicBezTo>
                      <a:pt x="2957" y="411"/>
                      <a:pt x="2956" y="413"/>
                      <a:pt x="2954" y="413"/>
                    </a:cubicBezTo>
                    <a:cubicBezTo>
                      <a:pt x="2952" y="413"/>
                      <a:pt x="2951" y="411"/>
                      <a:pt x="2949" y="410"/>
                    </a:cubicBezTo>
                    <a:cubicBezTo>
                      <a:pt x="2948" y="410"/>
                      <a:pt x="2948" y="409"/>
                      <a:pt x="2947" y="409"/>
                    </a:cubicBezTo>
                    <a:cubicBezTo>
                      <a:pt x="2948" y="409"/>
                      <a:pt x="2948" y="408"/>
                      <a:pt x="2948" y="408"/>
                    </a:cubicBezTo>
                    <a:cubicBezTo>
                      <a:pt x="2950" y="406"/>
                      <a:pt x="2951" y="405"/>
                      <a:pt x="2952" y="404"/>
                    </a:cubicBezTo>
                    <a:cubicBezTo>
                      <a:pt x="2953" y="403"/>
                      <a:pt x="2954" y="402"/>
                      <a:pt x="2955" y="403"/>
                    </a:cubicBezTo>
                    <a:cubicBezTo>
                      <a:pt x="2957" y="405"/>
                      <a:pt x="2958" y="407"/>
                      <a:pt x="2960" y="408"/>
                    </a:cubicBezTo>
                    <a:cubicBezTo>
                      <a:pt x="2960" y="408"/>
                      <a:pt x="2960" y="409"/>
                      <a:pt x="2959" y="410"/>
                    </a:cubicBezTo>
                    <a:close/>
                    <a:moveTo>
                      <a:pt x="2959" y="370"/>
                    </a:moveTo>
                    <a:cubicBezTo>
                      <a:pt x="2958" y="371"/>
                      <a:pt x="2957" y="372"/>
                      <a:pt x="2956" y="373"/>
                    </a:cubicBezTo>
                    <a:cubicBezTo>
                      <a:pt x="2955" y="373"/>
                      <a:pt x="2954" y="375"/>
                      <a:pt x="2953" y="374"/>
                    </a:cubicBezTo>
                    <a:cubicBezTo>
                      <a:pt x="2951" y="373"/>
                      <a:pt x="2949" y="371"/>
                      <a:pt x="2947" y="369"/>
                    </a:cubicBezTo>
                    <a:cubicBezTo>
                      <a:pt x="2949" y="366"/>
                      <a:pt x="2951" y="363"/>
                      <a:pt x="2953" y="363"/>
                    </a:cubicBezTo>
                    <a:cubicBezTo>
                      <a:pt x="2955" y="362"/>
                      <a:pt x="2957" y="366"/>
                      <a:pt x="2959" y="367"/>
                    </a:cubicBezTo>
                    <a:cubicBezTo>
                      <a:pt x="2961" y="369"/>
                      <a:pt x="2960" y="369"/>
                      <a:pt x="2959" y="370"/>
                    </a:cubicBezTo>
                    <a:close/>
                    <a:moveTo>
                      <a:pt x="2955" y="333"/>
                    </a:moveTo>
                    <a:cubicBezTo>
                      <a:pt x="2954" y="335"/>
                      <a:pt x="2953" y="335"/>
                      <a:pt x="2952" y="333"/>
                    </a:cubicBezTo>
                    <a:cubicBezTo>
                      <a:pt x="2951" y="332"/>
                      <a:pt x="2949" y="331"/>
                      <a:pt x="2948" y="329"/>
                    </a:cubicBezTo>
                    <a:cubicBezTo>
                      <a:pt x="2947" y="328"/>
                      <a:pt x="2947" y="328"/>
                      <a:pt x="2947" y="327"/>
                    </a:cubicBezTo>
                    <a:cubicBezTo>
                      <a:pt x="2948" y="326"/>
                      <a:pt x="2948" y="325"/>
                      <a:pt x="2948" y="325"/>
                    </a:cubicBezTo>
                    <a:cubicBezTo>
                      <a:pt x="2953" y="326"/>
                      <a:pt x="2950" y="320"/>
                      <a:pt x="2954" y="320"/>
                    </a:cubicBezTo>
                    <a:cubicBezTo>
                      <a:pt x="2954" y="320"/>
                      <a:pt x="2955" y="320"/>
                      <a:pt x="2955" y="321"/>
                    </a:cubicBezTo>
                    <a:cubicBezTo>
                      <a:pt x="2957" y="323"/>
                      <a:pt x="2958" y="326"/>
                      <a:pt x="2961" y="327"/>
                    </a:cubicBezTo>
                    <a:cubicBezTo>
                      <a:pt x="2959" y="329"/>
                      <a:pt x="2957" y="331"/>
                      <a:pt x="2955" y="333"/>
                    </a:cubicBezTo>
                    <a:close/>
                    <a:moveTo>
                      <a:pt x="2959" y="291"/>
                    </a:moveTo>
                    <a:cubicBezTo>
                      <a:pt x="2958" y="291"/>
                      <a:pt x="2957" y="291"/>
                      <a:pt x="2957" y="292"/>
                    </a:cubicBezTo>
                    <a:cubicBezTo>
                      <a:pt x="2957" y="294"/>
                      <a:pt x="2956" y="296"/>
                      <a:pt x="2953" y="296"/>
                    </a:cubicBezTo>
                    <a:cubicBezTo>
                      <a:pt x="2952" y="296"/>
                      <a:pt x="2952" y="293"/>
                      <a:pt x="2951" y="292"/>
                    </a:cubicBezTo>
                    <a:cubicBezTo>
                      <a:pt x="2949" y="290"/>
                      <a:pt x="2947" y="289"/>
                      <a:pt x="2945" y="287"/>
                    </a:cubicBezTo>
                    <a:cubicBezTo>
                      <a:pt x="2944" y="287"/>
                      <a:pt x="2944" y="286"/>
                      <a:pt x="2943" y="286"/>
                    </a:cubicBezTo>
                    <a:cubicBezTo>
                      <a:pt x="2944" y="286"/>
                      <a:pt x="2944" y="285"/>
                      <a:pt x="2945" y="285"/>
                    </a:cubicBezTo>
                    <a:cubicBezTo>
                      <a:pt x="2947" y="284"/>
                      <a:pt x="2949" y="282"/>
                      <a:pt x="2951" y="281"/>
                    </a:cubicBezTo>
                    <a:cubicBezTo>
                      <a:pt x="2954" y="278"/>
                      <a:pt x="2954" y="277"/>
                      <a:pt x="2957" y="281"/>
                    </a:cubicBezTo>
                    <a:cubicBezTo>
                      <a:pt x="2958" y="282"/>
                      <a:pt x="2959" y="282"/>
                      <a:pt x="2959" y="283"/>
                    </a:cubicBezTo>
                    <a:cubicBezTo>
                      <a:pt x="2964" y="287"/>
                      <a:pt x="2964" y="287"/>
                      <a:pt x="2959" y="291"/>
                    </a:cubicBezTo>
                    <a:close/>
                    <a:moveTo>
                      <a:pt x="2962" y="247"/>
                    </a:moveTo>
                    <a:cubicBezTo>
                      <a:pt x="2959" y="248"/>
                      <a:pt x="2956" y="252"/>
                      <a:pt x="2953" y="254"/>
                    </a:cubicBezTo>
                    <a:cubicBezTo>
                      <a:pt x="2951" y="252"/>
                      <a:pt x="2948" y="249"/>
                      <a:pt x="2946" y="247"/>
                    </a:cubicBezTo>
                    <a:cubicBezTo>
                      <a:pt x="2945" y="246"/>
                      <a:pt x="2944" y="246"/>
                      <a:pt x="2943" y="246"/>
                    </a:cubicBezTo>
                    <a:cubicBezTo>
                      <a:pt x="2944" y="245"/>
                      <a:pt x="2944" y="244"/>
                      <a:pt x="2945" y="244"/>
                    </a:cubicBezTo>
                    <a:cubicBezTo>
                      <a:pt x="2949" y="243"/>
                      <a:pt x="2951" y="241"/>
                      <a:pt x="2952" y="237"/>
                    </a:cubicBezTo>
                    <a:cubicBezTo>
                      <a:pt x="2953" y="235"/>
                      <a:pt x="2955" y="235"/>
                      <a:pt x="2956" y="237"/>
                    </a:cubicBezTo>
                    <a:cubicBezTo>
                      <a:pt x="2957" y="241"/>
                      <a:pt x="2960" y="242"/>
                      <a:pt x="2963" y="244"/>
                    </a:cubicBezTo>
                    <a:cubicBezTo>
                      <a:pt x="2965" y="245"/>
                      <a:pt x="2965" y="246"/>
                      <a:pt x="2962" y="247"/>
                    </a:cubicBezTo>
                    <a:close/>
                    <a:moveTo>
                      <a:pt x="2943" y="205"/>
                    </a:moveTo>
                    <a:cubicBezTo>
                      <a:pt x="2944" y="205"/>
                      <a:pt x="2945" y="204"/>
                      <a:pt x="2945" y="204"/>
                    </a:cubicBezTo>
                    <a:cubicBezTo>
                      <a:pt x="2948" y="201"/>
                      <a:pt x="2951" y="198"/>
                      <a:pt x="2953" y="195"/>
                    </a:cubicBezTo>
                    <a:cubicBezTo>
                      <a:pt x="2955" y="192"/>
                      <a:pt x="2954" y="193"/>
                      <a:pt x="2955" y="195"/>
                    </a:cubicBezTo>
                    <a:cubicBezTo>
                      <a:pt x="2957" y="199"/>
                      <a:pt x="2960" y="201"/>
                      <a:pt x="2963" y="204"/>
                    </a:cubicBezTo>
                    <a:cubicBezTo>
                      <a:pt x="2965" y="206"/>
                      <a:pt x="2963" y="207"/>
                      <a:pt x="2962" y="208"/>
                    </a:cubicBezTo>
                    <a:cubicBezTo>
                      <a:pt x="2960" y="209"/>
                      <a:pt x="2958" y="210"/>
                      <a:pt x="2957" y="211"/>
                    </a:cubicBezTo>
                    <a:cubicBezTo>
                      <a:pt x="2956" y="213"/>
                      <a:pt x="2956" y="216"/>
                      <a:pt x="2954" y="215"/>
                    </a:cubicBezTo>
                    <a:cubicBezTo>
                      <a:pt x="2952" y="215"/>
                      <a:pt x="2951" y="212"/>
                      <a:pt x="2950" y="210"/>
                    </a:cubicBezTo>
                    <a:cubicBezTo>
                      <a:pt x="2949" y="209"/>
                      <a:pt x="2947" y="208"/>
                      <a:pt x="2945" y="207"/>
                    </a:cubicBezTo>
                    <a:cubicBezTo>
                      <a:pt x="2944" y="207"/>
                      <a:pt x="2944" y="206"/>
                      <a:pt x="2943" y="205"/>
                    </a:cubicBezTo>
                    <a:close/>
                    <a:moveTo>
                      <a:pt x="2964" y="166"/>
                    </a:moveTo>
                    <a:cubicBezTo>
                      <a:pt x="2961" y="168"/>
                      <a:pt x="2957" y="172"/>
                      <a:pt x="2955" y="175"/>
                    </a:cubicBezTo>
                    <a:cubicBezTo>
                      <a:pt x="2953" y="178"/>
                      <a:pt x="2954" y="178"/>
                      <a:pt x="2953" y="175"/>
                    </a:cubicBezTo>
                    <a:cubicBezTo>
                      <a:pt x="2950" y="172"/>
                      <a:pt x="2947" y="169"/>
                      <a:pt x="2944" y="166"/>
                    </a:cubicBezTo>
                    <a:cubicBezTo>
                      <a:pt x="2943" y="166"/>
                      <a:pt x="2942" y="165"/>
                      <a:pt x="2941" y="165"/>
                    </a:cubicBezTo>
                    <a:cubicBezTo>
                      <a:pt x="2942" y="164"/>
                      <a:pt x="2942" y="164"/>
                      <a:pt x="2943" y="164"/>
                    </a:cubicBezTo>
                    <a:cubicBezTo>
                      <a:pt x="2944" y="163"/>
                      <a:pt x="2944" y="162"/>
                      <a:pt x="2945" y="162"/>
                    </a:cubicBezTo>
                    <a:cubicBezTo>
                      <a:pt x="2951" y="162"/>
                      <a:pt x="2949" y="153"/>
                      <a:pt x="2955" y="154"/>
                    </a:cubicBezTo>
                    <a:cubicBezTo>
                      <a:pt x="2957" y="158"/>
                      <a:pt x="2960" y="162"/>
                      <a:pt x="2965" y="164"/>
                    </a:cubicBezTo>
                    <a:cubicBezTo>
                      <a:pt x="2967" y="164"/>
                      <a:pt x="2966" y="165"/>
                      <a:pt x="2964" y="166"/>
                    </a:cubicBezTo>
                    <a:close/>
                    <a:moveTo>
                      <a:pt x="2967" y="126"/>
                    </a:moveTo>
                    <a:cubicBezTo>
                      <a:pt x="2962" y="127"/>
                      <a:pt x="2958" y="130"/>
                      <a:pt x="2956" y="135"/>
                    </a:cubicBezTo>
                    <a:cubicBezTo>
                      <a:pt x="2954" y="138"/>
                      <a:pt x="2953" y="136"/>
                      <a:pt x="2952" y="135"/>
                    </a:cubicBezTo>
                    <a:cubicBezTo>
                      <a:pt x="2950" y="133"/>
                      <a:pt x="2949" y="130"/>
                      <a:pt x="2947" y="128"/>
                    </a:cubicBezTo>
                    <a:cubicBezTo>
                      <a:pt x="2945" y="127"/>
                      <a:pt x="2942" y="126"/>
                      <a:pt x="2940" y="124"/>
                    </a:cubicBezTo>
                    <a:cubicBezTo>
                      <a:pt x="2942" y="123"/>
                      <a:pt x="2945" y="122"/>
                      <a:pt x="2947" y="120"/>
                    </a:cubicBezTo>
                    <a:cubicBezTo>
                      <a:pt x="2950" y="118"/>
                      <a:pt x="2951" y="115"/>
                      <a:pt x="2953" y="112"/>
                    </a:cubicBezTo>
                    <a:cubicBezTo>
                      <a:pt x="2953" y="112"/>
                      <a:pt x="2953" y="111"/>
                      <a:pt x="2954" y="110"/>
                    </a:cubicBezTo>
                    <a:cubicBezTo>
                      <a:pt x="2954" y="111"/>
                      <a:pt x="2955" y="111"/>
                      <a:pt x="2955" y="112"/>
                    </a:cubicBezTo>
                    <a:cubicBezTo>
                      <a:pt x="2957" y="117"/>
                      <a:pt x="2961" y="121"/>
                      <a:pt x="2967" y="124"/>
                    </a:cubicBezTo>
                    <a:cubicBezTo>
                      <a:pt x="2969" y="125"/>
                      <a:pt x="2968" y="125"/>
                      <a:pt x="2967" y="126"/>
                    </a:cubicBezTo>
                    <a:close/>
                    <a:moveTo>
                      <a:pt x="2994" y="736"/>
                    </a:moveTo>
                    <a:cubicBezTo>
                      <a:pt x="2994" y="736"/>
                      <a:pt x="2994" y="735"/>
                      <a:pt x="2993" y="735"/>
                    </a:cubicBezTo>
                    <a:cubicBezTo>
                      <a:pt x="2994" y="735"/>
                      <a:pt x="2994" y="735"/>
                      <a:pt x="2994" y="734"/>
                    </a:cubicBezTo>
                    <a:cubicBezTo>
                      <a:pt x="2994" y="735"/>
                      <a:pt x="2995" y="735"/>
                      <a:pt x="2995" y="736"/>
                    </a:cubicBezTo>
                    <a:cubicBezTo>
                      <a:pt x="2995" y="736"/>
                      <a:pt x="2994" y="736"/>
                      <a:pt x="2994" y="736"/>
                    </a:cubicBezTo>
                    <a:close/>
                    <a:moveTo>
                      <a:pt x="2996" y="696"/>
                    </a:moveTo>
                    <a:cubicBezTo>
                      <a:pt x="2994" y="696"/>
                      <a:pt x="2991" y="697"/>
                      <a:pt x="2991" y="694"/>
                    </a:cubicBezTo>
                    <a:cubicBezTo>
                      <a:pt x="2991" y="693"/>
                      <a:pt x="2993" y="692"/>
                      <a:pt x="2994" y="690"/>
                    </a:cubicBezTo>
                    <a:cubicBezTo>
                      <a:pt x="2995" y="691"/>
                      <a:pt x="2996" y="693"/>
                      <a:pt x="2997" y="694"/>
                    </a:cubicBezTo>
                    <a:cubicBezTo>
                      <a:pt x="2997" y="694"/>
                      <a:pt x="2996" y="696"/>
                      <a:pt x="2996" y="696"/>
                    </a:cubicBezTo>
                    <a:close/>
                    <a:moveTo>
                      <a:pt x="2992" y="653"/>
                    </a:moveTo>
                    <a:cubicBezTo>
                      <a:pt x="2992" y="652"/>
                      <a:pt x="2993" y="651"/>
                      <a:pt x="2994" y="650"/>
                    </a:cubicBezTo>
                    <a:cubicBezTo>
                      <a:pt x="2995" y="651"/>
                      <a:pt x="2996" y="652"/>
                      <a:pt x="2997" y="653"/>
                    </a:cubicBezTo>
                    <a:cubicBezTo>
                      <a:pt x="2997" y="653"/>
                      <a:pt x="2995" y="654"/>
                      <a:pt x="2993" y="657"/>
                    </a:cubicBezTo>
                    <a:cubicBezTo>
                      <a:pt x="2993" y="655"/>
                      <a:pt x="2992" y="654"/>
                      <a:pt x="2992" y="653"/>
                    </a:cubicBezTo>
                    <a:close/>
                    <a:moveTo>
                      <a:pt x="2994" y="615"/>
                    </a:moveTo>
                    <a:cubicBezTo>
                      <a:pt x="2993" y="615"/>
                      <a:pt x="2992" y="614"/>
                      <a:pt x="2990" y="612"/>
                    </a:cubicBezTo>
                    <a:cubicBezTo>
                      <a:pt x="2992" y="611"/>
                      <a:pt x="2993" y="610"/>
                      <a:pt x="2994" y="610"/>
                    </a:cubicBezTo>
                    <a:cubicBezTo>
                      <a:pt x="2995" y="610"/>
                      <a:pt x="2996" y="612"/>
                      <a:pt x="2997" y="612"/>
                    </a:cubicBezTo>
                    <a:cubicBezTo>
                      <a:pt x="2996" y="613"/>
                      <a:pt x="2995" y="615"/>
                      <a:pt x="2994" y="615"/>
                    </a:cubicBezTo>
                    <a:close/>
                    <a:moveTo>
                      <a:pt x="2995" y="574"/>
                    </a:moveTo>
                    <a:cubicBezTo>
                      <a:pt x="2993" y="574"/>
                      <a:pt x="2992" y="573"/>
                      <a:pt x="2991" y="572"/>
                    </a:cubicBezTo>
                    <a:cubicBezTo>
                      <a:pt x="2992" y="571"/>
                      <a:pt x="2993" y="570"/>
                      <a:pt x="2994" y="569"/>
                    </a:cubicBezTo>
                    <a:cubicBezTo>
                      <a:pt x="2995" y="570"/>
                      <a:pt x="2996" y="571"/>
                      <a:pt x="2998" y="573"/>
                    </a:cubicBezTo>
                    <a:cubicBezTo>
                      <a:pt x="2997" y="573"/>
                      <a:pt x="2995" y="575"/>
                      <a:pt x="2995" y="574"/>
                    </a:cubicBezTo>
                    <a:close/>
                    <a:moveTo>
                      <a:pt x="2990" y="531"/>
                    </a:moveTo>
                    <a:cubicBezTo>
                      <a:pt x="2992" y="529"/>
                      <a:pt x="2993" y="528"/>
                      <a:pt x="2994" y="527"/>
                    </a:cubicBezTo>
                    <a:cubicBezTo>
                      <a:pt x="2995" y="529"/>
                      <a:pt x="2997" y="530"/>
                      <a:pt x="2997" y="531"/>
                    </a:cubicBezTo>
                    <a:cubicBezTo>
                      <a:pt x="2997" y="532"/>
                      <a:pt x="2995" y="533"/>
                      <a:pt x="2994" y="535"/>
                    </a:cubicBezTo>
                    <a:cubicBezTo>
                      <a:pt x="2993" y="533"/>
                      <a:pt x="2992" y="532"/>
                      <a:pt x="2990" y="531"/>
                    </a:cubicBezTo>
                    <a:close/>
                    <a:moveTo>
                      <a:pt x="2994" y="496"/>
                    </a:moveTo>
                    <a:cubicBezTo>
                      <a:pt x="2992" y="494"/>
                      <a:pt x="2991" y="493"/>
                      <a:pt x="2988" y="490"/>
                    </a:cubicBezTo>
                    <a:cubicBezTo>
                      <a:pt x="2991" y="488"/>
                      <a:pt x="2992" y="487"/>
                      <a:pt x="2994" y="485"/>
                    </a:cubicBezTo>
                    <a:cubicBezTo>
                      <a:pt x="2996" y="487"/>
                      <a:pt x="2999" y="489"/>
                      <a:pt x="2999" y="490"/>
                    </a:cubicBezTo>
                    <a:cubicBezTo>
                      <a:pt x="2998" y="492"/>
                      <a:pt x="2996" y="494"/>
                      <a:pt x="2994" y="496"/>
                    </a:cubicBezTo>
                    <a:close/>
                    <a:moveTo>
                      <a:pt x="2994" y="454"/>
                    </a:moveTo>
                    <a:cubicBezTo>
                      <a:pt x="2992" y="453"/>
                      <a:pt x="2991" y="451"/>
                      <a:pt x="2989" y="449"/>
                    </a:cubicBezTo>
                    <a:cubicBezTo>
                      <a:pt x="2991" y="448"/>
                      <a:pt x="2993" y="445"/>
                      <a:pt x="2994" y="445"/>
                    </a:cubicBezTo>
                    <a:cubicBezTo>
                      <a:pt x="2996" y="445"/>
                      <a:pt x="2997" y="448"/>
                      <a:pt x="2999" y="450"/>
                    </a:cubicBezTo>
                    <a:cubicBezTo>
                      <a:pt x="2997" y="451"/>
                      <a:pt x="2995" y="454"/>
                      <a:pt x="2994" y="454"/>
                    </a:cubicBezTo>
                    <a:close/>
                    <a:moveTo>
                      <a:pt x="2997" y="411"/>
                    </a:moveTo>
                    <a:cubicBezTo>
                      <a:pt x="2996" y="411"/>
                      <a:pt x="2995" y="414"/>
                      <a:pt x="2994" y="413"/>
                    </a:cubicBezTo>
                    <a:cubicBezTo>
                      <a:pt x="2992" y="413"/>
                      <a:pt x="2990" y="411"/>
                      <a:pt x="2988" y="409"/>
                    </a:cubicBezTo>
                    <a:cubicBezTo>
                      <a:pt x="2988" y="409"/>
                      <a:pt x="2988" y="408"/>
                      <a:pt x="2988" y="408"/>
                    </a:cubicBezTo>
                    <a:cubicBezTo>
                      <a:pt x="2990" y="406"/>
                      <a:pt x="2992" y="405"/>
                      <a:pt x="2994" y="403"/>
                    </a:cubicBezTo>
                    <a:cubicBezTo>
                      <a:pt x="2994" y="403"/>
                      <a:pt x="2994" y="402"/>
                      <a:pt x="2994" y="402"/>
                    </a:cubicBezTo>
                    <a:cubicBezTo>
                      <a:pt x="2996" y="404"/>
                      <a:pt x="2997" y="405"/>
                      <a:pt x="2998" y="406"/>
                    </a:cubicBezTo>
                    <a:cubicBezTo>
                      <a:pt x="3001" y="409"/>
                      <a:pt x="3001" y="410"/>
                      <a:pt x="2997" y="411"/>
                    </a:cubicBezTo>
                    <a:close/>
                    <a:moveTo>
                      <a:pt x="2989" y="367"/>
                    </a:moveTo>
                    <a:cubicBezTo>
                      <a:pt x="2989" y="367"/>
                      <a:pt x="2990" y="366"/>
                      <a:pt x="2990" y="366"/>
                    </a:cubicBezTo>
                    <a:cubicBezTo>
                      <a:pt x="2994" y="362"/>
                      <a:pt x="2994" y="362"/>
                      <a:pt x="2998" y="366"/>
                    </a:cubicBezTo>
                    <a:cubicBezTo>
                      <a:pt x="3000" y="368"/>
                      <a:pt x="3002" y="369"/>
                      <a:pt x="2998" y="371"/>
                    </a:cubicBezTo>
                    <a:cubicBezTo>
                      <a:pt x="2997" y="372"/>
                      <a:pt x="2996" y="374"/>
                      <a:pt x="2994" y="375"/>
                    </a:cubicBezTo>
                    <a:cubicBezTo>
                      <a:pt x="2994" y="375"/>
                      <a:pt x="2993" y="374"/>
                      <a:pt x="2993" y="374"/>
                    </a:cubicBezTo>
                    <a:cubicBezTo>
                      <a:pt x="2992" y="373"/>
                      <a:pt x="2990" y="371"/>
                      <a:pt x="2989" y="370"/>
                    </a:cubicBezTo>
                    <a:cubicBezTo>
                      <a:pt x="2988" y="369"/>
                      <a:pt x="2987" y="368"/>
                      <a:pt x="2989" y="367"/>
                    </a:cubicBezTo>
                    <a:close/>
                    <a:moveTo>
                      <a:pt x="2988" y="326"/>
                    </a:moveTo>
                    <a:cubicBezTo>
                      <a:pt x="2993" y="326"/>
                      <a:pt x="2991" y="320"/>
                      <a:pt x="2994" y="320"/>
                    </a:cubicBezTo>
                    <a:cubicBezTo>
                      <a:pt x="2995" y="320"/>
                      <a:pt x="2995" y="320"/>
                      <a:pt x="2995" y="321"/>
                    </a:cubicBezTo>
                    <a:cubicBezTo>
                      <a:pt x="2997" y="323"/>
                      <a:pt x="3000" y="325"/>
                      <a:pt x="3000" y="327"/>
                    </a:cubicBezTo>
                    <a:cubicBezTo>
                      <a:pt x="3000" y="329"/>
                      <a:pt x="2997" y="331"/>
                      <a:pt x="2996" y="334"/>
                    </a:cubicBezTo>
                    <a:cubicBezTo>
                      <a:pt x="2995" y="334"/>
                      <a:pt x="2995" y="334"/>
                      <a:pt x="2994" y="335"/>
                    </a:cubicBezTo>
                    <a:cubicBezTo>
                      <a:pt x="2992" y="332"/>
                      <a:pt x="2990" y="330"/>
                      <a:pt x="2987" y="327"/>
                    </a:cubicBezTo>
                    <a:cubicBezTo>
                      <a:pt x="2987" y="327"/>
                      <a:pt x="2988" y="326"/>
                      <a:pt x="2988" y="3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Freeform 6">
                <a:extLst>
                  <a:ext uri="{FF2B5EF4-FFF2-40B4-BE49-F238E27FC236}">
                    <a16:creationId xmlns:a16="http://schemas.microsoft.com/office/drawing/2014/main" id="{C5311098-0598-44EE-98BD-BD2AEB2EE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2" y="4297"/>
                <a:ext cx="534" cy="218"/>
              </a:xfrm>
              <a:custGeom>
                <a:avLst/>
                <a:gdLst>
                  <a:gd name="T0" fmla="*/ 42 w 206"/>
                  <a:gd name="T1" fmla="*/ 65 h 84"/>
                  <a:gd name="T2" fmla="*/ 43 w 206"/>
                  <a:gd name="T3" fmla="*/ 65 h 84"/>
                  <a:gd name="T4" fmla="*/ 80 w 206"/>
                  <a:gd name="T5" fmla="*/ 69 h 84"/>
                  <a:gd name="T6" fmla="*/ 83 w 206"/>
                  <a:gd name="T7" fmla="*/ 65 h 84"/>
                  <a:gd name="T8" fmla="*/ 85 w 206"/>
                  <a:gd name="T9" fmla="*/ 69 h 84"/>
                  <a:gd name="T10" fmla="*/ 120 w 206"/>
                  <a:gd name="T11" fmla="*/ 69 h 84"/>
                  <a:gd name="T12" fmla="*/ 123 w 206"/>
                  <a:gd name="T13" fmla="*/ 65 h 84"/>
                  <a:gd name="T14" fmla="*/ 126 w 206"/>
                  <a:gd name="T15" fmla="*/ 69 h 84"/>
                  <a:gd name="T16" fmla="*/ 162 w 206"/>
                  <a:gd name="T17" fmla="*/ 67 h 84"/>
                  <a:gd name="T18" fmla="*/ 164 w 206"/>
                  <a:gd name="T19" fmla="*/ 67 h 84"/>
                  <a:gd name="T20" fmla="*/ 201 w 206"/>
                  <a:gd name="T21" fmla="*/ 70 h 84"/>
                  <a:gd name="T22" fmla="*/ 186 w 206"/>
                  <a:gd name="T23" fmla="*/ 40 h 84"/>
                  <a:gd name="T24" fmla="*/ 201 w 206"/>
                  <a:gd name="T25" fmla="*/ 11 h 84"/>
                  <a:gd name="T26" fmla="*/ 166 w 206"/>
                  <a:gd name="T27" fmla="*/ 11 h 84"/>
                  <a:gd name="T28" fmla="*/ 182 w 206"/>
                  <a:gd name="T29" fmla="*/ 41 h 84"/>
                  <a:gd name="T30" fmla="*/ 164 w 206"/>
                  <a:gd name="T31" fmla="*/ 54 h 84"/>
                  <a:gd name="T32" fmla="*/ 162 w 206"/>
                  <a:gd name="T33" fmla="*/ 55 h 84"/>
                  <a:gd name="T34" fmla="*/ 145 w 206"/>
                  <a:gd name="T35" fmla="*/ 40 h 84"/>
                  <a:gd name="T36" fmla="*/ 160 w 206"/>
                  <a:gd name="T37" fmla="*/ 11 h 84"/>
                  <a:gd name="T38" fmla="*/ 126 w 206"/>
                  <a:gd name="T39" fmla="*/ 11 h 84"/>
                  <a:gd name="T40" fmla="*/ 141 w 206"/>
                  <a:gd name="T41" fmla="*/ 41 h 84"/>
                  <a:gd name="T42" fmla="*/ 124 w 206"/>
                  <a:gd name="T43" fmla="*/ 54 h 84"/>
                  <a:gd name="T44" fmla="*/ 122 w 206"/>
                  <a:gd name="T45" fmla="*/ 55 h 84"/>
                  <a:gd name="T46" fmla="*/ 105 w 206"/>
                  <a:gd name="T47" fmla="*/ 40 h 84"/>
                  <a:gd name="T48" fmla="*/ 122 w 206"/>
                  <a:gd name="T49" fmla="*/ 14 h 84"/>
                  <a:gd name="T50" fmla="*/ 86 w 206"/>
                  <a:gd name="T51" fmla="*/ 12 h 84"/>
                  <a:gd name="T52" fmla="*/ 95 w 206"/>
                  <a:gd name="T53" fmla="*/ 39 h 84"/>
                  <a:gd name="T54" fmla="*/ 87 w 206"/>
                  <a:gd name="T55" fmla="*/ 49 h 84"/>
                  <a:gd name="T56" fmla="*/ 83 w 206"/>
                  <a:gd name="T57" fmla="*/ 57 h 84"/>
                  <a:gd name="T58" fmla="*/ 80 w 206"/>
                  <a:gd name="T59" fmla="*/ 52 h 84"/>
                  <a:gd name="T60" fmla="*/ 43 w 206"/>
                  <a:gd name="T61" fmla="*/ 56 h 84"/>
                  <a:gd name="T62" fmla="*/ 42 w 206"/>
                  <a:gd name="T63" fmla="*/ 56 h 84"/>
                  <a:gd name="T64" fmla="*/ 5 w 206"/>
                  <a:gd name="T65" fmla="*/ 6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6" h="84">
                    <a:moveTo>
                      <a:pt x="27" y="80"/>
                    </a:moveTo>
                    <a:cubicBezTo>
                      <a:pt x="33" y="79"/>
                      <a:pt x="39" y="73"/>
                      <a:pt x="42" y="65"/>
                    </a:cubicBezTo>
                    <a:cubicBezTo>
                      <a:pt x="42" y="65"/>
                      <a:pt x="42" y="64"/>
                      <a:pt x="42" y="63"/>
                    </a:cubicBezTo>
                    <a:cubicBezTo>
                      <a:pt x="43" y="64"/>
                      <a:pt x="43" y="64"/>
                      <a:pt x="43" y="65"/>
                    </a:cubicBezTo>
                    <a:cubicBezTo>
                      <a:pt x="45" y="73"/>
                      <a:pt x="50" y="79"/>
                      <a:pt x="58" y="80"/>
                    </a:cubicBezTo>
                    <a:cubicBezTo>
                      <a:pt x="70" y="82"/>
                      <a:pt x="75" y="79"/>
                      <a:pt x="80" y="69"/>
                    </a:cubicBezTo>
                    <a:cubicBezTo>
                      <a:pt x="81" y="68"/>
                      <a:pt x="81" y="67"/>
                      <a:pt x="82" y="66"/>
                    </a:cubicBezTo>
                    <a:cubicBezTo>
                      <a:pt x="82" y="66"/>
                      <a:pt x="82" y="65"/>
                      <a:pt x="83" y="65"/>
                    </a:cubicBezTo>
                    <a:cubicBezTo>
                      <a:pt x="83" y="65"/>
                      <a:pt x="83" y="66"/>
                      <a:pt x="84" y="66"/>
                    </a:cubicBezTo>
                    <a:cubicBezTo>
                      <a:pt x="84" y="67"/>
                      <a:pt x="85" y="68"/>
                      <a:pt x="85" y="69"/>
                    </a:cubicBezTo>
                    <a:cubicBezTo>
                      <a:pt x="89" y="77"/>
                      <a:pt x="94" y="80"/>
                      <a:pt x="103" y="80"/>
                    </a:cubicBezTo>
                    <a:cubicBezTo>
                      <a:pt x="111" y="80"/>
                      <a:pt x="117" y="77"/>
                      <a:pt x="120" y="69"/>
                    </a:cubicBezTo>
                    <a:cubicBezTo>
                      <a:pt x="121" y="68"/>
                      <a:pt x="122" y="67"/>
                      <a:pt x="122" y="66"/>
                    </a:cubicBezTo>
                    <a:cubicBezTo>
                      <a:pt x="122" y="66"/>
                      <a:pt x="123" y="65"/>
                      <a:pt x="123" y="65"/>
                    </a:cubicBezTo>
                    <a:cubicBezTo>
                      <a:pt x="123" y="65"/>
                      <a:pt x="124" y="66"/>
                      <a:pt x="124" y="66"/>
                    </a:cubicBezTo>
                    <a:cubicBezTo>
                      <a:pt x="125" y="67"/>
                      <a:pt x="125" y="68"/>
                      <a:pt x="126" y="69"/>
                    </a:cubicBezTo>
                    <a:cubicBezTo>
                      <a:pt x="130" y="83"/>
                      <a:pt x="151" y="84"/>
                      <a:pt x="159" y="73"/>
                    </a:cubicBezTo>
                    <a:cubicBezTo>
                      <a:pt x="160" y="71"/>
                      <a:pt x="161" y="69"/>
                      <a:pt x="162" y="67"/>
                    </a:cubicBezTo>
                    <a:cubicBezTo>
                      <a:pt x="163" y="66"/>
                      <a:pt x="163" y="66"/>
                      <a:pt x="163" y="65"/>
                    </a:cubicBezTo>
                    <a:cubicBezTo>
                      <a:pt x="164" y="66"/>
                      <a:pt x="164" y="66"/>
                      <a:pt x="164" y="67"/>
                    </a:cubicBezTo>
                    <a:cubicBezTo>
                      <a:pt x="169" y="76"/>
                      <a:pt x="175" y="81"/>
                      <a:pt x="185" y="80"/>
                    </a:cubicBezTo>
                    <a:cubicBezTo>
                      <a:pt x="193" y="80"/>
                      <a:pt x="198" y="76"/>
                      <a:pt x="201" y="70"/>
                    </a:cubicBezTo>
                    <a:cubicBezTo>
                      <a:pt x="206" y="59"/>
                      <a:pt x="203" y="46"/>
                      <a:pt x="189" y="42"/>
                    </a:cubicBezTo>
                    <a:cubicBezTo>
                      <a:pt x="188" y="41"/>
                      <a:pt x="187" y="41"/>
                      <a:pt x="186" y="40"/>
                    </a:cubicBezTo>
                    <a:cubicBezTo>
                      <a:pt x="187" y="40"/>
                      <a:pt x="187" y="40"/>
                      <a:pt x="188" y="40"/>
                    </a:cubicBezTo>
                    <a:cubicBezTo>
                      <a:pt x="203" y="36"/>
                      <a:pt x="206" y="23"/>
                      <a:pt x="201" y="11"/>
                    </a:cubicBezTo>
                    <a:cubicBezTo>
                      <a:pt x="198" y="5"/>
                      <a:pt x="192" y="1"/>
                      <a:pt x="185" y="1"/>
                    </a:cubicBezTo>
                    <a:cubicBezTo>
                      <a:pt x="176" y="1"/>
                      <a:pt x="170" y="4"/>
                      <a:pt x="166" y="11"/>
                    </a:cubicBezTo>
                    <a:cubicBezTo>
                      <a:pt x="161" y="21"/>
                      <a:pt x="164" y="36"/>
                      <a:pt x="179" y="40"/>
                    </a:cubicBezTo>
                    <a:cubicBezTo>
                      <a:pt x="180" y="40"/>
                      <a:pt x="181" y="40"/>
                      <a:pt x="182" y="41"/>
                    </a:cubicBezTo>
                    <a:cubicBezTo>
                      <a:pt x="181" y="41"/>
                      <a:pt x="180" y="42"/>
                      <a:pt x="180" y="42"/>
                    </a:cubicBezTo>
                    <a:cubicBezTo>
                      <a:pt x="172" y="42"/>
                      <a:pt x="168" y="48"/>
                      <a:pt x="164" y="54"/>
                    </a:cubicBezTo>
                    <a:cubicBezTo>
                      <a:pt x="164" y="55"/>
                      <a:pt x="164" y="56"/>
                      <a:pt x="164" y="57"/>
                    </a:cubicBezTo>
                    <a:cubicBezTo>
                      <a:pt x="163" y="56"/>
                      <a:pt x="163" y="55"/>
                      <a:pt x="162" y="55"/>
                    </a:cubicBezTo>
                    <a:cubicBezTo>
                      <a:pt x="159" y="49"/>
                      <a:pt x="155" y="43"/>
                      <a:pt x="148" y="42"/>
                    </a:cubicBezTo>
                    <a:cubicBezTo>
                      <a:pt x="147" y="41"/>
                      <a:pt x="146" y="41"/>
                      <a:pt x="145" y="40"/>
                    </a:cubicBezTo>
                    <a:cubicBezTo>
                      <a:pt x="146" y="40"/>
                      <a:pt x="147" y="40"/>
                      <a:pt x="148" y="40"/>
                    </a:cubicBezTo>
                    <a:cubicBezTo>
                      <a:pt x="162" y="36"/>
                      <a:pt x="166" y="23"/>
                      <a:pt x="160" y="11"/>
                    </a:cubicBezTo>
                    <a:cubicBezTo>
                      <a:pt x="157" y="5"/>
                      <a:pt x="152" y="1"/>
                      <a:pt x="144" y="1"/>
                    </a:cubicBezTo>
                    <a:cubicBezTo>
                      <a:pt x="136" y="1"/>
                      <a:pt x="130" y="4"/>
                      <a:pt x="126" y="11"/>
                    </a:cubicBezTo>
                    <a:cubicBezTo>
                      <a:pt x="121" y="21"/>
                      <a:pt x="124" y="36"/>
                      <a:pt x="139" y="40"/>
                    </a:cubicBezTo>
                    <a:cubicBezTo>
                      <a:pt x="140" y="40"/>
                      <a:pt x="140" y="41"/>
                      <a:pt x="141" y="41"/>
                    </a:cubicBezTo>
                    <a:cubicBezTo>
                      <a:pt x="141" y="41"/>
                      <a:pt x="140" y="42"/>
                      <a:pt x="140" y="42"/>
                    </a:cubicBezTo>
                    <a:cubicBezTo>
                      <a:pt x="131" y="42"/>
                      <a:pt x="128" y="48"/>
                      <a:pt x="124" y="54"/>
                    </a:cubicBezTo>
                    <a:cubicBezTo>
                      <a:pt x="124" y="55"/>
                      <a:pt x="123" y="56"/>
                      <a:pt x="123" y="57"/>
                    </a:cubicBezTo>
                    <a:cubicBezTo>
                      <a:pt x="123" y="56"/>
                      <a:pt x="123" y="55"/>
                      <a:pt x="122" y="55"/>
                    </a:cubicBezTo>
                    <a:cubicBezTo>
                      <a:pt x="119" y="48"/>
                      <a:pt x="115" y="43"/>
                      <a:pt x="107" y="42"/>
                    </a:cubicBezTo>
                    <a:cubicBezTo>
                      <a:pt x="106" y="42"/>
                      <a:pt x="106" y="41"/>
                      <a:pt x="105" y="40"/>
                    </a:cubicBezTo>
                    <a:cubicBezTo>
                      <a:pt x="106" y="40"/>
                      <a:pt x="106" y="40"/>
                      <a:pt x="107" y="40"/>
                    </a:cubicBezTo>
                    <a:cubicBezTo>
                      <a:pt x="120" y="36"/>
                      <a:pt x="126" y="25"/>
                      <a:pt x="122" y="14"/>
                    </a:cubicBezTo>
                    <a:cubicBezTo>
                      <a:pt x="119" y="6"/>
                      <a:pt x="111" y="0"/>
                      <a:pt x="103" y="1"/>
                    </a:cubicBezTo>
                    <a:cubicBezTo>
                      <a:pt x="94" y="1"/>
                      <a:pt x="89" y="4"/>
                      <a:pt x="86" y="12"/>
                    </a:cubicBezTo>
                    <a:cubicBezTo>
                      <a:pt x="83" y="18"/>
                      <a:pt x="83" y="28"/>
                      <a:pt x="87" y="32"/>
                    </a:cubicBezTo>
                    <a:cubicBezTo>
                      <a:pt x="89" y="35"/>
                      <a:pt x="92" y="37"/>
                      <a:pt x="95" y="39"/>
                    </a:cubicBezTo>
                    <a:cubicBezTo>
                      <a:pt x="97" y="40"/>
                      <a:pt x="97" y="42"/>
                      <a:pt x="96" y="42"/>
                    </a:cubicBezTo>
                    <a:cubicBezTo>
                      <a:pt x="93" y="45"/>
                      <a:pt x="90" y="47"/>
                      <a:pt x="87" y="49"/>
                    </a:cubicBezTo>
                    <a:cubicBezTo>
                      <a:pt x="85" y="51"/>
                      <a:pt x="85" y="53"/>
                      <a:pt x="84" y="55"/>
                    </a:cubicBezTo>
                    <a:cubicBezTo>
                      <a:pt x="83" y="56"/>
                      <a:pt x="83" y="56"/>
                      <a:pt x="83" y="57"/>
                    </a:cubicBezTo>
                    <a:cubicBezTo>
                      <a:pt x="82" y="57"/>
                      <a:pt x="82" y="56"/>
                      <a:pt x="82" y="56"/>
                    </a:cubicBezTo>
                    <a:cubicBezTo>
                      <a:pt x="81" y="55"/>
                      <a:pt x="81" y="53"/>
                      <a:pt x="80" y="52"/>
                    </a:cubicBezTo>
                    <a:cubicBezTo>
                      <a:pt x="75" y="43"/>
                      <a:pt x="70" y="40"/>
                      <a:pt x="58" y="42"/>
                    </a:cubicBezTo>
                    <a:cubicBezTo>
                      <a:pt x="50" y="43"/>
                      <a:pt x="45" y="49"/>
                      <a:pt x="43" y="56"/>
                    </a:cubicBezTo>
                    <a:cubicBezTo>
                      <a:pt x="43" y="57"/>
                      <a:pt x="43" y="58"/>
                      <a:pt x="42" y="59"/>
                    </a:cubicBezTo>
                    <a:cubicBezTo>
                      <a:pt x="42" y="58"/>
                      <a:pt x="42" y="57"/>
                      <a:pt x="42" y="56"/>
                    </a:cubicBezTo>
                    <a:cubicBezTo>
                      <a:pt x="38" y="44"/>
                      <a:pt x="26" y="37"/>
                      <a:pt x="15" y="42"/>
                    </a:cubicBezTo>
                    <a:cubicBezTo>
                      <a:pt x="3" y="48"/>
                      <a:pt x="0" y="58"/>
                      <a:pt x="5" y="69"/>
                    </a:cubicBezTo>
                    <a:cubicBezTo>
                      <a:pt x="9" y="78"/>
                      <a:pt x="15" y="81"/>
                      <a:pt x="27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Freeform 7">
                <a:extLst>
                  <a:ext uri="{FF2B5EF4-FFF2-40B4-BE49-F238E27FC236}">
                    <a16:creationId xmlns:a16="http://schemas.microsoft.com/office/drawing/2014/main" id="{00139AE2-8DD7-49A6-9FD0-FD6983122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3869"/>
                <a:ext cx="529" cy="117"/>
              </a:xfrm>
              <a:custGeom>
                <a:avLst/>
                <a:gdLst>
                  <a:gd name="T0" fmla="*/ 10 w 204"/>
                  <a:gd name="T1" fmla="*/ 40 h 45"/>
                  <a:gd name="T2" fmla="*/ 39 w 204"/>
                  <a:gd name="T3" fmla="*/ 27 h 45"/>
                  <a:gd name="T4" fmla="*/ 40 w 204"/>
                  <a:gd name="T5" fmla="*/ 24 h 45"/>
                  <a:gd name="T6" fmla="*/ 41 w 204"/>
                  <a:gd name="T7" fmla="*/ 27 h 45"/>
                  <a:gd name="T8" fmla="*/ 51 w 204"/>
                  <a:gd name="T9" fmla="*/ 40 h 45"/>
                  <a:gd name="T10" fmla="*/ 79 w 204"/>
                  <a:gd name="T11" fmla="*/ 26 h 45"/>
                  <a:gd name="T12" fmla="*/ 81 w 204"/>
                  <a:gd name="T13" fmla="*/ 25 h 45"/>
                  <a:gd name="T14" fmla="*/ 81 w 204"/>
                  <a:gd name="T15" fmla="*/ 26 h 45"/>
                  <a:gd name="T16" fmla="*/ 91 w 204"/>
                  <a:gd name="T17" fmla="*/ 40 h 45"/>
                  <a:gd name="T18" fmla="*/ 120 w 204"/>
                  <a:gd name="T19" fmla="*/ 26 h 45"/>
                  <a:gd name="T20" fmla="*/ 121 w 204"/>
                  <a:gd name="T21" fmla="*/ 25 h 45"/>
                  <a:gd name="T22" fmla="*/ 122 w 204"/>
                  <a:gd name="T23" fmla="*/ 26 h 45"/>
                  <a:gd name="T24" fmla="*/ 131 w 204"/>
                  <a:gd name="T25" fmla="*/ 40 h 45"/>
                  <a:gd name="T26" fmla="*/ 160 w 204"/>
                  <a:gd name="T27" fmla="*/ 26 h 45"/>
                  <a:gd name="T28" fmla="*/ 161 w 204"/>
                  <a:gd name="T29" fmla="*/ 25 h 45"/>
                  <a:gd name="T30" fmla="*/ 162 w 204"/>
                  <a:gd name="T31" fmla="*/ 26 h 45"/>
                  <a:gd name="T32" fmla="*/ 182 w 204"/>
                  <a:gd name="T33" fmla="*/ 42 h 45"/>
                  <a:gd name="T34" fmla="*/ 199 w 204"/>
                  <a:gd name="T35" fmla="*/ 15 h 45"/>
                  <a:gd name="T36" fmla="*/ 181 w 204"/>
                  <a:gd name="T37" fmla="*/ 3 h 45"/>
                  <a:gd name="T38" fmla="*/ 162 w 204"/>
                  <a:gd name="T39" fmla="*/ 17 h 45"/>
                  <a:gd name="T40" fmla="*/ 161 w 204"/>
                  <a:gd name="T41" fmla="*/ 20 h 45"/>
                  <a:gd name="T42" fmla="*/ 160 w 204"/>
                  <a:gd name="T43" fmla="*/ 18 h 45"/>
                  <a:gd name="T44" fmla="*/ 150 w 204"/>
                  <a:gd name="T45" fmla="*/ 5 h 45"/>
                  <a:gd name="T46" fmla="*/ 122 w 204"/>
                  <a:gd name="T47" fmla="*/ 18 h 45"/>
                  <a:gd name="T48" fmla="*/ 120 w 204"/>
                  <a:gd name="T49" fmla="*/ 20 h 45"/>
                  <a:gd name="T50" fmla="*/ 120 w 204"/>
                  <a:gd name="T51" fmla="*/ 19 h 45"/>
                  <a:gd name="T52" fmla="*/ 110 w 204"/>
                  <a:gd name="T53" fmla="*/ 5 h 45"/>
                  <a:gd name="T54" fmla="*/ 81 w 204"/>
                  <a:gd name="T55" fmla="*/ 18 h 45"/>
                  <a:gd name="T56" fmla="*/ 80 w 204"/>
                  <a:gd name="T57" fmla="*/ 20 h 45"/>
                  <a:gd name="T58" fmla="*/ 79 w 204"/>
                  <a:gd name="T59" fmla="*/ 19 h 45"/>
                  <a:gd name="T60" fmla="*/ 69 w 204"/>
                  <a:gd name="T61" fmla="*/ 5 h 45"/>
                  <a:gd name="T62" fmla="*/ 41 w 204"/>
                  <a:gd name="T63" fmla="*/ 17 h 45"/>
                  <a:gd name="T64" fmla="*/ 40 w 204"/>
                  <a:gd name="T65" fmla="*/ 20 h 45"/>
                  <a:gd name="T66" fmla="*/ 39 w 204"/>
                  <a:gd name="T67" fmla="*/ 18 h 45"/>
                  <a:gd name="T68" fmla="*/ 11 w 204"/>
                  <a:gd name="T69" fmla="*/ 5 h 45"/>
                  <a:gd name="T70" fmla="*/ 0 w 204"/>
                  <a:gd name="T71" fmla="*/ 21 h 45"/>
                  <a:gd name="T72" fmla="*/ 10 w 204"/>
                  <a:gd name="T7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45">
                    <a:moveTo>
                      <a:pt x="10" y="40"/>
                    </a:moveTo>
                    <a:cubicBezTo>
                      <a:pt x="21" y="45"/>
                      <a:pt x="34" y="42"/>
                      <a:pt x="39" y="27"/>
                    </a:cubicBezTo>
                    <a:cubicBezTo>
                      <a:pt x="39" y="26"/>
                      <a:pt x="40" y="25"/>
                      <a:pt x="40" y="24"/>
                    </a:cubicBezTo>
                    <a:cubicBezTo>
                      <a:pt x="40" y="25"/>
                      <a:pt x="41" y="26"/>
                      <a:pt x="41" y="27"/>
                    </a:cubicBezTo>
                    <a:cubicBezTo>
                      <a:pt x="42" y="33"/>
                      <a:pt x="45" y="37"/>
                      <a:pt x="51" y="40"/>
                    </a:cubicBezTo>
                    <a:cubicBezTo>
                      <a:pt x="61" y="44"/>
                      <a:pt x="76" y="42"/>
                      <a:pt x="79" y="26"/>
                    </a:cubicBezTo>
                    <a:cubicBezTo>
                      <a:pt x="80" y="26"/>
                      <a:pt x="80" y="25"/>
                      <a:pt x="81" y="25"/>
                    </a:cubicBezTo>
                    <a:cubicBezTo>
                      <a:pt x="81" y="25"/>
                      <a:pt x="81" y="26"/>
                      <a:pt x="81" y="26"/>
                    </a:cubicBezTo>
                    <a:cubicBezTo>
                      <a:pt x="82" y="32"/>
                      <a:pt x="86" y="37"/>
                      <a:pt x="91" y="40"/>
                    </a:cubicBezTo>
                    <a:cubicBezTo>
                      <a:pt x="101" y="45"/>
                      <a:pt x="116" y="42"/>
                      <a:pt x="120" y="26"/>
                    </a:cubicBezTo>
                    <a:cubicBezTo>
                      <a:pt x="120" y="26"/>
                      <a:pt x="120" y="25"/>
                      <a:pt x="121" y="25"/>
                    </a:cubicBezTo>
                    <a:cubicBezTo>
                      <a:pt x="121" y="25"/>
                      <a:pt x="121" y="26"/>
                      <a:pt x="122" y="26"/>
                    </a:cubicBezTo>
                    <a:cubicBezTo>
                      <a:pt x="122" y="32"/>
                      <a:pt x="126" y="37"/>
                      <a:pt x="131" y="40"/>
                    </a:cubicBezTo>
                    <a:cubicBezTo>
                      <a:pt x="142" y="45"/>
                      <a:pt x="157" y="42"/>
                      <a:pt x="160" y="26"/>
                    </a:cubicBezTo>
                    <a:cubicBezTo>
                      <a:pt x="160" y="26"/>
                      <a:pt x="161" y="25"/>
                      <a:pt x="161" y="25"/>
                    </a:cubicBezTo>
                    <a:cubicBezTo>
                      <a:pt x="161" y="25"/>
                      <a:pt x="162" y="26"/>
                      <a:pt x="162" y="26"/>
                    </a:cubicBezTo>
                    <a:cubicBezTo>
                      <a:pt x="165" y="37"/>
                      <a:pt x="171" y="41"/>
                      <a:pt x="182" y="42"/>
                    </a:cubicBezTo>
                    <a:cubicBezTo>
                      <a:pt x="197" y="42"/>
                      <a:pt x="204" y="27"/>
                      <a:pt x="199" y="15"/>
                    </a:cubicBezTo>
                    <a:cubicBezTo>
                      <a:pt x="196" y="6"/>
                      <a:pt x="188" y="2"/>
                      <a:pt x="181" y="3"/>
                    </a:cubicBezTo>
                    <a:cubicBezTo>
                      <a:pt x="171" y="3"/>
                      <a:pt x="165" y="8"/>
                      <a:pt x="162" y="17"/>
                    </a:cubicBezTo>
                    <a:cubicBezTo>
                      <a:pt x="162" y="18"/>
                      <a:pt x="161" y="19"/>
                      <a:pt x="161" y="20"/>
                    </a:cubicBezTo>
                    <a:cubicBezTo>
                      <a:pt x="160" y="19"/>
                      <a:pt x="160" y="18"/>
                      <a:pt x="160" y="18"/>
                    </a:cubicBezTo>
                    <a:cubicBezTo>
                      <a:pt x="159" y="12"/>
                      <a:pt x="155" y="8"/>
                      <a:pt x="150" y="5"/>
                    </a:cubicBezTo>
                    <a:cubicBezTo>
                      <a:pt x="140" y="0"/>
                      <a:pt x="125" y="3"/>
                      <a:pt x="122" y="18"/>
                    </a:cubicBezTo>
                    <a:cubicBezTo>
                      <a:pt x="121" y="19"/>
                      <a:pt x="121" y="20"/>
                      <a:pt x="120" y="20"/>
                    </a:cubicBezTo>
                    <a:cubicBezTo>
                      <a:pt x="120" y="20"/>
                      <a:pt x="120" y="19"/>
                      <a:pt x="120" y="19"/>
                    </a:cubicBezTo>
                    <a:cubicBezTo>
                      <a:pt x="119" y="12"/>
                      <a:pt x="115" y="8"/>
                      <a:pt x="110" y="5"/>
                    </a:cubicBezTo>
                    <a:cubicBezTo>
                      <a:pt x="100" y="0"/>
                      <a:pt x="85" y="3"/>
                      <a:pt x="81" y="18"/>
                    </a:cubicBezTo>
                    <a:cubicBezTo>
                      <a:pt x="81" y="19"/>
                      <a:pt x="80" y="20"/>
                      <a:pt x="80" y="20"/>
                    </a:cubicBezTo>
                    <a:cubicBezTo>
                      <a:pt x="80" y="20"/>
                      <a:pt x="79" y="19"/>
                      <a:pt x="79" y="19"/>
                    </a:cubicBezTo>
                    <a:cubicBezTo>
                      <a:pt x="79" y="12"/>
                      <a:pt x="75" y="8"/>
                      <a:pt x="69" y="5"/>
                    </a:cubicBezTo>
                    <a:cubicBezTo>
                      <a:pt x="58" y="0"/>
                      <a:pt x="45" y="3"/>
                      <a:pt x="41" y="17"/>
                    </a:cubicBezTo>
                    <a:cubicBezTo>
                      <a:pt x="41" y="18"/>
                      <a:pt x="40" y="19"/>
                      <a:pt x="40" y="20"/>
                    </a:cubicBezTo>
                    <a:cubicBezTo>
                      <a:pt x="39" y="19"/>
                      <a:pt x="39" y="18"/>
                      <a:pt x="39" y="18"/>
                    </a:cubicBezTo>
                    <a:cubicBezTo>
                      <a:pt x="35" y="3"/>
                      <a:pt x="22" y="0"/>
                      <a:pt x="11" y="5"/>
                    </a:cubicBezTo>
                    <a:cubicBezTo>
                      <a:pt x="4" y="8"/>
                      <a:pt x="1" y="14"/>
                      <a:pt x="0" y="21"/>
                    </a:cubicBezTo>
                    <a:cubicBezTo>
                      <a:pt x="0" y="30"/>
                      <a:pt x="3" y="36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Freeform 8">
                <a:extLst>
                  <a:ext uri="{FF2B5EF4-FFF2-40B4-BE49-F238E27FC236}">
                    <a16:creationId xmlns:a16="http://schemas.microsoft.com/office/drawing/2014/main" id="{BDACEC80-8D91-4445-A49F-167AD4CAD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" y="3867"/>
                <a:ext cx="522" cy="119"/>
              </a:xfrm>
              <a:custGeom>
                <a:avLst/>
                <a:gdLst>
                  <a:gd name="T0" fmla="*/ 27 w 201"/>
                  <a:gd name="T1" fmla="*/ 41 h 46"/>
                  <a:gd name="T2" fmla="*/ 39 w 201"/>
                  <a:gd name="T3" fmla="*/ 28 h 46"/>
                  <a:gd name="T4" fmla="*/ 39 w 201"/>
                  <a:gd name="T5" fmla="*/ 25 h 46"/>
                  <a:gd name="T6" fmla="*/ 40 w 201"/>
                  <a:gd name="T7" fmla="*/ 27 h 46"/>
                  <a:gd name="T8" fmla="*/ 54 w 201"/>
                  <a:gd name="T9" fmla="*/ 42 h 46"/>
                  <a:gd name="T10" fmla="*/ 75 w 201"/>
                  <a:gd name="T11" fmla="*/ 35 h 46"/>
                  <a:gd name="T12" fmla="*/ 79 w 201"/>
                  <a:gd name="T13" fmla="*/ 28 h 46"/>
                  <a:gd name="T14" fmla="*/ 80 w 201"/>
                  <a:gd name="T15" fmla="*/ 25 h 46"/>
                  <a:gd name="T16" fmla="*/ 81 w 201"/>
                  <a:gd name="T17" fmla="*/ 27 h 46"/>
                  <a:gd name="T18" fmla="*/ 101 w 201"/>
                  <a:gd name="T19" fmla="*/ 43 h 46"/>
                  <a:gd name="T20" fmla="*/ 119 w 201"/>
                  <a:gd name="T21" fmla="*/ 28 h 46"/>
                  <a:gd name="T22" fmla="*/ 120 w 201"/>
                  <a:gd name="T23" fmla="*/ 25 h 46"/>
                  <a:gd name="T24" fmla="*/ 121 w 201"/>
                  <a:gd name="T25" fmla="*/ 27 h 46"/>
                  <a:gd name="T26" fmla="*/ 141 w 201"/>
                  <a:gd name="T27" fmla="*/ 43 h 46"/>
                  <a:gd name="T28" fmla="*/ 159 w 201"/>
                  <a:gd name="T29" fmla="*/ 29 h 46"/>
                  <a:gd name="T30" fmla="*/ 160 w 201"/>
                  <a:gd name="T31" fmla="*/ 25 h 46"/>
                  <a:gd name="T32" fmla="*/ 161 w 201"/>
                  <a:gd name="T33" fmla="*/ 28 h 46"/>
                  <a:gd name="T34" fmla="*/ 188 w 201"/>
                  <a:gd name="T35" fmla="*/ 42 h 46"/>
                  <a:gd name="T36" fmla="*/ 200 w 201"/>
                  <a:gd name="T37" fmla="*/ 23 h 46"/>
                  <a:gd name="T38" fmla="*/ 174 w 201"/>
                  <a:gd name="T39" fmla="*/ 5 h 46"/>
                  <a:gd name="T40" fmla="*/ 161 w 201"/>
                  <a:gd name="T41" fmla="*/ 19 h 46"/>
                  <a:gd name="T42" fmla="*/ 161 w 201"/>
                  <a:gd name="T43" fmla="*/ 21 h 46"/>
                  <a:gd name="T44" fmla="*/ 160 w 201"/>
                  <a:gd name="T45" fmla="*/ 19 h 46"/>
                  <a:gd name="T46" fmla="*/ 146 w 201"/>
                  <a:gd name="T47" fmla="*/ 4 h 46"/>
                  <a:gd name="T48" fmla="*/ 124 w 201"/>
                  <a:gd name="T49" fmla="*/ 11 h 46"/>
                  <a:gd name="T50" fmla="*/ 121 w 201"/>
                  <a:gd name="T51" fmla="*/ 19 h 46"/>
                  <a:gd name="T52" fmla="*/ 120 w 201"/>
                  <a:gd name="T53" fmla="*/ 21 h 46"/>
                  <a:gd name="T54" fmla="*/ 119 w 201"/>
                  <a:gd name="T55" fmla="*/ 19 h 46"/>
                  <a:gd name="T56" fmla="*/ 99 w 201"/>
                  <a:gd name="T57" fmla="*/ 4 h 46"/>
                  <a:gd name="T58" fmla="*/ 81 w 201"/>
                  <a:gd name="T59" fmla="*/ 19 h 46"/>
                  <a:gd name="T60" fmla="*/ 80 w 201"/>
                  <a:gd name="T61" fmla="*/ 21 h 46"/>
                  <a:gd name="T62" fmla="*/ 79 w 201"/>
                  <a:gd name="T63" fmla="*/ 19 h 46"/>
                  <a:gd name="T64" fmla="*/ 59 w 201"/>
                  <a:gd name="T65" fmla="*/ 4 h 46"/>
                  <a:gd name="T66" fmla="*/ 40 w 201"/>
                  <a:gd name="T67" fmla="*/ 18 h 46"/>
                  <a:gd name="T68" fmla="*/ 40 w 201"/>
                  <a:gd name="T69" fmla="*/ 21 h 46"/>
                  <a:gd name="T70" fmla="*/ 39 w 201"/>
                  <a:gd name="T71" fmla="*/ 18 h 46"/>
                  <a:gd name="T72" fmla="*/ 12 w 201"/>
                  <a:gd name="T73" fmla="*/ 5 h 46"/>
                  <a:gd name="T74" fmla="*/ 0 w 201"/>
                  <a:gd name="T75" fmla="*/ 25 h 46"/>
                  <a:gd name="T76" fmla="*/ 27 w 201"/>
                  <a:gd name="T77" fmla="*/ 4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1" h="46">
                    <a:moveTo>
                      <a:pt x="27" y="41"/>
                    </a:moveTo>
                    <a:cubicBezTo>
                      <a:pt x="33" y="39"/>
                      <a:pt x="37" y="34"/>
                      <a:pt x="39" y="28"/>
                    </a:cubicBezTo>
                    <a:cubicBezTo>
                      <a:pt x="39" y="27"/>
                      <a:pt x="39" y="26"/>
                      <a:pt x="39" y="25"/>
                    </a:cubicBezTo>
                    <a:cubicBezTo>
                      <a:pt x="40" y="26"/>
                      <a:pt x="40" y="27"/>
                      <a:pt x="40" y="27"/>
                    </a:cubicBezTo>
                    <a:cubicBezTo>
                      <a:pt x="42" y="35"/>
                      <a:pt x="47" y="41"/>
                      <a:pt x="54" y="42"/>
                    </a:cubicBezTo>
                    <a:cubicBezTo>
                      <a:pt x="62" y="44"/>
                      <a:pt x="70" y="43"/>
                      <a:pt x="75" y="35"/>
                    </a:cubicBezTo>
                    <a:cubicBezTo>
                      <a:pt x="77" y="33"/>
                      <a:pt x="78" y="30"/>
                      <a:pt x="79" y="28"/>
                    </a:cubicBezTo>
                    <a:cubicBezTo>
                      <a:pt x="79" y="27"/>
                      <a:pt x="79" y="26"/>
                      <a:pt x="80" y="25"/>
                    </a:cubicBezTo>
                    <a:cubicBezTo>
                      <a:pt x="80" y="26"/>
                      <a:pt x="81" y="27"/>
                      <a:pt x="81" y="27"/>
                    </a:cubicBezTo>
                    <a:cubicBezTo>
                      <a:pt x="84" y="38"/>
                      <a:pt x="90" y="43"/>
                      <a:pt x="101" y="43"/>
                    </a:cubicBezTo>
                    <a:cubicBezTo>
                      <a:pt x="110" y="43"/>
                      <a:pt x="117" y="37"/>
                      <a:pt x="119" y="28"/>
                    </a:cubicBezTo>
                    <a:cubicBezTo>
                      <a:pt x="119" y="27"/>
                      <a:pt x="120" y="26"/>
                      <a:pt x="120" y="25"/>
                    </a:cubicBezTo>
                    <a:cubicBezTo>
                      <a:pt x="120" y="26"/>
                      <a:pt x="121" y="27"/>
                      <a:pt x="121" y="27"/>
                    </a:cubicBezTo>
                    <a:cubicBezTo>
                      <a:pt x="124" y="38"/>
                      <a:pt x="130" y="43"/>
                      <a:pt x="141" y="43"/>
                    </a:cubicBezTo>
                    <a:cubicBezTo>
                      <a:pt x="150" y="43"/>
                      <a:pt x="157" y="37"/>
                      <a:pt x="159" y="29"/>
                    </a:cubicBezTo>
                    <a:cubicBezTo>
                      <a:pt x="160" y="28"/>
                      <a:pt x="160" y="27"/>
                      <a:pt x="160" y="25"/>
                    </a:cubicBezTo>
                    <a:cubicBezTo>
                      <a:pt x="161" y="26"/>
                      <a:pt x="161" y="27"/>
                      <a:pt x="161" y="28"/>
                    </a:cubicBezTo>
                    <a:cubicBezTo>
                      <a:pt x="165" y="40"/>
                      <a:pt x="177" y="46"/>
                      <a:pt x="188" y="42"/>
                    </a:cubicBezTo>
                    <a:cubicBezTo>
                      <a:pt x="196" y="39"/>
                      <a:pt x="201" y="31"/>
                      <a:pt x="200" y="23"/>
                    </a:cubicBezTo>
                    <a:cubicBezTo>
                      <a:pt x="201" y="8"/>
                      <a:pt x="186" y="1"/>
                      <a:pt x="174" y="5"/>
                    </a:cubicBezTo>
                    <a:cubicBezTo>
                      <a:pt x="167" y="7"/>
                      <a:pt x="163" y="12"/>
                      <a:pt x="161" y="19"/>
                    </a:cubicBezTo>
                    <a:cubicBezTo>
                      <a:pt x="161" y="19"/>
                      <a:pt x="161" y="20"/>
                      <a:pt x="161" y="21"/>
                    </a:cubicBezTo>
                    <a:cubicBezTo>
                      <a:pt x="160" y="21"/>
                      <a:pt x="160" y="20"/>
                      <a:pt x="160" y="19"/>
                    </a:cubicBezTo>
                    <a:cubicBezTo>
                      <a:pt x="158" y="11"/>
                      <a:pt x="153" y="6"/>
                      <a:pt x="146" y="4"/>
                    </a:cubicBezTo>
                    <a:cubicBezTo>
                      <a:pt x="138" y="3"/>
                      <a:pt x="130" y="4"/>
                      <a:pt x="124" y="11"/>
                    </a:cubicBezTo>
                    <a:cubicBezTo>
                      <a:pt x="123" y="14"/>
                      <a:pt x="122" y="16"/>
                      <a:pt x="121" y="19"/>
                    </a:cubicBezTo>
                    <a:cubicBezTo>
                      <a:pt x="121" y="19"/>
                      <a:pt x="121" y="20"/>
                      <a:pt x="120" y="21"/>
                    </a:cubicBezTo>
                    <a:cubicBezTo>
                      <a:pt x="120" y="21"/>
                      <a:pt x="119" y="20"/>
                      <a:pt x="119" y="19"/>
                    </a:cubicBezTo>
                    <a:cubicBezTo>
                      <a:pt x="116" y="9"/>
                      <a:pt x="110" y="4"/>
                      <a:pt x="99" y="4"/>
                    </a:cubicBezTo>
                    <a:cubicBezTo>
                      <a:pt x="90" y="4"/>
                      <a:pt x="83" y="9"/>
                      <a:pt x="81" y="19"/>
                    </a:cubicBezTo>
                    <a:cubicBezTo>
                      <a:pt x="81" y="20"/>
                      <a:pt x="80" y="20"/>
                      <a:pt x="80" y="21"/>
                    </a:cubicBezTo>
                    <a:cubicBezTo>
                      <a:pt x="80" y="21"/>
                      <a:pt x="79" y="20"/>
                      <a:pt x="79" y="19"/>
                    </a:cubicBezTo>
                    <a:cubicBezTo>
                      <a:pt x="76" y="9"/>
                      <a:pt x="70" y="4"/>
                      <a:pt x="59" y="4"/>
                    </a:cubicBezTo>
                    <a:cubicBezTo>
                      <a:pt x="50" y="4"/>
                      <a:pt x="43" y="9"/>
                      <a:pt x="40" y="18"/>
                    </a:cubicBezTo>
                    <a:cubicBezTo>
                      <a:pt x="40" y="19"/>
                      <a:pt x="40" y="20"/>
                      <a:pt x="40" y="21"/>
                    </a:cubicBezTo>
                    <a:cubicBezTo>
                      <a:pt x="39" y="20"/>
                      <a:pt x="39" y="19"/>
                      <a:pt x="39" y="18"/>
                    </a:cubicBezTo>
                    <a:cubicBezTo>
                      <a:pt x="35" y="7"/>
                      <a:pt x="23" y="0"/>
                      <a:pt x="12" y="5"/>
                    </a:cubicBezTo>
                    <a:cubicBezTo>
                      <a:pt x="4" y="8"/>
                      <a:pt x="0" y="15"/>
                      <a:pt x="0" y="25"/>
                    </a:cubicBezTo>
                    <a:cubicBezTo>
                      <a:pt x="0" y="39"/>
                      <a:pt x="15" y="46"/>
                      <a:pt x="27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Freeform 9">
                <a:extLst>
                  <a:ext uri="{FF2B5EF4-FFF2-40B4-BE49-F238E27FC236}">
                    <a16:creationId xmlns:a16="http://schemas.microsoft.com/office/drawing/2014/main" id="{17B005E8-2C42-44E4-B9BF-84D51335F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1" y="4398"/>
                <a:ext cx="521" cy="114"/>
              </a:xfrm>
              <a:custGeom>
                <a:avLst/>
                <a:gdLst>
                  <a:gd name="T0" fmla="*/ 10 w 201"/>
                  <a:gd name="T1" fmla="*/ 39 h 44"/>
                  <a:gd name="T2" fmla="*/ 39 w 201"/>
                  <a:gd name="T3" fmla="*/ 26 h 44"/>
                  <a:gd name="T4" fmla="*/ 40 w 201"/>
                  <a:gd name="T5" fmla="*/ 24 h 44"/>
                  <a:gd name="T6" fmla="*/ 41 w 201"/>
                  <a:gd name="T7" fmla="*/ 26 h 44"/>
                  <a:gd name="T8" fmla="*/ 51 w 201"/>
                  <a:gd name="T9" fmla="*/ 39 h 44"/>
                  <a:gd name="T10" fmla="*/ 79 w 201"/>
                  <a:gd name="T11" fmla="*/ 26 h 44"/>
                  <a:gd name="T12" fmla="*/ 81 w 201"/>
                  <a:gd name="T13" fmla="*/ 24 h 44"/>
                  <a:gd name="T14" fmla="*/ 81 w 201"/>
                  <a:gd name="T15" fmla="*/ 26 h 44"/>
                  <a:gd name="T16" fmla="*/ 91 w 201"/>
                  <a:gd name="T17" fmla="*/ 39 h 44"/>
                  <a:gd name="T18" fmla="*/ 120 w 201"/>
                  <a:gd name="T19" fmla="*/ 26 h 44"/>
                  <a:gd name="T20" fmla="*/ 120 w 201"/>
                  <a:gd name="T21" fmla="*/ 24 h 44"/>
                  <a:gd name="T22" fmla="*/ 122 w 201"/>
                  <a:gd name="T23" fmla="*/ 26 h 44"/>
                  <a:gd name="T24" fmla="*/ 132 w 201"/>
                  <a:gd name="T25" fmla="*/ 39 h 44"/>
                  <a:gd name="T26" fmla="*/ 160 w 201"/>
                  <a:gd name="T27" fmla="*/ 26 h 44"/>
                  <a:gd name="T28" fmla="*/ 161 w 201"/>
                  <a:gd name="T29" fmla="*/ 24 h 44"/>
                  <a:gd name="T30" fmla="*/ 162 w 201"/>
                  <a:gd name="T31" fmla="*/ 26 h 44"/>
                  <a:gd name="T32" fmla="*/ 190 w 201"/>
                  <a:gd name="T33" fmla="*/ 39 h 44"/>
                  <a:gd name="T34" fmla="*/ 200 w 201"/>
                  <a:gd name="T35" fmla="*/ 23 h 44"/>
                  <a:gd name="T36" fmla="*/ 190 w 201"/>
                  <a:gd name="T37" fmla="*/ 5 h 44"/>
                  <a:gd name="T38" fmla="*/ 162 w 201"/>
                  <a:gd name="T39" fmla="*/ 18 h 44"/>
                  <a:gd name="T40" fmla="*/ 161 w 201"/>
                  <a:gd name="T41" fmla="*/ 20 h 44"/>
                  <a:gd name="T42" fmla="*/ 160 w 201"/>
                  <a:gd name="T43" fmla="*/ 18 h 44"/>
                  <a:gd name="T44" fmla="*/ 150 w 201"/>
                  <a:gd name="T45" fmla="*/ 5 h 44"/>
                  <a:gd name="T46" fmla="*/ 122 w 201"/>
                  <a:gd name="T47" fmla="*/ 18 h 44"/>
                  <a:gd name="T48" fmla="*/ 120 w 201"/>
                  <a:gd name="T49" fmla="*/ 20 h 44"/>
                  <a:gd name="T50" fmla="*/ 120 w 201"/>
                  <a:gd name="T51" fmla="*/ 18 h 44"/>
                  <a:gd name="T52" fmla="*/ 110 w 201"/>
                  <a:gd name="T53" fmla="*/ 5 h 44"/>
                  <a:gd name="T54" fmla="*/ 81 w 201"/>
                  <a:gd name="T55" fmla="*/ 18 h 44"/>
                  <a:gd name="T56" fmla="*/ 81 w 201"/>
                  <a:gd name="T57" fmla="*/ 20 h 44"/>
                  <a:gd name="T58" fmla="*/ 79 w 201"/>
                  <a:gd name="T59" fmla="*/ 18 h 44"/>
                  <a:gd name="T60" fmla="*/ 69 w 201"/>
                  <a:gd name="T61" fmla="*/ 5 h 44"/>
                  <a:gd name="T62" fmla="*/ 41 w 201"/>
                  <a:gd name="T63" fmla="*/ 18 h 44"/>
                  <a:gd name="T64" fmla="*/ 40 w 201"/>
                  <a:gd name="T65" fmla="*/ 20 h 44"/>
                  <a:gd name="T66" fmla="*/ 39 w 201"/>
                  <a:gd name="T67" fmla="*/ 18 h 44"/>
                  <a:gd name="T68" fmla="*/ 20 w 201"/>
                  <a:gd name="T69" fmla="*/ 2 h 44"/>
                  <a:gd name="T70" fmla="*/ 12 w 201"/>
                  <a:gd name="T71" fmla="*/ 4 h 44"/>
                  <a:gd name="T72" fmla="*/ 0 w 201"/>
                  <a:gd name="T73" fmla="*/ 21 h 44"/>
                  <a:gd name="T74" fmla="*/ 10 w 201"/>
                  <a:gd name="T75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1" h="44">
                    <a:moveTo>
                      <a:pt x="10" y="39"/>
                    </a:moveTo>
                    <a:cubicBezTo>
                      <a:pt x="21" y="44"/>
                      <a:pt x="36" y="41"/>
                      <a:pt x="39" y="26"/>
                    </a:cubicBezTo>
                    <a:cubicBezTo>
                      <a:pt x="39" y="25"/>
                      <a:pt x="40" y="25"/>
                      <a:pt x="40" y="24"/>
                    </a:cubicBezTo>
                    <a:cubicBezTo>
                      <a:pt x="40" y="25"/>
                      <a:pt x="41" y="25"/>
                      <a:pt x="41" y="26"/>
                    </a:cubicBezTo>
                    <a:cubicBezTo>
                      <a:pt x="42" y="32"/>
                      <a:pt x="45" y="36"/>
                      <a:pt x="51" y="39"/>
                    </a:cubicBezTo>
                    <a:cubicBezTo>
                      <a:pt x="61" y="44"/>
                      <a:pt x="76" y="41"/>
                      <a:pt x="79" y="26"/>
                    </a:cubicBezTo>
                    <a:cubicBezTo>
                      <a:pt x="79" y="25"/>
                      <a:pt x="80" y="25"/>
                      <a:pt x="81" y="24"/>
                    </a:cubicBezTo>
                    <a:cubicBezTo>
                      <a:pt x="81" y="25"/>
                      <a:pt x="81" y="25"/>
                      <a:pt x="81" y="26"/>
                    </a:cubicBezTo>
                    <a:cubicBezTo>
                      <a:pt x="82" y="32"/>
                      <a:pt x="86" y="36"/>
                      <a:pt x="91" y="39"/>
                    </a:cubicBezTo>
                    <a:cubicBezTo>
                      <a:pt x="101" y="44"/>
                      <a:pt x="116" y="41"/>
                      <a:pt x="120" y="26"/>
                    </a:cubicBezTo>
                    <a:cubicBezTo>
                      <a:pt x="120" y="25"/>
                      <a:pt x="120" y="25"/>
                      <a:pt x="120" y="24"/>
                    </a:cubicBezTo>
                    <a:cubicBezTo>
                      <a:pt x="121" y="25"/>
                      <a:pt x="121" y="25"/>
                      <a:pt x="122" y="26"/>
                    </a:cubicBezTo>
                    <a:cubicBezTo>
                      <a:pt x="122" y="32"/>
                      <a:pt x="126" y="36"/>
                      <a:pt x="132" y="39"/>
                    </a:cubicBezTo>
                    <a:cubicBezTo>
                      <a:pt x="141" y="44"/>
                      <a:pt x="157" y="42"/>
                      <a:pt x="160" y="26"/>
                    </a:cubicBezTo>
                    <a:cubicBezTo>
                      <a:pt x="160" y="25"/>
                      <a:pt x="160" y="25"/>
                      <a:pt x="161" y="24"/>
                    </a:cubicBezTo>
                    <a:cubicBezTo>
                      <a:pt x="161" y="25"/>
                      <a:pt x="162" y="25"/>
                      <a:pt x="162" y="26"/>
                    </a:cubicBezTo>
                    <a:cubicBezTo>
                      <a:pt x="165" y="41"/>
                      <a:pt x="180" y="44"/>
                      <a:pt x="190" y="39"/>
                    </a:cubicBezTo>
                    <a:cubicBezTo>
                      <a:pt x="197" y="36"/>
                      <a:pt x="200" y="31"/>
                      <a:pt x="200" y="23"/>
                    </a:cubicBezTo>
                    <a:cubicBezTo>
                      <a:pt x="201" y="14"/>
                      <a:pt x="198" y="8"/>
                      <a:pt x="190" y="5"/>
                    </a:cubicBezTo>
                    <a:cubicBezTo>
                      <a:pt x="180" y="0"/>
                      <a:pt x="165" y="2"/>
                      <a:pt x="162" y="18"/>
                    </a:cubicBezTo>
                    <a:cubicBezTo>
                      <a:pt x="162" y="19"/>
                      <a:pt x="161" y="19"/>
                      <a:pt x="161" y="20"/>
                    </a:cubicBezTo>
                    <a:cubicBezTo>
                      <a:pt x="160" y="19"/>
                      <a:pt x="160" y="19"/>
                      <a:pt x="160" y="18"/>
                    </a:cubicBezTo>
                    <a:cubicBezTo>
                      <a:pt x="159" y="12"/>
                      <a:pt x="156" y="7"/>
                      <a:pt x="150" y="5"/>
                    </a:cubicBezTo>
                    <a:cubicBezTo>
                      <a:pt x="140" y="0"/>
                      <a:pt x="125" y="2"/>
                      <a:pt x="122" y="18"/>
                    </a:cubicBezTo>
                    <a:cubicBezTo>
                      <a:pt x="121" y="19"/>
                      <a:pt x="121" y="19"/>
                      <a:pt x="120" y="20"/>
                    </a:cubicBezTo>
                    <a:cubicBezTo>
                      <a:pt x="120" y="19"/>
                      <a:pt x="120" y="19"/>
                      <a:pt x="120" y="18"/>
                    </a:cubicBezTo>
                    <a:cubicBezTo>
                      <a:pt x="119" y="12"/>
                      <a:pt x="115" y="7"/>
                      <a:pt x="110" y="5"/>
                    </a:cubicBezTo>
                    <a:cubicBezTo>
                      <a:pt x="100" y="0"/>
                      <a:pt x="84" y="2"/>
                      <a:pt x="81" y="18"/>
                    </a:cubicBezTo>
                    <a:cubicBezTo>
                      <a:pt x="81" y="19"/>
                      <a:pt x="81" y="19"/>
                      <a:pt x="81" y="20"/>
                    </a:cubicBezTo>
                    <a:cubicBezTo>
                      <a:pt x="80" y="19"/>
                      <a:pt x="79" y="19"/>
                      <a:pt x="79" y="18"/>
                    </a:cubicBezTo>
                    <a:cubicBezTo>
                      <a:pt x="78" y="12"/>
                      <a:pt x="75" y="7"/>
                      <a:pt x="69" y="5"/>
                    </a:cubicBezTo>
                    <a:cubicBezTo>
                      <a:pt x="60" y="0"/>
                      <a:pt x="44" y="2"/>
                      <a:pt x="41" y="18"/>
                    </a:cubicBezTo>
                    <a:cubicBezTo>
                      <a:pt x="41" y="19"/>
                      <a:pt x="40" y="19"/>
                      <a:pt x="40" y="20"/>
                    </a:cubicBezTo>
                    <a:cubicBezTo>
                      <a:pt x="40" y="19"/>
                      <a:pt x="39" y="19"/>
                      <a:pt x="39" y="18"/>
                    </a:cubicBezTo>
                    <a:cubicBezTo>
                      <a:pt x="36" y="7"/>
                      <a:pt x="30" y="3"/>
                      <a:pt x="20" y="2"/>
                    </a:cubicBezTo>
                    <a:cubicBezTo>
                      <a:pt x="17" y="3"/>
                      <a:pt x="14" y="3"/>
                      <a:pt x="12" y="4"/>
                    </a:cubicBezTo>
                    <a:cubicBezTo>
                      <a:pt x="5" y="7"/>
                      <a:pt x="1" y="12"/>
                      <a:pt x="0" y="21"/>
                    </a:cubicBezTo>
                    <a:cubicBezTo>
                      <a:pt x="0" y="29"/>
                      <a:pt x="3" y="35"/>
                      <a:pt x="1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Freeform 10">
                <a:extLst>
                  <a:ext uri="{FF2B5EF4-FFF2-40B4-BE49-F238E27FC236}">
                    <a16:creationId xmlns:a16="http://schemas.microsoft.com/office/drawing/2014/main" id="{E62B85A8-CF3C-412F-9670-1F82E029D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7" y="3867"/>
                <a:ext cx="438" cy="119"/>
              </a:xfrm>
              <a:custGeom>
                <a:avLst/>
                <a:gdLst>
                  <a:gd name="T0" fmla="*/ 10 w 169"/>
                  <a:gd name="T1" fmla="*/ 41 h 46"/>
                  <a:gd name="T2" fmla="*/ 38 w 169"/>
                  <a:gd name="T3" fmla="*/ 27 h 46"/>
                  <a:gd name="T4" fmla="*/ 39 w 169"/>
                  <a:gd name="T5" fmla="*/ 26 h 46"/>
                  <a:gd name="T6" fmla="*/ 40 w 169"/>
                  <a:gd name="T7" fmla="*/ 27 h 46"/>
                  <a:gd name="T8" fmla="*/ 50 w 169"/>
                  <a:gd name="T9" fmla="*/ 41 h 46"/>
                  <a:gd name="T10" fmla="*/ 79 w 169"/>
                  <a:gd name="T11" fmla="*/ 27 h 46"/>
                  <a:gd name="T12" fmla="*/ 80 w 169"/>
                  <a:gd name="T13" fmla="*/ 25 h 46"/>
                  <a:gd name="T14" fmla="*/ 80 w 169"/>
                  <a:gd name="T15" fmla="*/ 27 h 46"/>
                  <a:gd name="T16" fmla="*/ 100 w 169"/>
                  <a:gd name="T17" fmla="*/ 43 h 46"/>
                  <a:gd name="T18" fmla="*/ 119 w 169"/>
                  <a:gd name="T19" fmla="*/ 27 h 46"/>
                  <a:gd name="T20" fmla="*/ 120 w 169"/>
                  <a:gd name="T21" fmla="*/ 25 h 46"/>
                  <a:gd name="T22" fmla="*/ 121 w 169"/>
                  <a:gd name="T23" fmla="*/ 28 h 46"/>
                  <a:gd name="T24" fmla="*/ 138 w 169"/>
                  <a:gd name="T25" fmla="*/ 43 h 46"/>
                  <a:gd name="T26" fmla="*/ 159 w 169"/>
                  <a:gd name="T27" fmla="*/ 28 h 46"/>
                  <a:gd name="T28" fmla="*/ 160 w 169"/>
                  <a:gd name="T29" fmla="*/ 25 h 46"/>
                  <a:gd name="T30" fmla="*/ 161 w 169"/>
                  <a:gd name="T31" fmla="*/ 28 h 46"/>
                  <a:gd name="T32" fmla="*/ 164 w 169"/>
                  <a:gd name="T33" fmla="*/ 35 h 46"/>
                  <a:gd name="T34" fmla="*/ 168 w 169"/>
                  <a:gd name="T35" fmla="*/ 39 h 46"/>
                  <a:gd name="T36" fmla="*/ 169 w 169"/>
                  <a:gd name="T37" fmla="*/ 33 h 46"/>
                  <a:gd name="T38" fmla="*/ 169 w 169"/>
                  <a:gd name="T39" fmla="*/ 24 h 46"/>
                  <a:gd name="T40" fmla="*/ 169 w 169"/>
                  <a:gd name="T41" fmla="*/ 13 h 46"/>
                  <a:gd name="T42" fmla="*/ 168 w 169"/>
                  <a:gd name="T43" fmla="*/ 8 h 46"/>
                  <a:gd name="T44" fmla="*/ 164 w 169"/>
                  <a:gd name="T45" fmla="*/ 12 h 46"/>
                  <a:gd name="T46" fmla="*/ 161 w 169"/>
                  <a:gd name="T47" fmla="*/ 19 h 46"/>
                  <a:gd name="T48" fmla="*/ 160 w 169"/>
                  <a:gd name="T49" fmla="*/ 21 h 46"/>
                  <a:gd name="T50" fmla="*/ 159 w 169"/>
                  <a:gd name="T51" fmla="*/ 19 h 46"/>
                  <a:gd name="T52" fmla="*/ 146 w 169"/>
                  <a:gd name="T53" fmla="*/ 4 h 46"/>
                  <a:gd name="T54" fmla="*/ 124 w 169"/>
                  <a:gd name="T55" fmla="*/ 11 h 46"/>
                  <a:gd name="T56" fmla="*/ 121 w 169"/>
                  <a:gd name="T57" fmla="*/ 19 h 46"/>
                  <a:gd name="T58" fmla="*/ 120 w 169"/>
                  <a:gd name="T59" fmla="*/ 21 h 46"/>
                  <a:gd name="T60" fmla="*/ 119 w 169"/>
                  <a:gd name="T61" fmla="*/ 18 h 46"/>
                  <a:gd name="T62" fmla="*/ 93 w 169"/>
                  <a:gd name="T63" fmla="*/ 5 h 46"/>
                  <a:gd name="T64" fmla="*/ 80 w 169"/>
                  <a:gd name="T65" fmla="*/ 19 h 46"/>
                  <a:gd name="T66" fmla="*/ 80 w 169"/>
                  <a:gd name="T67" fmla="*/ 21 h 46"/>
                  <a:gd name="T68" fmla="*/ 79 w 169"/>
                  <a:gd name="T69" fmla="*/ 18 h 46"/>
                  <a:gd name="T70" fmla="*/ 52 w 169"/>
                  <a:gd name="T71" fmla="*/ 5 h 46"/>
                  <a:gd name="T72" fmla="*/ 40 w 169"/>
                  <a:gd name="T73" fmla="*/ 19 h 46"/>
                  <a:gd name="T74" fmla="*/ 39 w 169"/>
                  <a:gd name="T75" fmla="*/ 21 h 46"/>
                  <a:gd name="T76" fmla="*/ 38 w 169"/>
                  <a:gd name="T77" fmla="*/ 18 h 46"/>
                  <a:gd name="T78" fmla="*/ 10 w 169"/>
                  <a:gd name="T79" fmla="*/ 6 h 46"/>
                  <a:gd name="T80" fmla="*/ 0 w 169"/>
                  <a:gd name="T81" fmla="*/ 24 h 46"/>
                  <a:gd name="T82" fmla="*/ 10 w 169"/>
                  <a:gd name="T83" fmla="*/ 4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9" h="46">
                    <a:moveTo>
                      <a:pt x="10" y="41"/>
                    </a:moveTo>
                    <a:cubicBezTo>
                      <a:pt x="20" y="46"/>
                      <a:pt x="35" y="43"/>
                      <a:pt x="38" y="27"/>
                    </a:cubicBezTo>
                    <a:cubicBezTo>
                      <a:pt x="38" y="27"/>
                      <a:pt x="39" y="26"/>
                      <a:pt x="39" y="26"/>
                    </a:cubicBezTo>
                    <a:cubicBezTo>
                      <a:pt x="40" y="26"/>
                      <a:pt x="40" y="27"/>
                      <a:pt x="40" y="27"/>
                    </a:cubicBezTo>
                    <a:cubicBezTo>
                      <a:pt x="41" y="33"/>
                      <a:pt x="45" y="38"/>
                      <a:pt x="50" y="41"/>
                    </a:cubicBezTo>
                    <a:cubicBezTo>
                      <a:pt x="60" y="46"/>
                      <a:pt x="75" y="43"/>
                      <a:pt x="79" y="27"/>
                    </a:cubicBezTo>
                    <a:cubicBezTo>
                      <a:pt x="79" y="27"/>
                      <a:pt x="79" y="26"/>
                      <a:pt x="80" y="25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84" y="38"/>
                      <a:pt x="89" y="43"/>
                      <a:pt x="100" y="43"/>
                    </a:cubicBezTo>
                    <a:cubicBezTo>
                      <a:pt x="110" y="43"/>
                      <a:pt x="116" y="38"/>
                      <a:pt x="119" y="27"/>
                    </a:cubicBezTo>
                    <a:cubicBezTo>
                      <a:pt x="119" y="27"/>
                      <a:pt x="120" y="26"/>
                      <a:pt x="120" y="25"/>
                    </a:cubicBezTo>
                    <a:cubicBezTo>
                      <a:pt x="120" y="26"/>
                      <a:pt x="121" y="27"/>
                      <a:pt x="121" y="28"/>
                    </a:cubicBezTo>
                    <a:cubicBezTo>
                      <a:pt x="123" y="37"/>
                      <a:pt x="130" y="42"/>
                      <a:pt x="138" y="43"/>
                    </a:cubicBezTo>
                    <a:cubicBezTo>
                      <a:pt x="149" y="44"/>
                      <a:pt x="156" y="37"/>
                      <a:pt x="159" y="28"/>
                    </a:cubicBezTo>
                    <a:cubicBezTo>
                      <a:pt x="160" y="27"/>
                      <a:pt x="160" y="26"/>
                      <a:pt x="160" y="25"/>
                    </a:cubicBezTo>
                    <a:cubicBezTo>
                      <a:pt x="161" y="26"/>
                      <a:pt x="161" y="27"/>
                      <a:pt x="161" y="28"/>
                    </a:cubicBezTo>
                    <a:cubicBezTo>
                      <a:pt x="162" y="30"/>
                      <a:pt x="163" y="33"/>
                      <a:pt x="164" y="35"/>
                    </a:cubicBezTo>
                    <a:cubicBezTo>
                      <a:pt x="165" y="36"/>
                      <a:pt x="166" y="37"/>
                      <a:pt x="168" y="39"/>
                    </a:cubicBezTo>
                    <a:cubicBezTo>
                      <a:pt x="168" y="37"/>
                      <a:pt x="169" y="35"/>
                      <a:pt x="169" y="33"/>
                    </a:cubicBezTo>
                    <a:cubicBezTo>
                      <a:pt x="169" y="30"/>
                      <a:pt x="169" y="27"/>
                      <a:pt x="169" y="24"/>
                    </a:cubicBezTo>
                    <a:cubicBezTo>
                      <a:pt x="169" y="20"/>
                      <a:pt x="169" y="17"/>
                      <a:pt x="169" y="13"/>
                    </a:cubicBezTo>
                    <a:cubicBezTo>
                      <a:pt x="169" y="12"/>
                      <a:pt x="168" y="10"/>
                      <a:pt x="168" y="8"/>
                    </a:cubicBezTo>
                    <a:cubicBezTo>
                      <a:pt x="166" y="9"/>
                      <a:pt x="165" y="11"/>
                      <a:pt x="164" y="12"/>
                    </a:cubicBezTo>
                    <a:cubicBezTo>
                      <a:pt x="163" y="14"/>
                      <a:pt x="162" y="16"/>
                      <a:pt x="161" y="19"/>
                    </a:cubicBezTo>
                    <a:cubicBezTo>
                      <a:pt x="161" y="20"/>
                      <a:pt x="161" y="20"/>
                      <a:pt x="160" y="21"/>
                    </a:cubicBezTo>
                    <a:cubicBezTo>
                      <a:pt x="160" y="21"/>
                      <a:pt x="159" y="20"/>
                      <a:pt x="159" y="19"/>
                    </a:cubicBezTo>
                    <a:cubicBezTo>
                      <a:pt x="158" y="11"/>
                      <a:pt x="153" y="6"/>
                      <a:pt x="146" y="4"/>
                    </a:cubicBezTo>
                    <a:cubicBezTo>
                      <a:pt x="138" y="3"/>
                      <a:pt x="130" y="4"/>
                      <a:pt x="124" y="11"/>
                    </a:cubicBezTo>
                    <a:cubicBezTo>
                      <a:pt x="123" y="14"/>
                      <a:pt x="122" y="16"/>
                      <a:pt x="121" y="19"/>
                    </a:cubicBezTo>
                    <a:cubicBezTo>
                      <a:pt x="120" y="19"/>
                      <a:pt x="120" y="20"/>
                      <a:pt x="120" y="21"/>
                    </a:cubicBezTo>
                    <a:cubicBezTo>
                      <a:pt x="120" y="20"/>
                      <a:pt x="119" y="19"/>
                      <a:pt x="119" y="18"/>
                    </a:cubicBezTo>
                    <a:cubicBezTo>
                      <a:pt x="115" y="7"/>
                      <a:pt x="103" y="0"/>
                      <a:pt x="93" y="5"/>
                    </a:cubicBezTo>
                    <a:cubicBezTo>
                      <a:pt x="86" y="7"/>
                      <a:pt x="82" y="12"/>
                      <a:pt x="80" y="19"/>
                    </a:cubicBezTo>
                    <a:cubicBezTo>
                      <a:pt x="80" y="19"/>
                      <a:pt x="80" y="20"/>
                      <a:pt x="80" y="21"/>
                    </a:cubicBezTo>
                    <a:cubicBezTo>
                      <a:pt x="79" y="20"/>
                      <a:pt x="79" y="19"/>
                      <a:pt x="79" y="18"/>
                    </a:cubicBezTo>
                    <a:cubicBezTo>
                      <a:pt x="75" y="7"/>
                      <a:pt x="63" y="0"/>
                      <a:pt x="52" y="5"/>
                    </a:cubicBezTo>
                    <a:cubicBezTo>
                      <a:pt x="46" y="7"/>
                      <a:pt x="42" y="12"/>
                      <a:pt x="40" y="19"/>
                    </a:cubicBezTo>
                    <a:cubicBezTo>
                      <a:pt x="40" y="19"/>
                      <a:pt x="40" y="20"/>
                      <a:pt x="39" y="21"/>
                    </a:cubicBezTo>
                    <a:cubicBezTo>
                      <a:pt x="39" y="20"/>
                      <a:pt x="39" y="19"/>
                      <a:pt x="38" y="18"/>
                    </a:cubicBezTo>
                    <a:cubicBezTo>
                      <a:pt x="34" y="4"/>
                      <a:pt x="21" y="1"/>
                      <a:pt x="10" y="6"/>
                    </a:cubicBezTo>
                    <a:cubicBezTo>
                      <a:pt x="2" y="10"/>
                      <a:pt x="0" y="16"/>
                      <a:pt x="0" y="24"/>
                    </a:cubicBezTo>
                    <a:cubicBezTo>
                      <a:pt x="0" y="32"/>
                      <a:pt x="3" y="37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Freeform 11">
                <a:extLst>
                  <a:ext uri="{FF2B5EF4-FFF2-40B4-BE49-F238E27FC236}">
                    <a16:creationId xmlns:a16="http://schemas.microsoft.com/office/drawing/2014/main" id="{56B2B255-C9FD-44C7-9F10-9AFC502EC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3869"/>
                <a:ext cx="418" cy="119"/>
              </a:xfrm>
              <a:custGeom>
                <a:avLst/>
                <a:gdLst>
                  <a:gd name="T0" fmla="*/ 10 w 161"/>
                  <a:gd name="T1" fmla="*/ 40 h 46"/>
                  <a:gd name="T2" fmla="*/ 39 w 161"/>
                  <a:gd name="T3" fmla="*/ 26 h 46"/>
                  <a:gd name="T4" fmla="*/ 40 w 161"/>
                  <a:gd name="T5" fmla="*/ 25 h 46"/>
                  <a:gd name="T6" fmla="*/ 41 w 161"/>
                  <a:gd name="T7" fmla="*/ 26 h 46"/>
                  <a:gd name="T8" fmla="*/ 51 w 161"/>
                  <a:gd name="T9" fmla="*/ 40 h 46"/>
                  <a:gd name="T10" fmla="*/ 79 w 161"/>
                  <a:gd name="T11" fmla="*/ 26 h 46"/>
                  <a:gd name="T12" fmla="*/ 80 w 161"/>
                  <a:gd name="T13" fmla="*/ 25 h 46"/>
                  <a:gd name="T14" fmla="*/ 81 w 161"/>
                  <a:gd name="T15" fmla="*/ 26 h 46"/>
                  <a:gd name="T16" fmla="*/ 91 w 161"/>
                  <a:gd name="T17" fmla="*/ 40 h 46"/>
                  <a:gd name="T18" fmla="*/ 119 w 161"/>
                  <a:gd name="T19" fmla="*/ 26 h 46"/>
                  <a:gd name="T20" fmla="*/ 120 w 161"/>
                  <a:gd name="T21" fmla="*/ 25 h 46"/>
                  <a:gd name="T22" fmla="*/ 121 w 161"/>
                  <a:gd name="T23" fmla="*/ 26 h 46"/>
                  <a:gd name="T24" fmla="*/ 148 w 161"/>
                  <a:gd name="T25" fmla="*/ 41 h 46"/>
                  <a:gd name="T26" fmla="*/ 160 w 161"/>
                  <a:gd name="T27" fmla="*/ 22 h 46"/>
                  <a:gd name="T28" fmla="*/ 150 w 161"/>
                  <a:gd name="T29" fmla="*/ 5 h 46"/>
                  <a:gd name="T30" fmla="*/ 121 w 161"/>
                  <a:gd name="T31" fmla="*/ 18 h 46"/>
                  <a:gd name="T32" fmla="*/ 120 w 161"/>
                  <a:gd name="T33" fmla="*/ 20 h 46"/>
                  <a:gd name="T34" fmla="*/ 119 w 161"/>
                  <a:gd name="T35" fmla="*/ 18 h 46"/>
                  <a:gd name="T36" fmla="*/ 110 w 161"/>
                  <a:gd name="T37" fmla="*/ 5 h 46"/>
                  <a:gd name="T38" fmla="*/ 81 w 161"/>
                  <a:gd name="T39" fmla="*/ 18 h 46"/>
                  <a:gd name="T40" fmla="*/ 80 w 161"/>
                  <a:gd name="T41" fmla="*/ 20 h 46"/>
                  <a:gd name="T42" fmla="*/ 79 w 161"/>
                  <a:gd name="T43" fmla="*/ 18 h 46"/>
                  <a:gd name="T44" fmla="*/ 69 w 161"/>
                  <a:gd name="T45" fmla="*/ 5 h 46"/>
                  <a:gd name="T46" fmla="*/ 41 w 161"/>
                  <a:gd name="T47" fmla="*/ 18 h 46"/>
                  <a:gd name="T48" fmla="*/ 40 w 161"/>
                  <a:gd name="T49" fmla="*/ 20 h 46"/>
                  <a:gd name="T50" fmla="*/ 39 w 161"/>
                  <a:gd name="T51" fmla="*/ 18 h 46"/>
                  <a:gd name="T52" fmla="*/ 10 w 161"/>
                  <a:gd name="T53" fmla="*/ 5 h 46"/>
                  <a:gd name="T54" fmla="*/ 0 w 161"/>
                  <a:gd name="T55" fmla="*/ 21 h 46"/>
                  <a:gd name="T56" fmla="*/ 10 w 161"/>
                  <a:gd name="T57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1" h="46">
                    <a:moveTo>
                      <a:pt x="10" y="40"/>
                    </a:moveTo>
                    <a:cubicBezTo>
                      <a:pt x="20" y="45"/>
                      <a:pt x="35" y="42"/>
                      <a:pt x="39" y="26"/>
                    </a:cubicBezTo>
                    <a:cubicBezTo>
                      <a:pt x="39" y="26"/>
                      <a:pt x="40" y="25"/>
                      <a:pt x="40" y="25"/>
                    </a:cubicBezTo>
                    <a:cubicBezTo>
                      <a:pt x="40" y="25"/>
                      <a:pt x="41" y="26"/>
                      <a:pt x="41" y="26"/>
                    </a:cubicBezTo>
                    <a:cubicBezTo>
                      <a:pt x="42" y="32"/>
                      <a:pt x="45" y="37"/>
                      <a:pt x="51" y="40"/>
                    </a:cubicBezTo>
                    <a:cubicBezTo>
                      <a:pt x="61" y="45"/>
                      <a:pt x="76" y="42"/>
                      <a:pt x="79" y="26"/>
                    </a:cubicBezTo>
                    <a:cubicBezTo>
                      <a:pt x="79" y="26"/>
                      <a:pt x="80" y="25"/>
                      <a:pt x="80" y="25"/>
                    </a:cubicBezTo>
                    <a:cubicBezTo>
                      <a:pt x="81" y="25"/>
                      <a:pt x="81" y="26"/>
                      <a:pt x="81" y="26"/>
                    </a:cubicBezTo>
                    <a:cubicBezTo>
                      <a:pt x="82" y="32"/>
                      <a:pt x="85" y="37"/>
                      <a:pt x="91" y="40"/>
                    </a:cubicBezTo>
                    <a:cubicBezTo>
                      <a:pt x="101" y="44"/>
                      <a:pt x="116" y="42"/>
                      <a:pt x="119" y="26"/>
                    </a:cubicBezTo>
                    <a:cubicBezTo>
                      <a:pt x="120" y="26"/>
                      <a:pt x="120" y="25"/>
                      <a:pt x="120" y="25"/>
                    </a:cubicBezTo>
                    <a:cubicBezTo>
                      <a:pt x="120" y="25"/>
                      <a:pt x="121" y="26"/>
                      <a:pt x="121" y="26"/>
                    </a:cubicBezTo>
                    <a:cubicBezTo>
                      <a:pt x="125" y="39"/>
                      <a:pt x="136" y="46"/>
                      <a:pt x="148" y="41"/>
                    </a:cubicBezTo>
                    <a:cubicBezTo>
                      <a:pt x="155" y="38"/>
                      <a:pt x="161" y="30"/>
                      <a:pt x="160" y="22"/>
                    </a:cubicBezTo>
                    <a:cubicBezTo>
                      <a:pt x="160" y="14"/>
                      <a:pt x="157" y="9"/>
                      <a:pt x="150" y="5"/>
                    </a:cubicBezTo>
                    <a:cubicBezTo>
                      <a:pt x="140" y="0"/>
                      <a:pt x="125" y="3"/>
                      <a:pt x="121" y="18"/>
                    </a:cubicBezTo>
                    <a:cubicBezTo>
                      <a:pt x="121" y="19"/>
                      <a:pt x="121" y="20"/>
                      <a:pt x="120" y="20"/>
                    </a:cubicBezTo>
                    <a:cubicBezTo>
                      <a:pt x="120" y="20"/>
                      <a:pt x="120" y="19"/>
                      <a:pt x="119" y="18"/>
                    </a:cubicBezTo>
                    <a:cubicBezTo>
                      <a:pt x="119" y="12"/>
                      <a:pt x="115" y="8"/>
                      <a:pt x="110" y="5"/>
                    </a:cubicBezTo>
                    <a:cubicBezTo>
                      <a:pt x="99" y="0"/>
                      <a:pt x="84" y="3"/>
                      <a:pt x="81" y="18"/>
                    </a:cubicBezTo>
                    <a:cubicBezTo>
                      <a:pt x="81" y="19"/>
                      <a:pt x="80" y="20"/>
                      <a:pt x="80" y="20"/>
                    </a:cubicBezTo>
                    <a:cubicBezTo>
                      <a:pt x="80" y="20"/>
                      <a:pt x="79" y="19"/>
                      <a:pt x="79" y="18"/>
                    </a:cubicBezTo>
                    <a:cubicBezTo>
                      <a:pt x="78" y="12"/>
                      <a:pt x="75" y="8"/>
                      <a:pt x="69" y="5"/>
                    </a:cubicBezTo>
                    <a:cubicBezTo>
                      <a:pt x="59" y="0"/>
                      <a:pt x="44" y="3"/>
                      <a:pt x="41" y="18"/>
                    </a:cubicBezTo>
                    <a:cubicBezTo>
                      <a:pt x="41" y="19"/>
                      <a:pt x="40" y="20"/>
                      <a:pt x="40" y="20"/>
                    </a:cubicBezTo>
                    <a:cubicBezTo>
                      <a:pt x="40" y="20"/>
                      <a:pt x="39" y="19"/>
                      <a:pt x="39" y="18"/>
                    </a:cubicBezTo>
                    <a:cubicBezTo>
                      <a:pt x="36" y="3"/>
                      <a:pt x="20" y="0"/>
                      <a:pt x="10" y="5"/>
                    </a:cubicBezTo>
                    <a:cubicBezTo>
                      <a:pt x="4" y="8"/>
                      <a:pt x="0" y="14"/>
                      <a:pt x="0" y="21"/>
                    </a:cubicBezTo>
                    <a:cubicBezTo>
                      <a:pt x="0" y="30"/>
                      <a:pt x="3" y="36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Freeform 12">
                <a:extLst>
                  <a:ext uri="{FF2B5EF4-FFF2-40B4-BE49-F238E27FC236}">
                    <a16:creationId xmlns:a16="http://schemas.microsoft.com/office/drawing/2014/main" id="{097032D0-57A1-46E3-951B-0C8C16850A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9" y="3867"/>
                <a:ext cx="426" cy="121"/>
              </a:xfrm>
              <a:custGeom>
                <a:avLst/>
                <a:gdLst>
                  <a:gd name="T0" fmla="*/ 3 w 164"/>
                  <a:gd name="T1" fmla="*/ 32 h 47"/>
                  <a:gd name="T2" fmla="*/ 22 w 164"/>
                  <a:gd name="T3" fmla="*/ 43 h 47"/>
                  <a:gd name="T4" fmla="*/ 40 w 164"/>
                  <a:gd name="T5" fmla="*/ 29 h 47"/>
                  <a:gd name="T6" fmla="*/ 41 w 164"/>
                  <a:gd name="T7" fmla="*/ 25 h 47"/>
                  <a:gd name="T8" fmla="*/ 42 w 164"/>
                  <a:gd name="T9" fmla="*/ 29 h 47"/>
                  <a:gd name="T10" fmla="*/ 63 w 164"/>
                  <a:gd name="T11" fmla="*/ 43 h 47"/>
                  <a:gd name="T12" fmla="*/ 80 w 164"/>
                  <a:gd name="T13" fmla="*/ 28 h 47"/>
                  <a:gd name="T14" fmla="*/ 81 w 164"/>
                  <a:gd name="T15" fmla="*/ 25 h 47"/>
                  <a:gd name="T16" fmla="*/ 82 w 164"/>
                  <a:gd name="T17" fmla="*/ 28 h 47"/>
                  <a:gd name="T18" fmla="*/ 101 w 164"/>
                  <a:gd name="T19" fmla="*/ 43 h 47"/>
                  <a:gd name="T20" fmla="*/ 121 w 164"/>
                  <a:gd name="T21" fmla="*/ 28 h 47"/>
                  <a:gd name="T22" fmla="*/ 122 w 164"/>
                  <a:gd name="T23" fmla="*/ 25 h 47"/>
                  <a:gd name="T24" fmla="*/ 123 w 164"/>
                  <a:gd name="T25" fmla="*/ 28 h 47"/>
                  <a:gd name="T26" fmla="*/ 149 w 164"/>
                  <a:gd name="T27" fmla="*/ 42 h 47"/>
                  <a:gd name="T28" fmla="*/ 159 w 164"/>
                  <a:gd name="T29" fmla="*/ 15 h 47"/>
                  <a:gd name="T30" fmla="*/ 141 w 164"/>
                  <a:gd name="T31" fmla="*/ 4 h 47"/>
                  <a:gd name="T32" fmla="*/ 123 w 164"/>
                  <a:gd name="T33" fmla="*/ 18 h 47"/>
                  <a:gd name="T34" fmla="*/ 122 w 164"/>
                  <a:gd name="T35" fmla="*/ 21 h 47"/>
                  <a:gd name="T36" fmla="*/ 121 w 164"/>
                  <a:gd name="T37" fmla="*/ 18 h 47"/>
                  <a:gd name="T38" fmla="*/ 100 w 164"/>
                  <a:gd name="T39" fmla="*/ 4 h 47"/>
                  <a:gd name="T40" fmla="*/ 82 w 164"/>
                  <a:gd name="T41" fmla="*/ 19 h 47"/>
                  <a:gd name="T42" fmla="*/ 81 w 164"/>
                  <a:gd name="T43" fmla="*/ 21 h 47"/>
                  <a:gd name="T44" fmla="*/ 80 w 164"/>
                  <a:gd name="T45" fmla="*/ 19 h 47"/>
                  <a:gd name="T46" fmla="*/ 61 w 164"/>
                  <a:gd name="T47" fmla="*/ 4 h 47"/>
                  <a:gd name="T48" fmla="*/ 42 w 164"/>
                  <a:gd name="T49" fmla="*/ 19 h 47"/>
                  <a:gd name="T50" fmla="*/ 41 w 164"/>
                  <a:gd name="T51" fmla="*/ 21 h 47"/>
                  <a:gd name="T52" fmla="*/ 40 w 164"/>
                  <a:gd name="T53" fmla="*/ 19 h 47"/>
                  <a:gd name="T54" fmla="*/ 14 w 164"/>
                  <a:gd name="T55" fmla="*/ 5 h 47"/>
                  <a:gd name="T56" fmla="*/ 1 w 164"/>
                  <a:gd name="T57" fmla="*/ 24 h 47"/>
                  <a:gd name="T58" fmla="*/ 3 w 164"/>
                  <a:gd name="T59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4" h="47">
                    <a:moveTo>
                      <a:pt x="3" y="32"/>
                    </a:moveTo>
                    <a:cubicBezTo>
                      <a:pt x="7" y="40"/>
                      <a:pt x="13" y="43"/>
                      <a:pt x="22" y="43"/>
                    </a:cubicBezTo>
                    <a:cubicBezTo>
                      <a:pt x="30" y="42"/>
                      <a:pt x="37" y="37"/>
                      <a:pt x="40" y="29"/>
                    </a:cubicBezTo>
                    <a:cubicBezTo>
                      <a:pt x="40" y="28"/>
                      <a:pt x="41" y="27"/>
                      <a:pt x="41" y="25"/>
                    </a:cubicBezTo>
                    <a:cubicBezTo>
                      <a:pt x="41" y="26"/>
                      <a:pt x="42" y="27"/>
                      <a:pt x="42" y="29"/>
                    </a:cubicBezTo>
                    <a:cubicBezTo>
                      <a:pt x="45" y="37"/>
                      <a:pt x="52" y="44"/>
                      <a:pt x="63" y="43"/>
                    </a:cubicBezTo>
                    <a:cubicBezTo>
                      <a:pt x="71" y="42"/>
                      <a:pt x="78" y="37"/>
                      <a:pt x="80" y="28"/>
                    </a:cubicBezTo>
                    <a:cubicBezTo>
                      <a:pt x="81" y="27"/>
                      <a:pt x="81" y="26"/>
                      <a:pt x="81" y="25"/>
                    </a:cubicBezTo>
                    <a:cubicBezTo>
                      <a:pt x="82" y="26"/>
                      <a:pt x="82" y="27"/>
                      <a:pt x="82" y="28"/>
                    </a:cubicBezTo>
                    <a:cubicBezTo>
                      <a:pt x="85" y="38"/>
                      <a:pt x="91" y="43"/>
                      <a:pt x="101" y="43"/>
                    </a:cubicBezTo>
                    <a:cubicBezTo>
                      <a:pt x="112" y="43"/>
                      <a:pt x="118" y="38"/>
                      <a:pt x="121" y="28"/>
                    </a:cubicBezTo>
                    <a:cubicBezTo>
                      <a:pt x="121" y="27"/>
                      <a:pt x="121" y="26"/>
                      <a:pt x="122" y="25"/>
                    </a:cubicBezTo>
                    <a:cubicBezTo>
                      <a:pt x="122" y="26"/>
                      <a:pt x="122" y="27"/>
                      <a:pt x="123" y="28"/>
                    </a:cubicBezTo>
                    <a:cubicBezTo>
                      <a:pt x="126" y="40"/>
                      <a:pt x="138" y="47"/>
                      <a:pt x="149" y="42"/>
                    </a:cubicBezTo>
                    <a:cubicBezTo>
                      <a:pt x="161" y="37"/>
                      <a:pt x="164" y="27"/>
                      <a:pt x="159" y="15"/>
                    </a:cubicBezTo>
                    <a:cubicBezTo>
                      <a:pt x="156" y="7"/>
                      <a:pt x="150" y="4"/>
                      <a:pt x="141" y="4"/>
                    </a:cubicBezTo>
                    <a:cubicBezTo>
                      <a:pt x="132" y="4"/>
                      <a:pt x="125" y="9"/>
                      <a:pt x="123" y="18"/>
                    </a:cubicBezTo>
                    <a:cubicBezTo>
                      <a:pt x="122" y="19"/>
                      <a:pt x="122" y="20"/>
                      <a:pt x="122" y="21"/>
                    </a:cubicBezTo>
                    <a:cubicBezTo>
                      <a:pt x="121" y="20"/>
                      <a:pt x="121" y="19"/>
                      <a:pt x="121" y="18"/>
                    </a:cubicBezTo>
                    <a:cubicBezTo>
                      <a:pt x="118" y="9"/>
                      <a:pt x="111" y="3"/>
                      <a:pt x="100" y="4"/>
                    </a:cubicBezTo>
                    <a:cubicBezTo>
                      <a:pt x="91" y="5"/>
                      <a:pt x="85" y="10"/>
                      <a:pt x="82" y="19"/>
                    </a:cubicBezTo>
                    <a:cubicBezTo>
                      <a:pt x="82" y="20"/>
                      <a:pt x="82" y="20"/>
                      <a:pt x="81" y="21"/>
                    </a:cubicBezTo>
                    <a:cubicBezTo>
                      <a:pt x="81" y="21"/>
                      <a:pt x="81" y="20"/>
                      <a:pt x="80" y="19"/>
                    </a:cubicBezTo>
                    <a:cubicBezTo>
                      <a:pt x="77" y="9"/>
                      <a:pt x="71" y="4"/>
                      <a:pt x="61" y="4"/>
                    </a:cubicBezTo>
                    <a:cubicBezTo>
                      <a:pt x="51" y="4"/>
                      <a:pt x="45" y="9"/>
                      <a:pt x="42" y="19"/>
                    </a:cubicBezTo>
                    <a:cubicBezTo>
                      <a:pt x="42" y="20"/>
                      <a:pt x="41" y="21"/>
                      <a:pt x="41" y="21"/>
                    </a:cubicBezTo>
                    <a:cubicBezTo>
                      <a:pt x="41" y="21"/>
                      <a:pt x="40" y="20"/>
                      <a:pt x="40" y="19"/>
                    </a:cubicBezTo>
                    <a:cubicBezTo>
                      <a:pt x="36" y="6"/>
                      <a:pt x="25" y="0"/>
                      <a:pt x="14" y="5"/>
                    </a:cubicBezTo>
                    <a:cubicBezTo>
                      <a:pt x="5" y="9"/>
                      <a:pt x="0" y="16"/>
                      <a:pt x="1" y="24"/>
                    </a:cubicBezTo>
                    <a:cubicBezTo>
                      <a:pt x="2" y="26"/>
                      <a:pt x="2" y="29"/>
                      <a:pt x="3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Freeform 13">
                <a:extLst>
                  <a:ext uri="{FF2B5EF4-FFF2-40B4-BE49-F238E27FC236}">
                    <a16:creationId xmlns:a16="http://schemas.microsoft.com/office/drawing/2014/main" id="{5C490366-31D7-4955-8E36-5040D9061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" y="3867"/>
                <a:ext cx="322" cy="114"/>
              </a:xfrm>
              <a:custGeom>
                <a:avLst/>
                <a:gdLst>
                  <a:gd name="T0" fmla="*/ 26 w 124"/>
                  <a:gd name="T1" fmla="*/ 42 h 44"/>
                  <a:gd name="T2" fmla="*/ 41 w 124"/>
                  <a:gd name="T3" fmla="*/ 28 h 44"/>
                  <a:gd name="T4" fmla="*/ 42 w 124"/>
                  <a:gd name="T5" fmla="*/ 25 h 44"/>
                  <a:gd name="T6" fmla="*/ 43 w 124"/>
                  <a:gd name="T7" fmla="*/ 28 h 44"/>
                  <a:gd name="T8" fmla="*/ 62 w 124"/>
                  <a:gd name="T9" fmla="*/ 43 h 44"/>
                  <a:gd name="T10" fmla="*/ 81 w 124"/>
                  <a:gd name="T11" fmla="*/ 28 h 44"/>
                  <a:gd name="T12" fmla="*/ 82 w 124"/>
                  <a:gd name="T13" fmla="*/ 25 h 44"/>
                  <a:gd name="T14" fmla="*/ 83 w 124"/>
                  <a:gd name="T15" fmla="*/ 28 h 44"/>
                  <a:gd name="T16" fmla="*/ 104 w 124"/>
                  <a:gd name="T17" fmla="*/ 43 h 44"/>
                  <a:gd name="T18" fmla="*/ 110 w 124"/>
                  <a:gd name="T19" fmla="*/ 42 h 44"/>
                  <a:gd name="T20" fmla="*/ 120 w 124"/>
                  <a:gd name="T21" fmla="*/ 15 h 44"/>
                  <a:gd name="T22" fmla="*/ 98 w 124"/>
                  <a:gd name="T23" fmla="*/ 4 h 44"/>
                  <a:gd name="T24" fmla="*/ 83 w 124"/>
                  <a:gd name="T25" fmla="*/ 19 h 44"/>
                  <a:gd name="T26" fmla="*/ 82 w 124"/>
                  <a:gd name="T27" fmla="*/ 21 h 44"/>
                  <a:gd name="T28" fmla="*/ 81 w 124"/>
                  <a:gd name="T29" fmla="*/ 19 h 44"/>
                  <a:gd name="T30" fmla="*/ 62 w 124"/>
                  <a:gd name="T31" fmla="*/ 4 h 44"/>
                  <a:gd name="T32" fmla="*/ 43 w 124"/>
                  <a:gd name="T33" fmla="*/ 19 h 44"/>
                  <a:gd name="T34" fmla="*/ 42 w 124"/>
                  <a:gd name="T35" fmla="*/ 21 h 44"/>
                  <a:gd name="T36" fmla="*/ 41 w 124"/>
                  <a:gd name="T37" fmla="*/ 19 h 44"/>
                  <a:gd name="T38" fmla="*/ 14 w 124"/>
                  <a:gd name="T39" fmla="*/ 5 h 44"/>
                  <a:gd name="T40" fmla="*/ 4 w 124"/>
                  <a:gd name="T41" fmla="*/ 32 h 44"/>
                  <a:gd name="T42" fmla="*/ 26 w 124"/>
                  <a:gd name="T43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4" h="44">
                    <a:moveTo>
                      <a:pt x="26" y="42"/>
                    </a:moveTo>
                    <a:cubicBezTo>
                      <a:pt x="34" y="41"/>
                      <a:pt x="39" y="36"/>
                      <a:pt x="41" y="28"/>
                    </a:cubicBezTo>
                    <a:cubicBezTo>
                      <a:pt x="41" y="27"/>
                      <a:pt x="42" y="26"/>
                      <a:pt x="42" y="25"/>
                    </a:cubicBezTo>
                    <a:cubicBezTo>
                      <a:pt x="42" y="26"/>
                      <a:pt x="43" y="27"/>
                      <a:pt x="43" y="28"/>
                    </a:cubicBezTo>
                    <a:cubicBezTo>
                      <a:pt x="46" y="38"/>
                      <a:pt x="52" y="43"/>
                      <a:pt x="62" y="43"/>
                    </a:cubicBezTo>
                    <a:cubicBezTo>
                      <a:pt x="72" y="43"/>
                      <a:pt x="78" y="38"/>
                      <a:pt x="81" y="28"/>
                    </a:cubicBezTo>
                    <a:cubicBezTo>
                      <a:pt x="81" y="27"/>
                      <a:pt x="82" y="26"/>
                      <a:pt x="82" y="25"/>
                    </a:cubicBezTo>
                    <a:cubicBezTo>
                      <a:pt x="83" y="26"/>
                      <a:pt x="83" y="27"/>
                      <a:pt x="83" y="28"/>
                    </a:cubicBezTo>
                    <a:cubicBezTo>
                      <a:pt x="86" y="38"/>
                      <a:pt x="92" y="43"/>
                      <a:pt x="104" y="43"/>
                    </a:cubicBezTo>
                    <a:cubicBezTo>
                      <a:pt x="105" y="42"/>
                      <a:pt x="108" y="43"/>
                      <a:pt x="110" y="42"/>
                    </a:cubicBezTo>
                    <a:cubicBezTo>
                      <a:pt x="122" y="36"/>
                      <a:pt x="124" y="26"/>
                      <a:pt x="120" y="15"/>
                    </a:cubicBezTo>
                    <a:cubicBezTo>
                      <a:pt x="116" y="6"/>
                      <a:pt x="109" y="3"/>
                      <a:pt x="98" y="4"/>
                    </a:cubicBezTo>
                    <a:cubicBezTo>
                      <a:pt x="90" y="6"/>
                      <a:pt x="85" y="11"/>
                      <a:pt x="83" y="19"/>
                    </a:cubicBezTo>
                    <a:cubicBezTo>
                      <a:pt x="83" y="20"/>
                      <a:pt x="83" y="21"/>
                      <a:pt x="82" y="21"/>
                    </a:cubicBezTo>
                    <a:cubicBezTo>
                      <a:pt x="82" y="21"/>
                      <a:pt x="81" y="20"/>
                      <a:pt x="81" y="19"/>
                    </a:cubicBezTo>
                    <a:cubicBezTo>
                      <a:pt x="78" y="9"/>
                      <a:pt x="72" y="4"/>
                      <a:pt x="62" y="4"/>
                    </a:cubicBezTo>
                    <a:cubicBezTo>
                      <a:pt x="52" y="4"/>
                      <a:pt x="46" y="9"/>
                      <a:pt x="43" y="19"/>
                    </a:cubicBezTo>
                    <a:cubicBezTo>
                      <a:pt x="43" y="20"/>
                      <a:pt x="42" y="21"/>
                      <a:pt x="42" y="21"/>
                    </a:cubicBezTo>
                    <a:cubicBezTo>
                      <a:pt x="42" y="21"/>
                      <a:pt x="41" y="20"/>
                      <a:pt x="41" y="19"/>
                    </a:cubicBezTo>
                    <a:cubicBezTo>
                      <a:pt x="37" y="7"/>
                      <a:pt x="25" y="0"/>
                      <a:pt x="14" y="5"/>
                    </a:cubicBezTo>
                    <a:cubicBezTo>
                      <a:pt x="2" y="10"/>
                      <a:pt x="0" y="21"/>
                      <a:pt x="4" y="32"/>
                    </a:cubicBezTo>
                    <a:cubicBezTo>
                      <a:pt x="8" y="41"/>
                      <a:pt x="15" y="44"/>
                      <a:pt x="2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Freeform 14">
                <a:extLst>
                  <a:ext uri="{FF2B5EF4-FFF2-40B4-BE49-F238E27FC236}">
                    <a16:creationId xmlns:a16="http://schemas.microsoft.com/office/drawing/2014/main" id="{50D0B22B-0682-4C2A-A124-9B16DDC44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" y="3867"/>
                <a:ext cx="216" cy="119"/>
              </a:xfrm>
              <a:custGeom>
                <a:avLst/>
                <a:gdLst>
                  <a:gd name="T0" fmla="*/ 26 w 83"/>
                  <a:gd name="T1" fmla="*/ 42 h 46"/>
                  <a:gd name="T2" fmla="*/ 39 w 83"/>
                  <a:gd name="T3" fmla="*/ 28 h 46"/>
                  <a:gd name="T4" fmla="*/ 39 w 83"/>
                  <a:gd name="T5" fmla="*/ 25 h 46"/>
                  <a:gd name="T6" fmla="*/ 40 w 83"/>
                  <a:gd name="T7" fmla="*/ 27 h 46"/>
                  <a:gd name="T8" fmla="*/ 60 w 83"/>
                  <a:gd name="T9" fmla="*/ 43 h 46"/>
                  <a:gd name="T10" fmla="*/ 77 w 83"/>
                  <a:gd name="T11" fmla="*/ 14 h 46"/>
                  <a:gd name="T12" fmla="*/ 60 w 83"/>
                  <a:gd name="T13" fmla="*/ 4 h 46"/>
                  <a:gd name="T14" fmla="*/ 40 w 83"/>
                  <a:gd name="T15" fmla="*/ 19 h 46"/>
                  <a:gd name="T16" fmla="*/ 39 w 83"/>
                  <a:gd name="T17" fmla="*/ 21 h 46"/>
                  <a:gd name="T18" fmla="*/ 39 w 83"/>
                  <a:gd name="T19" fmla="*/ 19 h 46"/>
                  <a:gd name="T20" fmla="*/ 12 w 83"/>
                  <a:gd name="T21" fmla="*/ 5 h 46"/>
                  <a:gd name="T22" fmla="*/ 0 w 83"/>
                  <a:gd name="T23" fmla="*/ 24 h 46"/>
                  <a:gd name="T24" fmla="*/ 26 w 83"/>
                  <a:gd name="T25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46">
                    <a:moveTo>
                      <a:pt x="26" y="42"/>
                    </a:moveTo>
                    <a:cubicBezTo>
                      <a:pt x="33" y="40"/>
                      <a:pt x="37" y="35"/>
                      <a:pt x="39" y="28"/>
                    </a:cubicBezTo>
                    <a:cubicBezTo>
                      <a:pt x="39" y="27"/>
                      <a:pt x="39" y="26"/>
                      <a:pt x="39" y="25"/>
                    </a:cubicBezTo>
                    <a:cubicBezTo>
                      <a:pt x="40" y="26"/>
                      <a:pt x="40" y="27"/>
                      <a:pt x="40" y="27"/>
                    </a:cubicBezTo>
                    <a:cubicBezTo>
                      <a:pt x="43" y="38"/>
                      <a:pt x="49" y="42"/>
                      <a:pt x="60" y="43"/>
                    </a:cubicBezTo>
                    <a:cubicBezTo>
                      <a:pt x="76" y="43"/>
                      <a:pt x="83" y="26"/>
                      <a:pt x="77" y="14"/>
                    </a:cubicBezTo>
                    <a:cubicBezTo>
                      <a:pt x="73" y="7"/>
                      <a:pt x="68" y="3"/>
                      <a:pt x="60" y="4"/>
                    </a:cubicBezTo>
                    <a:cubicBezTo>
                      <a:pt x="49" y="4"/>
                      <a:pt x="43" y="9"/>
                      <a:pt x="40" y="19"/>
                    </a:cubicBezTo>
                    <a:cubicBezTo>
                      <a:pt x="40" y="20"/>
                      <a:pt x="40" y="21"/>
                      <a:pt x="39" y="21"/>
                    </a:cubicBezTo>
                    <a:cubicBezTo>
                      <a:pt x="39" y="20"/>
                      <a:pt x="39" y="20"/>
                      <a:pt x="39" y="19"/>
                    </a:cubicBezTo>
                    <a:cubicBezTo>
                      <a:pt x="35" y="7"/>
                      <a:pt x="23" y="0"/>
                      <a:pt x="12" y="5"/>
                    </a:cubicBezTo>
                    <a:cubicBezTo>
                      <a:pt x="3" y="9"/>
                      <a:pt x="0" y="16"/>
                      <a:pt x="0" y="24"/>
                    </a:cubicBezTo>
                    <a:cubicBezTo>
                      <a:pt x="0" y="39"/>
                      <a:pt x="14" y="46"/>
                      <a:pt x="2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Freeform 15">
                <a:extLst>
                  <a:ext uri="{FF2B5EF4-FFF2-40B4-BE49-F238E27FC236}">
                    <a16:creationId xmlns:a16="http://schemas.microsoft.com/office/drawing/2014/main" id="{238A4BE7-880E-4F6C-96D6-7F68F3928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" y="3773"/>
                <a:ext cx="98" cy="99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19 h 38"/>
                  <a:gd name="T4" fmla="*/ 33 w 38"/>
                  <a:gd name="T5" fmla="*/ 5 h 38"/>
                  <a:gd name="T6" fmla="*/ 19 w 38"/>
                  <a:gd name="T7" fmla="*/ 0 h 38"/>
                  <a:gd name="T8" fmla="*/ 0 w 38"/>
                  <a:gd name="T9" fmla="*/ 19 h 38"/>
                  <a:gd name="T10" fmla="*/ 19 w 38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8" y="13"/>
                      <a:pt x="37" y="9"/>
                      <a:pt x="33" y="5"/>
                    </a:cubicBezTo>
                    <a:cubicBezTo>
                      <a:pt x="29" y="1"/>
                      <a:pt x="25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Freeform 16">
                <a:extLst>
                  <a:ext uri="{FF2B5EF4-FFF2-40B4-BE49-F238E27FC236}">
                    <a16:creationId xmlns:a16="http://schemas.microsoft.com/office/drawing/2014/main" id="{E54EA1E8-FFCA-48D9-9B6F-FB03E1B62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3" y="3773"/>
                <a:ext cx="98" cy="99"/>
              </a:xfrm>
              <a:custGeom>
                <a:avLst/>
                <a:gdLst>
                  <a:gd name="T0" fmla="*/ 20 w 38"/>
                  <a:gd name="T1" fmla="*/ 38 h 38"/>
                  <a:gd name="T2" fmla="*/ 38 w 38"/>
                  <a:gd name="T3" fmla="*/ 19 h 38"/>
                  <a:gd name="T4" fmla="*/ 19 w 38"/>
                  <a:gd name="T5" fmla="*/ 0 h 38"/>
                  <a:gd name="T6" fmla="*/ 0 w 38"/>
                  <a:gd name="T7" fmla="*/ 19 h 38"/>
                  <a:gd name="T8" fmla="*/ 20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0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Freeform 17">
                <a:extLst>
                  <a:ext uri="{FF2B5EF4-FFF2-40B4-BE49-F238E27FC236}">
                    <a16:creationId xmlns:a16="http://schemas.microsoft.com/office/drawing/2014/main" id="{562C6745-FC56-4A11-9BF3-29BF23265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3" y="3773"/>
                <a:ext cx="98" cy="99"/>
              </a:xfrm>
              <a:custGeom>
                <a:avLst/>
                <a:gdLst>
                  <a:gd name="T0" fmla="*/ 19 w 38"/>
                  <a:gd name="T1" fmla="*/ 38 h 38"/>
                  <a:gd name="T2" fmla="*/ 33 w 38"/>
                  <a:gd name="T3" fmla="*/ 33 h 38"/>
                  <a:gd name="T4" fmla="*/ 38 w 38"/>
                  <a:gd name="T5" fmla="*/ 19 h 38"/>
                  <a:gd name="T6" fmla="*/ 19 w 38"/>
                  <a:gd name="T7" fmla="*/ 0 h 38"/>
                  <a:gd name="T8" fmla="*/ 0 w 38"/>
                  <a:gd name="T9" fmla="*/ 19 h 38"/>
                  <a:gd name="T10" fmla="*/ 19 w 38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25" y="38"/>
                      <a:pt x="29" y="37"/>
                      <a:pt x="33" y="33"/>
                    </a:cubicBezTo>
                    <a:cubicBezTo>
                      <a:pt x="37" y="29"/>
                      <a:pt x="38" y="25"/>
                      <a:pt x="38" y="19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Freeform 18">
                <a:extLst>
                  <a:ext uri="{FF2B5EF4-FFF2-40B4-BE49-F238E27FC236}">
                    <a16:creationId xmlns:a16="http://schemas.microsoft.com/office/drawing/2014/main" id="{C4BE3643-4107-472A-B028-5C8F48EAD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6" y="3773"/>
                <a:ext cx="102" cy="99"/>
              </a:xfrm>
              <a:custGeom>
                <a:avLst/>
                <a:gdLst>
                  <a:gd name="T0" fmla="*/ 33 w 39"/>
                  <a:gd name="T1" fmla="*/ 5 h 38"/>
                  <a:gd name="T2" fmla="*/ 20 w 39"/>
                  <a:gd name="T3" fmla="*/ 0 h 38"/>
                  <a:gd name="T4" fmla="*/ 0 w 39"/>
                  <a:gd name="T5" fmla="*/ 19 h 38"/>
                  <a:gd name="T6" fmla="*/ 18 w 39"/>
                  <a:gd name="T7" fmla="*/ 38 h 38"/>
                  <a:gd name="T8" fmla="*/ 33 w 39"/>
                  <a:gd name="T9" fmla="*/ 33 h 38"/>
                  <a:gd name="T10" fmla="*/ 38 w 39"/>
                  <a:gd name="T11" fmla="*/ 20 h 38"/>
                  <a:gd name="T12" fmla="*/ 33 w 39"/>
                  <a:gd name="T13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8">
                    <a:moveTo>
                      <a:pt x="33" y="5"/>
                    </a:moveTo>
                    <a:cubicBezTo>
                      <a:pt x="29" y="1"/>
                      <a:pt x="25" y="0"/>
                      <a:pt x="20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0"/>
                      <a:pt x="7" y="38"/>
                      <a:pt x="18" y="38"/>
                    </a:cubicBezTo>
                    <a:cubicBezTo>
                      <a:pt x="24" y="38"/>
                      <a:pt x="29" y="38"/>
                      <a:pt x="33" y="33"/>
                    </a:cubicBezTo>
                    <a:cubicBezTo>
                      <a:pt x="36" y="29"/>
                      <a:pt x="39" y="25"/>
                      <a:pt x="38" y="20"/>
                    </a:cubicBezTo>
                    <a:cubicBezTo>
                      <a:pt x="39" y="14"/>
                      <a:pt x="37" y="9"/>
                      <a:pt x="3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Freeform 19">
                <a:extLst>
                  <a:ext uri="{FF2B5EF4-FFF2-40B4-BE49-F238E27FC236}">
                    <a16:creationId xmlns:a16="http://schemas.microsoft.com/office/drawing/2014/main" id="{7C3E2015-93C5-472D-B9CA-9C1B7E1DF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" y="3773"/>
                <a:ext cx="101" cy="99"/>
              </a:xfrm>
              <a:custGeom>
                <a:avLst/>
                <a:gdLst>
                  <a:gd name="T0" fmla="*/ 18 w 39"/>
                  <a:gd name="T1" fmla="*/ 38 h 38"/>
                  <a:gd name="T2" fmla="*/ 33 w 39"/>
                  <a:gd name="T3" fmla="*/ 33 h 38"/>
                  <a:gd name="T4" fmla="*/ 38 w 39"/>
                  <a:gd name="T5" fmla="*/ 20 h 38"/>
                  <a:gd name="T6" fmla="*/ 33 w 39"/>
                  <a:gd name="T7" fmla="*/ 5 h 38"/>
                  <a:gd name="T8" fmla="*/ 20 w 39"/>
                  <a:gd name="T9" fmla="*/ 0 h 38"/>
                  <a:gd name="T10" fmla="*/ 0 w 39"/>
                  <a:gd name="T11" fmla="*/ 19 h 38"/>
                  <a:gd name="T12" fmla="*/ 18 w 39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8">
                    <a:moveTo>
                      <a:pt x="18" y="38"/>
                    </a:moveTo>
                    <a:cubicBezTo>
                      <a:pt x="24" y="38"/>
                      <a:pt x="29" y="38"/>
                      <a:pt x="33" y="33"/>
                    </a:cubicBezTo>
                    <a:cubicBezTo>
                      <a:pt x="37" y="29"/>
                      <a:pt x="39" y="25"/>
                      <a:pt x="38" y="20"/>
                    </a:cubicBezTo>
                    <a:cubicBezTo>
                      <a:pt x="39" y="14"/>
                      <a:pt x="38" y="9"/>
                      <a:pt x="33" y="5"/>
                    </a:cubicBezTo>
                    <a:cubicBezTo>
                      <a:pt x="29" y="1"/>
                      <a:pt x="25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0"/>
                      <a:pt x="7" y="38"/>
                      <a:pt x="1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Freeform 20">
                <a:extLst>
                  <a:ext uri="{FF2B5EF4-FFF2-40B4-BE49-F238E27FC236}">
                    <a16:creationId xmlns:a16="http://schemas.microsoft.com/office/drawing/2014/main" id="{DD17E8F9-4A4A-491F-A587-3F59C1AAB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9" y="3773"/>
                <a:ext cx="104" cy="99"/>
              </a:xfrm>
              <a:custGeom>
                <a:avLst/>
                <a:gdLst>
                  <a:gd name="T0" fmla="*/ 34 w 40"/>
                  <a:gd name="T1" fmla="*/ 5 h 38"/>
                  <a:gd name="T2" fmla="*/ 20 w 40"/>
                  <a:gd name="T3" fmla="*/ 0 h 38"/>
                  <a:gd name="T4" fmla="*/ 0 w 40"/>
                  <a:gd name="T5" fmla="*/ 19 h 38"/>
                  <a:gd name="T6" fmla="*/ 18 w 40"/>
                  <a:gd name="T7" fmla="*/ 38 h 38"/>
                  <a:gd name="T8" fmla="*/ 34 w 40"/>
                  <a:gd name="T9" fmla="*/ 33 h 38"/>
                  <a:gd name="T10" fmla="*/ 39 w 40"/>
                  <a:gd name="T11" fmla="*/ 20 h 38"/>
                  <a:gd name="T12" fmla="*/ 34 w 40"/>
                  <a:gd name="T13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8">
                    <a:moveTo>
                      <a:pt x="34" y="5"/>
                    </a:moveTo>
                    <a:cubicBezTo>
                      <a:pt x="30" y="1"/>
                      <a:pt x="26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0"/>
                      <a:pt x="7" y="38"/>
                      <a:pt x="18" y="38"/>
                    </a:cubicBezTo>
                    <a:cubicBezTo>
                      <a:pt x="24" y="38"/>
                      <a:pt x="29" y="38"/>
                      <a:pt x="34" y="33"/>
                    </a:cubicBezTo>
                    <a:cubicBezTo>
                      <a:pt x="37" y="29"/>
                      <a:pt x="40" y="25"/>
                      <a:pt x="39" y="20"/>
                    </a:cubicBezTo>
                    <a:cubicBezTo>
                      <a:pt x="39" y="14"/>
                      <a:pt x="38" y="9"/>
                      <a:pt x="3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Freeform 21">
                <a:extLst>
                  <a:ext uri="{FF2B5EF4-FFF2-40B4-BE49-F238E27FC236}">
                    <a16:creationId xmlns:a16="http://schemas.microsoft.com/office/drawing/2014/main" id="{60FE8B01-CA66-4EEF-8FD1-4FAF9B88C2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5" y="3773"/>
                <a:ext cx="99" cy="99"/>
              </a:xfrm>
              <a:custGeom>
                <a:avLst/>
                <a:gdLst>
                  <a:gd name="T0" fmla="*/ 19 w 38"/>
                  <a:gd name="T1" fmla="*/ 0 h 38"/>
                  <a:gd name="T2" fmla="*/ 0 w 38"/>
                  <a:gd name="T3" fmla="*/ 19 h 38"/>
                  <a:gd name="T4" fmla="*/ 18 w 38"/>
                  <a:gd name="T5" fmla="*/ 38 h 38"/>
                  <a:gd name="T6" fmla="*/ 33 w 38"/>
                  <a:gd name="T7" fmla="*/ 33 h 38"/>
                  <a:gd name="T8" fmla="*/ 38 w 38"/>
                  <a:gd name="T9" fmla="*/ 20 h 38"/>
                  <a:gd name="T10" fmla="*/ 19 w 38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8">
                    <a:moveTo>
                      <a:pt x="19" y="0"/>
                    </a:move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8" y="38"/>
                    </a:cubicBezTo>
                    <a:cubicBezTo>
                      <a:pt x="24" y="38"/>
                      <a:pt x="29" y="37"/>
                      <a:pt x="33" y="33"/>
                    </a:cubicBezTo>
                    <a:cubicBezTo>
                      <a:pt x="37" y="29"/>
                      <a:pt x="38" y="25"/>
                      <a:pt x="38" y="20"/>
                    </a:cubicBezTo>
                    <a:cubicBezTo>
                      <a:pt x="38" y="7"/>
                      <a:pt x="31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Freeform 22">
                <a:extLst>
                  <a:ext uri="{FF2B5EF4-FFF2-40B4-BE49-F238E27FC236}">
                    <a16:creationId xmlns:a16="http://schemas.microsoft.com/office/drawing/2014/main" id="{C7FB6CE0-9304-4EA7-92F7-71379191C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8 w 39"/>
                  <a:gd name="T3" fmla="*/ 19 h 38"/>
                  <a:gd name="T4" fmla="*/ 19 w 39"/>
                  <a:gd name="T5" fmla="*/ 0 h 38"/>
                  <a:gd name="T6" fmla="*/ 0 w 39"/>
                  <a:gd name="T7" fmla="*/ 19 h 38"/>
                  <a:gd name="T8" fmla="*/ 19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9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Freeform 23">
                <a:extLst>
                  <a:ext uri="{FF2B5EF4-FFF2-40B4-BE49-F238E27FC236}">
                    <a16:creationId xmlns:a16="http://schemas.microsoft.com/office/drawing/2014/main" id="{B125291A-349B-431B-B718-4B016B4D4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3" y="3773"/>
                <a:ext cx="101" cy="99"/>
              </a:xfrm>
              <a:custGeom>
                <a:avLst/>
                <a:gdLst>
                  <a:gd name="T0" fmla="*/ 19 w 39"/>
                  <a:gd name="T1" fmla="*/ 0 h 38"/>
                  <a:gd name="T2" fmla="*/ 0 w 39"/>
                  <a:gd name="T3" fmla="*/ 19 h 38"/>
                  <a:gd name="T4" fmla="*/ 20 w 39"/>
                  <a:gd name="T5" fmla="*/ 38 h 38"/>
                  <a:gd name="T6" fmla="*/ 33 w 39"/>
                  <a:gd name="T7" fmla="*/ 33 h 38"/>
                  <a:gd name="T8" fmla="*/ 39 w 39"/>
                  <a:gd name="T9" fmla="*/ 19 h 38"/>
                  <a:gd name="T10" fmla="*/ 19 w 39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9" y="0"/>
                    </a:move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8" y="38"/>
                      <a:pt x="20" y="38"/>
                    </a:cubicBezTo>
                    <a:cubicBezTo>
                      <a:pt x="26" y="38"/>
                      <a:pt x="30" y="37"/>
                      <a:pt x="33" y="33"/>
                    </a:cubicBezTo>
                    <a:cubicBezTo>
                      <a:pt x="37" y="29"/>
                      <a:pt x="39" y="25"/>
                      <a:pt x="39" y="19"/>
                    </a:cubicBezTo>
                    <a:cubicBezTo>
                      <a:pt x="39" y="7"/>
                      <a:pt x="32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Freeform 24">
                <a:extLst>
                  <a:ext uri="{FF2B5EF4-FFF2-40B4-BE49-F238E27FC236}">
                    <a16:creationId xmlns:a16="http://schemas.microsoft.com/office/drawing/2014/main" id="{830CA955-8983-4B50-B4D4-A17C9F9F28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" y="3877"/>
                <a:ext cx="101" cy="101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19 h 39"/>
                  <a:gd name="T4" fmla="*/ 18 w 39"/>
                  <a:gd name="T5" fmla="*/ 39 h 39"/>
                  <a:gd name="T6" fmla="*/ 39 w 39"/>
                  <a:gd name="T7" fmla="*/ 19 h 39"/>
                  <a:gd name="T8" fmla="*/ 33 w 39"/>
                  <a:gd name="T9" fmla="*/ 5 h 39"/>
                  <a:gd name="T10" fmla="*/ 20 w 39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8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8" y="39"/>
                    </a:cubicBezTo>
                    <a:cubicBezTo>
                      <a:pt x="31" y="39"/>
                      <a:pt x="38" y="32"/>
                      <a:pt x="39" y="19"/>
                    </a:cubicBezTo>
                    <a:cubicBezTo>
                      <a:pt x="39" y="14"/>
                      <a:pt x="38" y="9"/>
                      <a:pt x="33" y="5"/>
                    </a:cubicBezTo>
                    <a:cubicBezTo>
                      <a:pt x="29" y="2"/>
                      <a:pt x="25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Freeform 25">
                <a:extLst>
                  <a:ext uri="{FF2B5EF4-FFF2-40B4-BE49-F238E27FC236}">
                    <a16:creationId xmlns:a16="http://schemas.microsoft.com/office/drawing/2014/main" id="{4C5A57E2-B22E-4A20-B4F2-D7BC7776F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" y="3773"/>
                <a:ext cx="99" cy="99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19 h 38"/>
                  <a:gd name="T4" fmla="*/ 33 w 38"/>
                  <a:gd name="T5" fmla="*/ 5 h 38"/>
                  <a:gd name="T6" fmla="*/ 20 w 38"/>
                  <a:gd name="T7" fmla="*/ 0 h 38"/>
                  <a:gd name="T8" fmla="*/ 0 w 38"/>
                  <a:gd name="T9" fmla="*/ 19 h 38"/>
                  <a:gd name="T10" fmla="*/ 19 w 38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8" y="13"/>
                      <a:pt x="37" y="9"/>
                      <a:pt x="33" y="5"/>
                    </a:cubicBezTo>
                    <a:cubicBezTo>
                      <a:pt x="29" y="1"/>
                      <a:pt x="25" y="0"/>
                      <a:pt x="20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Freeform 26">
                <a:extLst>
                  <a:ext uri="{FF2B5EF4-FFF2-40B4-BE49-F238E27FC236}">
                    <a16:creationId xmlns:a16="http://schemas.microsoft.com/office/drawing/2014/main" id="{759C2E99-CB63-4A07-B768-63F2ECE57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8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8 w 39"/>
                  <a:gd name="T3" fmla="*/ 19 h 38"/>
                  <a:gd name="T4" fmla="*/ 33 w 39"/>
                  <a:gd name="T5" fmla="*/ 5 h 38"/>
                  <a:gd name="T6" fmla="*/ 20 w 39"/>
                  <a:gd name="T7" fmla="*/ 0 h 38"/>
                  <a:gd name="T8" fmla="*/ 0 w 39"/>
                  <a:gd name="T9" fmla="*/ 19 h 38"/>
                  <a:gd name="T10" fmla="*/ 19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9" y="13"/>
                      <a:pt x="37" y="9"/>
                      <a:pt x="33" y="5"/>
                    </a:cubicBezTo>
                    <a:cubicBezTo>
                      <a:pt x="29" y="1"/>
                      <a:pt x="25" y="0"/>
                      <a:pt x="20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Freeform 27">
                <a:extLst>
                  <a:ext uri="{FF2B5EF4-FFF2-40B4-BE49-F238E27FC236}">
                    <a16:creationId xmlns:a16="http://schemas.microsoft.com/office/drawing/2014/main" id="{F2F4DFD0-AFA4-493C-A869-FDE232404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" y="4196"/>
                <a:ext cx="102" cy="98"/>
              </a:xfrm>
              <a:custGeom>
                <a:avLst/>
                <a:gdLst>
                  <a:gd name="T0" fmla="*/ 19 w 39"/>
                  <a:gd name="T1" fmla="*/ 38 h 38"/>
                  <a:gd name="T2" fmla="*/ 38 w 39"/>
                  <a:gd name="T3" fmla="*/ 19 h 38"/>
                  <a:gd name="T4" fmla="*/ 33 w 39"/>
                  <a:gd name="T5" fmla="*/ 5 h 38"/>
                  <a:gd name="T6" fmla="*/ 20 w 39"/>
                  <a:gd name="T7" fmla="*/ 0 h 38"/>
                  <a:gd name="T8" fmla="*/ 0 w 39"/>
                  <a:gd name="T9" fmla="*/ 19 h 38"/>
                  <a:gd name="T10" fmla="*/ 19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9" y="14"/>
                      <a:pt x="37" y="9"/>
                      <a:pt x="33" y="5"/>
                    </a:cubicBezTo>
                    <a:cubicBezTo>
                      <a:pt x="29" y="2"/>
                      <a:pt x="25" y="0"/>
                      <a:pt x="20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7" name="Freeform 28">
                <a:extLst>
                  <a:ext uri="{FF2B5EF4-FFF2-40B4-BE49-F238E27FC236}">
                    <a16:creationId xmlns:a16="http://schemas.microsoft.com/office/drawing/2014/main" id="{E2F1502F-D7E0-43D1-850F-19A883BEBF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8" y="3773"/>
                <a:ext cx="99" cy="99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19 h 38"/>
                  <a:gd name="T4" fmla="*/ 33 w 38"/>
                  <a:gd name="T5" fmla="*/ 5 h 38"/>
                  <a:gd name="T6" fmla="*/ 20 w 38"/>
                  <a:gd name="T7" fmla="*/ 0 h 38"/>
                  <a:gd name="T8" fmla="*/ 0 w 38"/>
                  <a:gd name="T9" fmla="*/ 19 h 38"/>
                  <a:gd name="T10" fmla="*/ 19 w 38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8" y="13"/>
                      <a:pt x="37" y="9"/>
                      <a:pt x="33" y="5"/>
                    </a:cubicBezTo>
                    <a:cubicBezTo>
                      <a:pt x="29" y="1"/>
                      <a:pt x="25" y="0"/>
                      <a:pt x="20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Freeform 29">
                <a:extLst>
                  <a:ext uri="{FF2B5EF4-FFF2-40B4-BE49-F238E27FC236}">
                    <a16:creationId xmlns:a16="http://schemas.microsoft.com/office/drawing/2014/main" id="{55D12351-B700-451A-892F-1D1BD4E2E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7" y="3773"/>
                <a:ext cx="99" cy="99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20 h 38"/>
                  <a:gd name="T4" fmla="*/ 19 w 38"/>
                  <a:gd name="T5" fmla="*/ 0 h 38"/>
                  <a:gd name="T6" fmla="*/ 0 w 38"/>
                  <a:gd name="T7" fmla="*/ 19 h 38"/>
                  <a:gd name="T8" fmla="*/ 19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31" y="38"/>
                      <a:pt x="38" y="31"/>
                      <a:pt x="38" y="20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9" name="Freeform 30">
                <a:extLst>
                  <a:ext uri="{FF2B5EF4-FFF2-40B4-BE49-F238E27FC236}">
                    <a16:creationId xmlns:a16="http://schemas.microsoft.com/office/drawing/2014/main" id="{6A3407A6-97CC-42FB-A865-4FE1B7A3F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9 w 39"/>
                  <a:gd name="T3" fmla="*/ 19 h 38"/>
                  <a:gd name="T4" fmla="*/ 33 w 39"/>
                  <a:gd name="T5" fmla="*/ 5 h 38"/>
                  <a:gd name="T6" fmla="*/ 20 w 39"/>
                  <a:gd name="T7" fmla="*/ 0 h 38"/>
                  <a:gd name="T8" fmla="*/ 0 w 39"/>
                  <a:gd name="T9" fmla="*/ 19 h 38"/>
                  <a:gd name="T10" fmla="*/ 19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1" y="38"/>
                      <a:pt x="38" y="31"/>
                      <a:pt x="39" y="19"/>
                    </a:cubicBezTo>
                    <a:cubicBezTo>
                      <a:pt x="39" y="13"/>
                      <a:pt x="37" y="9"/>
                      <a:pt x="33" y="5"/>
                    </a:cubicBezTo>
                    <a:cubicBezTo>
                      <a:pt x="30" y="1"/>
                      <a:pt x="25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Freeform 31">
                <a:extLst>
                  <a:ext uri="{FF2B5EF4-FFF2-40B4-BE49-F238E27FC236}">
                    <a16:creationId xmlns:a16="http://schemas.microsoft.com/office/drawing/2014/main" id="{1D1D246B-9533-452A-9E42-F748AA573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4299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31" y="39"/>
                      <a:pt x="39" y="32"/>
                      <a:pt x="39" y="20"/>
                    </a:cubicBezTo>
                    <a:cubicBezTo>
                      <a:pt x="39" y="8"/>
                      <a:pt x="32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2"/>
                      <a:pt x="7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1" name="Freeform 32">
                <a:extLst>
                  <a:ext uri="{FF2B5EF4-FFF2-40B4-BE49-F238E27FC236}">
                    <a16:creationId xmlns:a16="http://schemas.microsoft.com/office/drawing/2014/main" id="{C2CAB464-9105-4BE6-9E5A-B733CC392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1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9 w 39"/>
                  <a:gd name="T3" fmla="*/ 19 h 38"/>
                  <a:gd name="T4" fmla="*/ 33 w 39"/>
                  <a:gd name="T5" fmla="*/ 5 h 38"/>
                  <a:gd name="T6" fmla="*/ 20 w 39"/>
                  <a:gd name="T7" fmla="*/ 0 h 38"/>
                  <a:gd name="T8" fmla="*/ 0 w 39"/>
                  <a:gd name="T9" fmla="*/ 19 h 38"/>
                  <a:gd name="T10" fmla="*/ 19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1" y="38"/>
                      <a:pt x="38" y="31"/>
                      <a:pt x="39" y="19"/>
                    </a:cubicBezTo>
                    <a:cubicBezTo>
                      <a:pt x="39" y="13"/>
                      <a:pt x="37" y="9"/>
                      <a:pt x="33" y="5"/>
                    </a:cubicBezTo>
                    <a:cubicBezTo>
                      <a:pt x="29" y="1"/>
                      <a:pt x="25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Freeform 33">
                <a:extLst>
                  <a:ext uri="{FF2B5EF4-FFF2-40B4-BE49-F238E27FC236}">
                    <a16:creationId xmlns:a16="http://schemas.microsoft.com/office/drawing/2014/main" id="{D1B09DD7-46B0-4742-AF4F-786C4888E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" y="3877"/>
                <a:ext cx="98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20 h 39"/>
                  <a:gd name="T4" fmla="*/ 19 w 38"/>
                  <a:gd name="T5" fmla="*/ 0 h 39"/>
                  <a:gd name="T6" fmla="*/ 0 w 38"/>
                  <a:gd name="T7" fmla="*/ 19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31" y="39"/>
                      <a:pt x="38" y="31"/>
                      <a:pt x="38" y="20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Freeform 34">
                <a:extLst>
                  <a:ext uri="{FF2B5EF4-FFF2-40B4-BE49-F238E27FC236}">
                    <a16:creationId xmlns:a16="http://schemas.microsoft.com/office/drawing/2014/main" id="{A3E436DF-B292-4EBA-89A8-3E2C7B42C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5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9 w 39"/>
                  <a:gd name="T3" fmla="*/ 19 h 38"/>
                  <a:gd name="T4" fmla="*/ 21 w 39"/>
                  <a:gd name="T5" fmla="*/ 0 h 38"/>
                  <a:gd name="T6" fmla="*/ 6 w 39"/>
                  <a:gd name="T7" fmla="*/ 5 h 38"/>
                  <a:gd name="T8" fmla="*/ 0 w 39"/>
                  <a:gd name="T9" fmla="*/ 18 h 38"/>
                  <a:gd name="T10" fmla="*/ 19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2" y="38"/>
                      <a:pt x="39" y="31"/>
                      <a:pt x="39" y="19"/>
                    </a:cubicBezTo>
                    <a:cubicBezTo>
                      <a:pt x="39" y="7"/>
                      <a:pt x="32" y="0"/>
                      <a:pt x="21" y="0"/>
                    </a:cubicBezTo>
                    <a:cubicBezTo>
                      <a:pt x="15" y="0"/>
                      <a:pt x="10" y="1"/>
                      <a:pt x="6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1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Freeform 35">
                <a:extLst>
                  <a:ext uri="{FF2B5EF4-FFF2-40B4-BE49-F238E27FC236}">
                    <a16:creationId xmlns:a16="http://schemas.microsoft.com/office/drawing/2014/main" id="{BF712DD9-358F-4A22-B32C-D840EB080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4196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3 w 39"/>
                  <a:gd name="T3" fmla="*/ 33 h 39"/>
                  <a:gd name="T4" fmla="*/ 39 w 39"/>
                  <a:gd name="T5" fmla="*/ 20 h 39"/>
                  <a:gd name="T6" fmla="*/ 20 w 39"/>
                  <a:gd name="T7" fmla="*/ 0 h 39"/>
                  <a:gd name="T8" fmla="*/ 0 w 39"/>
                  <a:gd name="T9" fmla="*/ 19 h 39"/>
                  <a:gd name="T10" fmla="*/ 19 w 3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5" y="39"/>
                      <a:pt x="30" y="37"/>
                      <a:pt x="33" y="33"/>
                    </a:cubicBezTo>
                    <a:cubicBezTo>
                      <a:pt x="37" y="29"/>
                      <a:pt x="39" y="25"/>
                      <a:pt x="39" y="20"/>
                    </a:cubicBezTo>
                    <a:cubicBezTo>
                      <a:pt x="38" y="7"/>
                      <a:pt x="32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Freeform 36">
                <a:extLst>
                  <a:ext uri="{FF2B5EF4-FFF2-40B4-BE49-F238E27FC236}">
                    <a16:creationId xmlns:a16="http://schemas.microsoft.com/office/drawing/2014/main" id="{18B4499A-F5E5-4633-864B-CB740C664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1" y="3773"/>
                <a:ext cx="98" cy="99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19 h 38"/>
                  <a:gd name="T4" fmla="*/ 19 w 38"/>
                  <a:gd name="T5" fmla="*/ 0 h 38"/>
                  <a:gd name="T6" fmla="*/ 0 w 38"/>
                  <a:gd name="T7" fmla="*/ 20 h 38"/>
                  <a:gd name="T8" fmla="*/ 19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31" y="38"/>
                      <a:pt x="38" y="31"/>
                      <a:pt x="38" y="19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20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Oval 37">
                <a:extLst>
                  <a:ext uri="{FF2B5EF4-FFF2-40B4-BE49-F238E27FC236}">
                    <a16:creationId xmlns:a16="http://schemas.microsoft.com/office/drawing/2014/main" id="{925DB8CB-A280-4E7F-997B-174083F49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1" y="4092"/>
                <a:ext cx="99" cy="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Freeform 38">
                <a:extLst>
                  <a:ext uri="{FF2B5EF4-FFF2-40B4-BE49-F238E27FC236}">
                    <a16:creationId xmlns:a16="http://schemas.microsoft.com/office/drawing/2014/main" id="{92DE52C3-2F12-48CF-9BAF-10B04C1AD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" y="387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19 h 39"/>
                  <a:gd name="T4" fmla="*/ 33 w 39"/>
                  <a:gd name="T5" fmla="*/ 5 h 39"/>
                  <a:gd name="T6" fmla="*/ 20 w 39"/>
                  <a:gd name="T7" fmla="*/ 0 h 39"/>
                  <a:gd name="T8" fmla="*/ 0 w 39"/>
                  <a:gd name="T9" fmla="*/ 19 h 39"/>
                  <a:gd name="T10" fmla="*/ 19 w 3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31" y="39"/>
                      <a:pt x="38" y="31"/>
                      <a:pt x="38" y="19"/>
                    </a:cubicBezTo>
                    <a:cubicBezTo>
                      <a:pt x="39" y="14"/>
                      <a:pt x="37" y="9"/>
                      <a:pt x="33" y="5"/>
                    </a:cubicBezTo>
                    <a:cubicBezTo>
                      <a:pt x="29" y="2"/>
                      <a:pt x="25" y="0"/>
                      <a:pt x="20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Freeform 39">
                <a:extLst>
                  <a:ext uri="{FF2B5EF4-FFF2-40B4-BE49-F238E27FC236}">
                    <a16:creationId xmlns:a16="http://schemas.microsoft.com/office/drawing/2014/main" id="{C8CE1336-A9FD-4354-BB7B-2F6B70BBE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387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3 w 39"/>
                  <a:gd name="T3" fmla="*/ 33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20 h 39"/>
                  <a:gd name="T10" fmla="*/ 20 w 3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5" y="39"/>
                      <a:pt x="30" y="37"/>
                      <a:pt x="33" y="33"/>
                    </a:cubicBezTo>
                    <a:cubicBezTo>
                      <a:pt x="37" y="29"/>
                      <a:pt x="39" y="25"/>
                      <a:pt x="39" y="19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20"/>
                    </a:cubicBezTo>
                    <a:cubicBezTo>
                      <a:pt x="0" y="32"/>
                      <a:pt x="8" y="38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Freeform 40">
                <a:extLst>
                  <a:ext uri="{FF2B5EF4-FFF2-40B4-BE49-F238E27FC236}">
                    <a16:creationId xmlns:a16="http://schemas.microsoft.com/office/drawing/2014/main" id="{8E0A13BC-B80C-4903-B405-9A8453DFD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" y="387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31" y="39"/>
                      <a:pt x="39" y="31"/>
                      <a:pt x="39" y="20"/>
                    </a:cubicBezTo>
                    <a:cubicBezTo>
                      <a:pt x="39" y="7"/>
                      <a:pt x="32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1"/>
                      <a:pt x="8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Freeform 41">
                <a:extLst>
                  <a:ext uri="{FF2B5EF4-FFF2-40B4-BE49-F238E27FC236}">
                    <a16:creationId xmlns:a16="http://schemas.microsoft.com/office/drawing/2014/main" id="{7742271C-0492-477C-AFA3-492B35B9C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" y="4299"/>
                <a:ext cx="99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20 h 39"/>
                  <a:gd name="T4" fmla="*/ 19 w 38"/>
                  <a:gd name="T5" fmla="*/ 0 h 39"/>
                  <a:gd name="T6" fmla="*/ 0 w 38"/>
                  <a:gd name="T7" fmla="*/ 19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31" y="39"/>
                      <a:pt x="38" y="32"/>
                      <a:pt x="38" y="20"/>
                    </a:cubicBezTo>
                    <a:cubicBezTo>
                      <a:pt x="38" y="8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2"/>
                      <a:pt x="7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Freeform 42">
                <a:extLst>
                  <a:ext uri="{FF2B5EF4-FFF2-40B4-BE49-F238E27FC236}">
                    <a16:creationId xmlns:a16="http://schemas.microsoft.com/office/drawing/2014/main" id="{555B1C39-4D9E-4AE8-9F62-F71479D8D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7" y="4299"/>
                <a:ext cx="98" cy="101"/>
              </a:xfrm>
              <a:custGeom>
                <a:avLst/>
                <a:gdLst>
                  <a:gd name="T0" fmla="*/ 20 w 38"/>
                  <a:gd name="T1" fmla="*/ 39 h 39"/>
                  <a:gd name="T2" fmla="*/ 38 w 38"/>
                  <a:gd name="T3" fmla="*/ 20 h 39"/>
                  <a:gd name="T4" fmla="*/ 19 w 38"/>
                  <a:gd name="T5" fmla="*/ 0 h 39"/>
                  <a:gd name="T6" fmla="*/ 0 w 38"/>
                  <a:gd name="T7" fmla="*/ 20 h 39"/>
                  <a:gd name="T8" fmla="*/ 20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20" y="39"/>
                    </a:moveTo>
                    <a:cubicBezTo>
                      <a:pt x="31" y="39"/>
                      <a:pt x="38" y="31"/>
                      <a:pt x="38" y="20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8"/>
                      <a:pt x="0" y="20"/>
                    </a:cubicBezTo>
                    <a:cubicBezTo>
                      <a:pt x="0" y="32"/>
                      <a:pt x="7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Freeform 43">
                <a:extLst>
                  <a:ext uri="{FF2B5EF4-FFF2-40B4-BE49-F238E27FC236}">
                    <a16:creationId xmlns:a16="http://schemas.microsoft.com/office/drawing/2014/main" id="{1F99B6FD-7C11-4C61-93C4-4BDA248D3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1" y="4299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3 w 39"/>
                  <a:gd name="T3" fmla="*/ 34 h 39"/>
                  <a:gd name="T4" fmla="*/ 39 w 39"/>
                  <a:gd name="T5" fmla="*/ 20 h 39"/>
                  <a:gd name="T6" fmla="*/ 19 w 39"/>
                  <a:gd name="T7" fmla="*/ 0 h 39"/>
                  <a:gd name="T8" fmla="*/ 0 w 39"/>
                  <a:gd name="T9" fmla="*/ 20 h 39"/>
                  <a:gd name="T10" fmla="*/ 20 w 3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5" y="39"/>
                      <a:pt x="30" y="37"/>
                      <a:pt x="33" y="34"/>
                    </a:cubicBezTo>
                    <a:cubicBezTo>
                      <a:pt x="37" y="30"/>
                      <a:pt x="39" y="25"/>
                      <a:pt x="39" y="20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8"/>
                      <a:pt x="0" y="20"/>
                    </a:cubicBezTo>
                    <a:cubicBezTo>
                      <a:pt x="0" y="32"/>
                      <a:pt x="8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Freeform 44">
                <a:extLst>
                  <a:ext uri="{FF2B5EF4-FFF2-40B4-BE49-F238E27FC236}">
                    <a16:creationId xmlns:a16="http://schemas.microsoft.com/office/drawing/2014/main" id="{7B624D9C-534A-40E0-8209-69AF1DA38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7" y="4299"/>
                <a:ext cx="98" cy="101"/>
              </a:xfrm>
              <a:custGeom>
                <a:avLst/>
                <a:gdLst>
                  <a:gd name="T0" fmla="*/ 19 w 38"/>
                  <a:gd name="T1" fmla="*/ 0 h 39"/>
                  <a:gd name="T2" fmla="*/ 0 w 38"/>
                  <a:gd name="T3" fmla="*/ 19 h 39"/>
                  <a:gd name="T4" fmla="*/ 19 w 38"/>
                  <a:gd name="T5" fmla="*/ 39 h 39"/>
                  <a:gd name="T6" fmla="*/ 38 w 38"/>
                  <a:gd name="T7" fmla="*/ 20 h 39"/>
                  <a:gd name="T8" fmla="*/ 33 w 38"/>
                  <a:gd name="T9" fmla="*/ 5 h 39"/>
                  <a:gd name="T10" fmla="*/ 19 w 38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9">
                    <a:moveTo>
                      <a:pt x="19" y="0"/>
                    </a:move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9"/>
                      <a:pt x="19" y="39"/>
                    </a:cubicBezTo>
                    <a:cubicBezTo>
                      <a:pt x="30" y="39"/>
                      <a:pt x="38" y="32"/>
                      <a:pt x="38" y="20"/>
                    </a:cubicBezTo>
                    <a:cubicBezTo>
                      <a:pt x="38" y="14"/>
                      <a:pt x="37" y="10"/>
                      <a:pt x="33" y="5"/>
                    </a:cubicBezTo>
                    <a:cubicBezTo>
                      <a:pt x="29" y="2"/>
                      <a:pt x="25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Freeform 45">
                <a:extLst>
                  <a:ext uri="{FF2B5EF4-FFF2-40B4-BE49-F238E27FC236}">
                    <a16:creationId xmlns:a16="http://schemas.microsoft.com/office/drawing/2014/main" id="{13FBD911-103B-4C45-B6F2-537C3DBE0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1" y="4299"/>
                <a:ext cx="98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21 h 39"/>
                  <a:gd name="T4" fmla="*/ 19 w 38"/>
                  <a:gd name="T5" fmla="*/ 0 h 39"/>
                  <a:gd name="T6" fmla="*/ 5 w 38"/>
                  <a:gd name="T7" fmla="*/ 6 h 39"/>
                  <a:gd name="T8" fmla="*/ 0 w 38"/>
                  <a:gd name="T9" fmla="*/ 19 h 39"/>
                  <a:gd name="T10" fmla="*/ 19 w 38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31" y="39"/>
                      <a:pt x="38" y="32"/>
                      <a:pt x="38" y="21"/>
                    </a:cubicBezTo>
                    <a:cubicBezTo>
                      <a:pt x="38" y="8"/>
                      <a:pt x="32" y="0"/>
                      <a:pt x="19" y="0"/>
                    </a:cubicBezTo>
                    <a:cubicBezTo>
                      <a:pt x="14" y="0"/>
                      <a:pt x="9" y="1"/>
                      <a:pt x="5" y="6"/>
                    </a:cubicBezTo>
                    <a:cubicBezTo>
                      <a:pt x="1" y="9"/>
                      <a:pt x="0" y="13"/>
                      <a:pt x="0" y="19"/>
                    </a:cubicBezTo>
                    <a:cubicBezTo>
                      <a:pt x="0" y="31"/>
                      <a:pt x="7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Freeform 46">
                <a:extLst>
                  <a:ext uri="{FF2B5EF4-FFF2-40B4-BE49-F238E27FC236}">
                    <a16:creationId xmlns:a16="http://schemas.microsoft.com/office/drawing/2014/main" id="{940890C9-F45C-4B15-B5F5-60F584FE6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" y="4299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31" y="39"/>
                      <a:pt x="38" y="31"/>
                      <a:pt x="39" y="20"/>
                    </a:cubicBezTo>
                    <a:cubicBezTo>
                      <a:pt x="39" y="8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20"/>
                    </a:cubicBezTo>
                    <a:cubicBezTo>
                      <a:pt x="0" y="32"/>
                      <a:pt x="7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Freeform 47">
                <a:extLst>
                  <a:ext uri="{FF2B5EF4-FFF2-40B4-BE49-F238E27FC236}">
                    <a16:creationId xmlns:a16="http://schemas.microsoft.com/office/drawing/2014/main" id="{DB74C304-EB4D-4B3C-9F72-0A4314343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4299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31" y="39"/>
                      <a:pt x="39" y="32"/>
                      <a:pt x="39" y="20"/>
                    </a:cubicBezTo>
                    <a:cubicBezTo>
                      <a:pt x="39" y="8"/>
                      <a:pt x="32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2"/>
                      <a:pt x="8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Freeform 48">
                <a:extLst>
                  <a:ext uri="{FF2B5EF4-FFF2-40B4-BE49-F238E27FC236}">
                    <a16:creationId xmlns:a16="http://schemas.microsoft.com/office/drawing/2014/main" id="{F25DB2D6-45A0-4F4D-9624-B5CB76C6C5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2" y="3773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9 w 39"/>
                  <a:gd name="T3" fmla="*/ 19 h 38"/>
                  <a:gd name="T4" fmla="*/ 20 w 39"/>
                  <a:gd name="T5" fmla="*/ 0 h 38"/>
                  <a:gd name="T6" fmla="*/ 0 w 39"/>
                  <a:gd name="T7" fmla="*/ 19 h 38"/>
                  <a:gd name="T8" fmla="*/ 20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31" y="38"/>
                      <a:pt x="39" y="31"/>
                      <a:pt x="39" y="19"/>
                    </a:cubicBezTo>
                    <a:cubicBezTo>
                      <a:pt x="39" y="7"/>
                      <a:pt x="32" y="0"/>
                      <a:pt x="20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8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Freeform 49">
                <a:extLst>
                  <a:ext uri="{FF2B5EF4-FFF2-40B4-BE49-F238E27FC236}">
                    <a16:creationId xmlns:a16="http://schemas.microsoft.com/office/drawing/2014/main" id="{A1766F3E-0630-4F02-B568-3F3D31DC4B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8" y="3877"/>
                <a:ext cx="99" cy="101"/>
              </a:xfrm>
              <a:custGeom>
                <a:avLst/>
                <a:gdLst>
                  <a:gd name="T0" fmla="*/ 18 w 38"/>
                  <a:gd name="T1" fmla="*/ 39 h 39"/>
                  <a:gd name="T2" fmla="*/ 38 w 38"/>
                  <a:gd name="T3" fmla="*/ 20 h 39"/>
                  <a:gd name="T4" fmla="*/ 19 w 38"/>
                  <a:gd name="T5" fmla="*/ 0 h 39"/>
                  <a:gd name="T6" fmla="*/ 0 w 38"/>
                  <a:gd name="T7" fmla="*/ 20 h 39"/>
                  <a:gd name="T8" fmla="*/ 18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8" y="39"/>
                    </a:moveTo>
                    <a:cubicBezTo>
                      <a:pt x="31" y="39"/>
                      <a:pt x="38" y="31"/>
                      <a:pt x="38" y="20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20"/>
                    </a:cubicBezTo>
                    <a:cubicBezTo>
                      <a:pt x="0" y="31"/>
                      <a:pt x="7" y="39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Freeform 50">
                <a:extLst>
                  <a:ext uri="{FF2B5EF4-FFF2-40B4-BE49-F238E27FC236}">
                    <a16:creationId xmlns:a16="http://schemas.microsoft.com/office/drawing/2014/main" id="{8BB4AD0E-DDCF-484F-A956-BE557785E1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" y="3773"/>
                <a:ext cx="102" cy="99"/>
              </a:xfrm>
              <a:custGeom>
                <a:avLst/>
                <a:gdLst>
                  <a:gd name="T0" fmla="*/ 20 w 39"/>
                  <a:gd name="T1" fmla="*/ 38 h 38"/>
                  <a:gd name="T2" fmla="*/ 33 w 39"/>
                  <a:gd name="T3" fmla="*/ 33 h 38"/>
                  <a:gd name="T4" fmla="*/ 39 w 39"/>
                  <a:gd name="T5" fmla="*/ 19 h 38"/>
                  <a:gd name="T6" fmla="*/ 19 w 39"/>
                  <a:gd name="T7" fmla="*/ 0 h 38"/>
                  <a:gd name="T8" fmla="*/ 0 w 39"/>
                  <a:gd name="T9" fmla="*/ 19 h 38"/>
                  <a:gd name="T10" fmla="*/ 20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25" y="38"/>
                      <a:pt x="29" y="37"/>
                      <a:pt x="33" y="33"/>
                    </a:cubicBezTo>
                    <a:cubicBezTo>
                      <a:pt x="37" y="29"/>
                      <a:pt x="39" y="25"/>
                      <a:pt x="39" y="19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8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Freeform 51">
                <a:extLst>
                  <a:ext uri="{FF2B5EF4-FFF2-40B4-BE49-F238E27FC236}">
                    <a16:creationId xmlns:a16="http://schemas.microsoft.com/office/drawing/2014/main" id="{4EC257B5-FFA6-4979-9C1A-19FA3267D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" y="3773"/>
                <a:ext cx="98" cy="99"/>
              </a:xfrm>
              <a:custGeom>
                <a:avLst/>
                <a:gdLst>
                  <a:gd name="T0" fmla="*/ 20 w 38"/>
                  <a:gd name="T1" fmla="*/ 0 h 38"/>
                  <a:gd name="T2" fmla="*/ 0 w 38"/>
                  <a:gd name="T3" fmla="*/ 19 h 38"/>
                  <a:gd name="T4" fmla="*/ 19 w 38"/>
                  <a:gd name="T5" fmla="*/ 38 h 38"/>
                  <a:gd name="T6" fmla="*/ 38 w 38"/>
                  <a:gd name="T7" fmla="*/ 19 h 38"/>
                  <a:gd name="T8" fmla="*/ 20 w 38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0" y="0"/>
                    </a:move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ubicBezTo>
                      <a:pt x="31" y="38"/>
                      <a:pt x="38" y="31"/>
                      <a:pt x="38" y="19"/>
                    </a:cubicBezTo>
                    <a:cubicBezTo>
                      <a:pt x="38" y="7"/>
                      <a:pt x="31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Freeform 52">
                <a:extLst>
                  <a:ext uri="{FF2B5EF4-FFF2-40B4-BE49-F238E27FC236}">
                    <a16:creationId xmlns:a16="http://schemas.microsoft.com/office/drawing/2014/main" id="{B37E3143-9A46-4EE4-8858-228178C1A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3986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19 w 39"/>
                  <a:gd name="T5" fmla="*/ 0 h 39"/>
                  <a:gd name="T6" fmla="*/ 0 w 39"/>
                  <a:gd name="T7" fmla="*/ 20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31" y="39"/>
                      <a:pt x="39" y="32"/>
                      <a:pt x="39" y="20"/>
                    </a:cubicBezTo>
                    <a:cubicBezTo>
                      <a:pt x="39" y="8"/>
                      <a:pt x="31" y="0"/>
                      <a:pt x="19" y="0"/>
                    </a:cubicBezTo>
                    <a:cubicBezTo>
                      <a:pt x="7" y="0"/>
                      <a:pt x="0" y="8"/>
                      <a:pt x="0" y="20"/>
                    </a:cubicBezTo>
                    <a:cubicBezTo>
                      <a:pt x="0" y="31"/>
                      <a:pt x="7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Freeform 53">
                <a:extLst>
                  <a:ext uri="{FF2B5EF4-FFF2-40B4-BE49-F238E27FC236}">
                    <a16:creationId xmlns:a16="http://schemas.microsoft.com/office/drawing/2014/main" id="{EE0B6108-7C99-43D8-ACBC-EA3693CFB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5" y="4092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3 w 39"/>
                  <a:gd name="T3" fmla="*/ 33 h 38"/>
                  <a:gd name="T4" fmla="*/ 39 w 39"/>
                  <a:gd name="T5" fmla="*/ 19 h 38"/>
                  <a:gd name="T6" fmla="*/ 19 w 39"/>
                  <a:gd name="T7" fmla="*/ 0 h 38"/>
                  <a:gd name="T8" fmla="*/ 0 w 39"/>
                  <a:gd name="T9" fmla="*/ 19 h 38"/>
                  <a:gd name="T10" fmla="*/ 20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25" y="38"/>
                      <a:pt x="30" y="37"/>
                      <a:pt x="33" y="33"/>
                    </a:cubicBezTo>
                    <a:cubicBezTo>
                      <a:pt x="37" y="29"/>
                      <a:pt x="39" y="25"/>
                      <a:pt x="39" y="19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8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Freeform 54">
                <a:extLst>
                  <a:ext uri="{FF2B5EF4-FFF2-40B4-BE49-F238E27FC236}">
                    <a16:creationId xmlns:a16="http://schemas.microsoft.com/office/drawing/2014/main" id="{1EEDED7E-8EDA-405B-9597-9A466A4E4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" y="3986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20 h 39"/>
                  <a:gd name="T4" fmla="*/ 33 w 39"/>
                  <a:gd name="T5" fmla="*/ 5 h 39"/>
                  <a:gd name="T6" fmla="*/ 20 w 39"/>
                  <a:gd name="T7" fmla="*/ 0 h 39"/>
                  <a:gd name="T8" fmla="*/ 0 w 39"/>
                  <a:gd name="T9" fmla="*/ 19 h 39"/>
                  <a:gd name="T10" fmla="*/ 19 w 3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31" y="39"/>
                      <a:pt x="38" y="32"/>
                      <a:pt x="38" y="20"/>
                    </a:cubicBezTo>
                    <a:cubicBezTo>
                      <a:pt x="39" y="15"/>
                      <a:pt x="37" y="10"/>
                      <a:pt x="33" y="5"/>
                    </a:cubicBezTo>
                    <a:cubicBezTo>
                      <a:pt x="29" y="2"/>
                      <a:pt x="25" y="0"/>
                      <a:pt x="20" y="0"/>
                    </a:cubicBezTo>
                    <a:cubicBezTo>
                      <a:pt x="7" y="1"/>
                      <a:pt x="0" y="7"/>
                      <a:pt x="0" y="19"/>
                    </a:cubicBezTo>
                    <a:cubicBezTo>
                      <a:pt x="0" y="31"/>
                      <a:pt x="7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Freeform 55">
                <a:extLst>
                  <a:ext uri="{FF2B5EF4-FFF2-40B4-BE49-F238E27FC236}">
                    <a16:creationId xmlns:a16="http://schemas.microsoft.com/office/drawing/2014/main" id="{1E67221A-49D2-4ADE-AFE0-6E5DD4B0D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3986"/>
                <a:ext cx="101" cy="101"/>
              </a:xfrm>
              <a:custGeom>
                <a:avLst/>
                <a:gdLst>
                  <a:gd name="T0" fmla="*/ 0 w 39"/>
                  <a:gd name="T1" fmla="*/ 20 h 39"/>
                  <a:gd name="T2" fmla="*/ 19 w 39"/>
                  <a:gd name="T3" fmla="*/ 39 h 39"/>
                  <a:gd name="T4" fmla="*/ 39 w 39"/>
                  <a:gd name="T5" fmla="*/ 20 h 39"/>
                  <a:gd name="T6" fmla="*/ 20 w 39"/>
                  <a:gd name="T7" fmla="*/ 0 h 39"/>
                  <a:gd name="T8" fmla="*/ 0 w 39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1"/>
                      <a:pt x="8" y="39"/>
                      <a:pt x="19" y="39"/>
                    </a:cubicBezTo>
                    <a:cubicBezTo>
                      <a:pt x="31" y="39"/>
                      <a:pt x="39" y="32"/>
                      <a:pt x="39" y="20"/>
                    </a:cubicBezTo>
                    <a:cubicBezTo>
                      <a:pt x="39" y="8"/>
                      <a:pt x="32" y="0"/>
                      <a:pt x="20" y="0"/>
                    </a:cubicBezTo>
                    <a:cubicBezTo>
                      <a:pt x="7" y="0"/>
                      <a:pt x="0" y="7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Freeform 56">
                <a:extLst>
                  <a:ext uri="{FF2B5EF4-FFF2-40B4-BE49-F238E27FC236}">
                    <a16:creationId xmlns:a16="http://schemas.microsoft.com/office/drawing/2014/main" id="{F450E0E4-D644-42EC-8D8A-C04898058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3 w 39"/>
                  <a:gd name="T3" fmla="*/ 33 h 38"/>
                  <a:gd name="T4" fmla="*/ 39 w 39"/>
                  <a:gd name="T5" fmla="*/ 20 h 38"/>
                  <a:gd name="T6" fmla="*/ 20 w 39"/>
                  <a:gd name="T7" fmla="*/ 0 h 38"/>
                  <a:gd name="T8" fmla="*/ 0 w 39"/>
                  <a:gd name="T9" fmla="*/ 19 h 38"/>
                  <a:gd name="T10" fmla="*/ 19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25" y="38"/>
                      <a:pt x="29" y="37"/>
                      <a:pt x="33" y="33"/>
                    </a:cubicBezTo>
                    <a:cubicBezTo>
                      <a:pt x="37" y="29"/>
                      <a:pt x="39" y="25"/>
                      <a:pt x="39" y="20"/>
                    </a:cubicBezTo>
                    <a:cubicBezTo>
                      <a:pt x="38" y="7"/>
                      <a:pt x="32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Freeform 57">
                <a:extLst>
                  <a:ext uri="{FF2B5EF4-FFF2-40B4-BE49-F238E27FC236}">
                    <a16:creationId xmlns:a16="http://schemas.microsoft.com/office/drawing/2014/main" id="{ACDBEE78-9BE4-4534-AC0F-FB8234531B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3773"/>
                <a:ext cx="102" cy="99"/>
              </a:xfrm>
              <a:custGeom>
                <a:avLst/>
                <a:gdLst>
                  <a:gd name="T0" fmla="*/ 19 w 39"/>
                  <a:gd name="T1" fmla="*/ 38 h 38"/>
                  <a:gd name="T2" fmla="*/ 39 w 39"/>
                  <a:gd name="T3" fmla="*/ 20 h 38"/>
                  <a:gd name="T4" fmla="*/ 20 w 39"/>
                  <a:gd name="T5" fmla="*/ 0 h 38"/>
                  <a:gd name="T6" fmla="*/ 0 w 39"/>
                  <a:gd name="T7" fmla="*/ 19 h 38"/>
                  <a:gd name="T8" fmla="*/ 19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1" y="38"/>
                      <a:pt x="39" y="31"/>
                      <a:pt x="39" y="20"/>
                    </a:cubicBezTo>
                    <a:cubicBezTo>
                      <a:pt x="39" y="7"/>
                      <a:pt x="32" y="0"/>
                      <a:pt x="20" y="0"/>
                    </a:cubicBezTo>
                    <a:cubicBezTo>
                      <a:pt x="8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Freeform 58">
                <a:extLst>
                  <a:ext uri="{FF2B5EF4-FFF2-40B4-BE49-F238E27FC236}">
                    <a16:creationId xmlns:a16="http://schemas.microsoft.com/office/drawing/2014/main" id="{4BF67892-91EF-4BAB-B219-5504F5FF5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" y="3773"/>
                <a:ext cx="98" cy="99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20 h 38"/>
                  <a:gd name="T4" fmla="*/ 19 w 38"/>
                  <a:gd name="T5" fmla="*/ 0 h 38"/>
                  <a:gd name="T6" fmla="*/ 0 w 38"/>
                  <a:gd name="T7" fmla="*/ 19 h 38"/>
                  <a:gd name="T8" fmla="*/ 19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31" y="38"/>
                      <a:pt x="38" y="31"/>
                      <a:pt x="38" y="20"/>
                    </a:cubicBezTo>
                    <a:cubicBezTo>
                      <a:pt x="38" y="7"/>
                      <a:pt x="31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Oval 59">
                <a:extLst>
                  <a:ext uri="{FF2B5EF4-FFF2-40B4-BE49-F238E27FC236}">
                    <a16:creationId xmlns:a16="http://schemas.microsoft.com/office/drawing/2014/main" id="{78D53B0E-0A1A-4AC8-BDAA-7B06DF54F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4" y="3773"/>
                <a:ext cx="98" cy="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Freeform 60">
                <a:extLst>
                  <a:ext uri="{FF2B5EF4-FFF2-40B4-BE49-F238E27FC236}">
                    <a16:creationId xmlns:a16="http://schemas.microsoft.com/office/drawing/2014/main" id="{68F28800-BBD1-4A60-BFF6-8F7F6B26D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" y="3773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3 w 39"/>
                  <a:gd name="T3" fmla="*/ 33 h 38"/>
                  <a:gd name="T4" fmla="*/ 39 w 39"/>
                  <a:gd name="T5" fmla="*/ 19 h 38"/>
                  <a:gd name="T6" fmla="*/ 19 w 39"/>
                  <a:gd name="T7" fmla="*/ 0 h 38"/>
                  <a:gd name="T8" fmla="*/ 0 w 39"/>
                  <a:gd name="T9" fmla="*/ 19 h 38"/>
                  <a:gd name="T10" fmla="*/ 20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26" y="38"/>
                      <a:pt x="30" y="37"/>
                      <a:pt x="33" y="33"/>
                    </a:cubicBezTo>
                    <a:cubicBezTo>
                      <a:pt x="37" y="29"/>
                      <a:pt x="39" y="25"/>
                      <a:pt x="39" y="19"/>
                    </a:cubicBezTo>
                    <a:cubicBezTo>
                      <a:pt x="39" y="7"/>
                      <a:pt x="32" y="0"/>
                      <a:pt x="19" y="0"/>
                    </a:cubicBezTo>
                    <a:cubicBezTo>
                      <a:pt x="7" y="0"/>
                      <a:pt x="0" y="7"/>
                      <a:pt x="0" y="19"/>
                    </a:cubicBezTo>
                    <a:cubicBezTo>
                      <a:pt x="0" y="31"/>
                      <a:pt x="8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61">
                <a:extLst>
                  <a:ext uri="{FF2B5EF4-FFF2-40B4-BE49-F238E27FC236}">
                    <a16:creationId xmlns:a16="http://schemas.microsoft.com/office/drawing/2014/main" id="{582B7FE7-701A-4CAE-9757-D8F52A3A8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4196"/>
                <a:ext cx="101" cy="101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8 h 39"/>
                  <a:gd name="T4" fmla="*/ 39 w 39"/>
                  <a:gd name="T5" fmla="*/ 20 h 39"/>
                  <a:gd name="T6" fmla="*/ 20 w 39"/>
                  <a:gd name="T7" fmla="*/ 0 h 39"/>
                  <a:gd name="T8" fmla="*/ 0 w 39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1" y="30"/>
                      <a:pt x="8" y="38"/>
                      <a:pt x="19" y="38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8"/>
                      <a:pt x="30" y="0"/>
                      <a:pt x="20" y="0"/>
                    </a:cubicBezTo>
                    <a:cubicBezTo>
                      <a:pt x="9" y="0"/>
                      <a:pt x="0" y="9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Freeform 62">
                <a:extLst>
                  <a:ext uri="{FF2B5EF4-FFF2-40B4-BE49-F238E27FC236}">
                    <a16:creationId xmlns:a16="http://schemas.microsoft.com/office/drawing/2014/main" id="{C02C9CFA-E060-41A8-BD9F-8ED70C190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4" y="4196"/>
                <a:ext cx="101" cy="101"/>
              </a:xfrm>
              <a:custGeom>
                <a:avLst/>
                <a:gdLst>
                  <a:gd name="T0" fmla="*/ 19 w 39"/>
                  <a:gd name="T1" fmla="*/ 38 h 39"/>
                  <a:gd name="T2" fmla="*/ 38 w 39"/>
                  <a:gd name="T3" fmla="*/ 20 h 39"/>
                  <a:gd name="T4" fmla="*/ 19 w 39"/>
                  <a:gd name="T5" fmla="*/ 0 h 39"/>
                  <a:gd name="T6" fmla="*/ 0 w 39"/>
                  <a:gd name="T7" fmla="*/ 19 h 39"/>
                  <a:gd name="T8" fmla="*/ 19 w 39"/>
                  <a:gd name="T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8"/>
                    </a:moveTo>
                    <a:cubicBezTo>
                      <a:pt x="30" y="38"/>
                      <a:pt x="37" y="31"/>
                      <a:pt x="38" y="20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63">
                <a:extLst>
                  <a:ext uri="{FF2B5EF4-FFF2-40B4-BE49-F238E27FC236}">
                    <a16:creationId xmlns:a16="http://schemas.microsoft.com/office/drawing/2014/main" id="{9B2117E5-AB3D-4B6B-9AA9-EE2AA6412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4196"/>
                <a:ext cx="101" cy="98"/>
              </a:xfrm>
              <a:custGeom>
                <a:avLst/>
                <a:gdLst>
                  <a:gd name="T0" fmla="*/ 0 w 39"/>
                  <a:gd name="T1" fmla="*/ 19 h 38"/>
                  <a:gd name="T2" fmla="*/ 19 w 39"/>
                  <a:gd name="T3" fmla="*/ 38 h 38"/>
                  <a:gd name="T4" fmla="*/ 38 w 39"/>
                  <a:gd name="T5" fmla="*/ 20 h 38"/>
                  <a:gd name="T6" fmla="*/ 20 w 39"/>
                  <a:gd name="T7" fmla="*/ 0 h 38"/>
                  <a:gd name="T8" fmla="*/ 0 w 39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0" y="19"/>
                    </a:moveTo>
                    <a:cubicBezTo>
                      <a:pt x="0" y="29"/>
                      <a:pt x="8" y="38"/>
                      <a:pt x="19" y="38"/>
                    </a:cubicBezTo>
                    <a:cubicBezTo>
                      <a:pt x="31" y="38"/>
                      <a:pt x="38" y="31"/>
                      <a:pt x="38" y="20"/>
                    </a:cubicBezTo>
                    <a:cubicBezTo>
                      <a:pt x="39" y="7"/>
                      <a:pt x="30" y="1"/>
                      <a:pt x="20" y="0"/>
                    </a:cubicBezTo>
                    <a:cubicBezTo>
                      <a:pt x="9" y="0"/>
                      <a:pt x="1" y="7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64">
                <a:extLst>
                  <a:ext uri="{FF2B5EF4-FFF2-40B4-BE49-F238E27FC236}">
                    <a16:creationId xmlns:a16="http://schemas.microsoft.com/office/drawing/2014/main" id="{C3090AC0-4885-4928-9E87-7A8A356DC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" y="3773"/>
                <a:ext cx="99" cy="99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19 h 38"/>
                  <a:gd name="T4" fmla="*/ 19 w 38"/>
                  <a:gd name="T5" fmla="*/ 0 h 38"/>
                  <a:gd name="T6" fmla="*/ 0 w 38"/>
                  <a:gd name="T7" fmla="*/ 19 h 38"/>
                  <a:gd name="T8" fmla="*/ 19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30" y="38"/>
                      <a:pt x="37" y="31"/>
                      <a:pt x="38" y="19"/>
                    </a:cubicBezTo>
                    <a:cubicBezTo>
                      <a:pt x="38" y="8"/>
                      <a:pt x="29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9"/>
                      <a:pt x="7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Freeform 65">
                <a:extLst>
                  <a:ext uri="{FF2B5EF4-FFF2-40B4-BE49-F238E27FC236}">
                    <a16:creationId xmlns:a16="http://schemas.microsoft.com/office/drawing/2014/main" id="{CFA9F081-964D-40FF-A7E0-0A5479CE7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" y="3986"/>
                <a:ext cx="104" cy="101"/>
              </a:xfrm>
              <a:custGeom>
                <a:avLst/>
                <a:gdLst>
                  <a:gd name="T0" fmla="*/ 1 w 40"/>
                  <a:gd name="T1" fmla="*/ 19 h 39"/>
                  <a:gd name="T2" fmla="*/ 19 w 40"/>
                  <a:gd name="T3" fmla="*/ 39 h 39"/>
                  <a:gd name="T4" fmla="*/ 39 w 40"/>
                  <a:gd name="T5" fmla="*/ 21 h 39"/>
                  <a:gd name="T6" fmla="*/ 21 w 40"/>
                  <a:gd name="T7" fmla="*/ 0 h 39"/>
                  <a:gd name="T8" fmla="*/ 1 w 40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1" y="19"/>
                    </a:moveTo>
                    <a:cubicBezTo>
                      <a:pt x="0" y="30"/>
                      <a:pt x="8" y="39"/>
                      <a:pt x="19" y="39"/>
                    </a:cubicBezTo>
                    <a:cubicBezTo>
                      <a:pt x="31" y="39"/>
                      <a:pt x="38" y="31"/>
                      <a:pt x="39" y="21"/>
                    </a:cubicBezTo>
                    <a:cubicBezTo>
                      <a:pt x="40" y="7"/>
                      <a:pt x="31" y="2"/>
                      <a:pt x="21" y="0"/>
                    </a:cubicBezTo>
                    <a:cubicBezTo>
                      <a:pt x="10" y="0"/>
                      <a:pt x="1" y="8"/>
                      <a:pt x="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66">
                <a:extLst>
                  <a:ext uri="{FF2B5EF4-FFF2-40B4-BE49-F238E27FC236}">
                    <a16:creationId xmlns:a16="http://schemas.microsoft.com/office/drawing/2014/main" id="{58A5EDDA-11E1-4846-823D-0E3EFD9E0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" y="3986"/>
                <a:ext cx="101" cy="101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8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1"/>
                      <a:pt x="9" y="39"/>
                      <a:pt x="19" y="39"/>
                    </a:cubicBezTo>
                    <a:cubicBezTo>
                      <a:pt x="29" y="39"/>
                      <a:pt x="39" y="31"/>
                      <a:pt x="38" y="19"/>
                    </a:cubicBezTo>
                    <a:cubicBezTo>
                      <a:pt x="38" y="8"/>
                      <a:pt x="31" y="1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67">
                <a:extLst>
                  <a:ext uri="{FF2B5EF4-FFF2-40B4-BE49-F238E27FC236}">
                    <a16:creationId xmlns:a16="http://schemas.microsoft.com/office/drawing/2014/main" id="{04DA09AC-227C-4AB3-A09E-4669B8042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5" y="4092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8 w 39"/>
                  <a:gd name="T3" fmla="*/ 19 h 38"/>
                  <a:gd name="T4" fmla="*/ 19 w 39"/>
                  <a:gd name="T5" fmla="*/ 0 h 38"/>
                  <a:gd name="T6" fmla="*/ 0 w 39"/>
                  <a:gd name="T7" fmla="*/ 19 h 38"/>
                  <a:gd name="T8" fmla="*/ 19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0" y="38"/>
                      <a:pt x="38" y="30"/>
                      <a:pt x="38" y="19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9"/>
                      <a:pt x="8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Freeform 68">
                <a:extLst>
                  <a:ext uri="{FF2B5EF4-FFF2-40B4-BE49-F238E27FC236}">
                    <a16:creationId xmlns:a16="http://schemas.microsoft.com/office/drawing/2014/main" id="{C2F29782-9BD7-4670-B766-24B917C22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9 w 39"/>
                  <a:gd name="T3" fmla="*/ 19 h 38"/>
                  <a:gd name="T4" fmla="*/ 19 w 39"/>
                  <a:gd name="T5" fmla="*/ 0 h 38"/>
                  <a:gd name="T6" fmla="*/ 0 w 39"/>
                  <a:gd name="T7" fmla="*/ 19 h 38"/>
                  <a:gd name="T8" fmla="*/ 19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1" y="38"/>
                      <a:pt x="39" y="29"/>
                      <a:pt x="39" y="19"/>
                    </a:cubicBezTo>
                    <a:cubicBezTo>
                      <a:pt x="39" y="9"/>
                      <a:pt x="31" y="0"/>
                      <a:pt x="19" y="0"/>
                    </a:cubicBezTo>
                    <a:cubicBezTo>
                      <a:pt x="8" y="0"/>
                      <a:pt x="1" y="7"/>
                      <a:pt x="0" y="19"/>
                    </a:cubicBezTo>
                    <a:cubicBezTo>
                      <a:pt x="0" y="30"/>
                      <a:pt x="9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69">
                <a:extLst>
                  <a:ext uri="{FF2B5EF4-FFF2-40B4-BE49-F238E27FC236}">
                    <a16:creationId xmlns:a16="http://schemas.microsoft.com/office/drawing/2014/main" id="{58731F13-43D8-4B0D-81A6-3D0D1F725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" y="3771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21 h 39"/>
                  <a:gd name="T4" fmla="*/ 20 w 39"/>
                  <a:gd name="T5" fmla="*/ 1 h 39"/>
                  <a:gd name="T6" fmla="*/ 0 w 39"/>
                  <a:gd name="T7" fmla="*/ 20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30" y="39"/>
                      <a:pt x="37" y="32"/>
                      <a:pt x="38" y="21"/>
                    </a:cubicBezTo>
                    <a:cubicBezTo>
                      <a:pt x="39" y="10"/>
                      <a:pt x="31" y="1"/>
                      <a:pt x="20" y="1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31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70">
                <a:extLst>
                  <a:ext uri="{FF2B5EF4-FFF2-40B4-BE49-F238E27FC236}">
                    <a16:creationId xmlns:a16="http://schemas.microsoft.com/office/drawing/2014/main" id="{2664A7B2-00EE-472E-A5E2-EB42A8BED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" y="3877"/>
                <a:ext cx="101" cy="101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20 w 39"/>
                  <a:gd name="T7" fmla="*/ 0 h 39"/>
                  <a:gd name="T8" fmla="*/ 0 w 39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8" y="38"/>
                      <a:pt x="19" y="39"/>
                    </a:cubicBezTo>
                    <a:cubicBezTo>
                      <a:pt x="31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20" y="0"/>
                    </a:cubicBezTo>
                    <a:cubicBezTo>
                      <a:pt x="9" y="0"/>
                      <a:pt x="1" y="7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71">
                <a:extLst>
                  <a:ext uri="{FF2B5EF4-FFF2-40B4-BE49-F238E27FC236}">
                    <a16:creationId xmlns:a16="http://schemas.microsoft.com/office/drawing/2014/main" id="{1900AF04-E2EB-44FC-AECE-5256E5045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9" y="4089"/>
                <a:ext cx="101" cy="102"/>
              </a:xfrm>
              <a:custGeom>
                <a:avLst/>
                <a:gdLst>
                  <a:gd name="T0" fmla="*/ 1 w 39"/>
                  <a:gd name="T1" fmla="*/ 20 h 39"/>
                  <a:gd name="T2" fmla="*/ 20 w 39"/>
                  <a:gd name="T3" fmla="*/ 39 h 39"/>
                  <a:gd name="T4" fmla="*/ 39 w 39"/>
                  <a:gd name="T5" fmla="*/ 19 h 39"/>
                  <a:gd name="T6" fmla="*/ 19 w 39"/>
                  <a:gd name="T7" fmla="*/ 1 h 39"/>
                  <a:gd name="T8" fmla="*/ 1 w 39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" y="20"/>
                    </a:moveTo>
                    <a:cubicBezTo>
                      <a:pt x="1" y="31"/>
                      <a:pt x="9" y="39"/>
                      <a:pt x="20" y="39"/>
                    </a:cubicBezTo>
                    <a:cubicBezTo>
                      <a:pt x="31" y="39"/>
                      <a:pt x="39" y="30"/>
                      <a:pt x="39" y="19"/>
                    </a:cubicBezTo>
                    <a:cubicBezTo>
                      <a:pt x="38" y="8"/>
                      <a:pt x="30" y="0"/>
                      <a:pt x="19" y="1"/>
                    </a:cubicBezTo>
                    <a:cubicBezTo>
                      <a:pt x="9" y="1"/>
                      <a:pt x="0" y="10"/>
                      <a:pt x="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Freeform 72">
                <a:extLst>
                  <a:ext uri="{FF2B5EF4-FFF2-40B4-BE49-F238E27FC236}">
                    <a16:creationId xmlns:a16="http://schemas.microsoft.com/office/drawing/2014/main" id="{82AB02CE-5CDE-442D-A001-0A9CA4E2C5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4196"/>
                <a:ext cx="98" cy="98"/>
              </a:xfrm>
              <a:custGeom>
                <a:avLst/>
                <a:gdLst>
                  <a:gd name="T0" fmla="*/ 0 w 38"/>
                  <a:gd name="T1" fmla="*/ 19 h 38"/>
                  <a:gd name="T2" fmla="*/ 19 w 38"/>
                  <a:gd name="T3" fmla="*/ 38 h 38"/>
                  <a:gd name="T4" fmla="*/ 38 w 38"/>
                  <a:gd name="T5" fmla="*/ 20 h 38"/>
                  <a:gd name="T6" fmla="*/ 19 w 38"/>
                  <a:gd name="T7" fmla="*/ 0 h 38"/>
                  <a:gd name="T8" fmla="*/ 0 w 38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0" y="19"/>
                    </a:moveTo>
                    <a:cubicBezTo>
                      <a:pt x="0" y="30"/>
                      <a:pt x="8" y="38"/>
                      <a:pt x="19" y="38"/>
                    </a:cubicBezTo>
                    <a:cubicBezTo>
                      <a:pt x="29" y="38"/>
                      <a:pt x="38" y="30"/>
                      <a:pt x="38" y="20"/>
                    </a:cubicBezTo>
                    <a:cubicBezTo>
                      <a:pt x="38" y="9"/>
                      <a:pt x="31" y="1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73">
                <a:extLst>
                  <a:ext uri="{FF2B5EF4-FFF2-40B4-BE49-F238E27FC236}">
                    <a16:creationId xmlns:a16="http://schemas.microsoft.com/office/drawing/2014/main" id="{0BEDAAB4-B5D9-46EE-81A2-83E2AACF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8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8 w 39"/>
                  <a:gd name="T3" fmla="*/ 20 h 38"/>
                  <a:gd name="T4" fmla="*/ 19 w 39"/>
                  <a:gd name="T5" fmla="*/ 0 h 38"/>
                  <a:gd name="T6" fmla="*/ 0 w 39"/>
                  <a:gd name="T7" fmla="*/ 19 h 38"/>
                  <a:gd name="T8" fmla="*/ 19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30" y="38"/>
                      <a:pt x="37" y="31"/>
                      <a:pt x="38" y="20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30"/>
                      <a:pt x="9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Freeform 74">
                <a:extLst>
                  <a:ext uri="{FF2B5EF4-FFF2-40B4-BE49-F238E27FC236}">
                    <a16:creationId xmlns:a16="http://schemas.microsoft.com/office/drawing/2014/main" id="{DC5E2D4D-46D3-4AD3-9C01-B506213DE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7" y="4196"/>
                <a:ext cx="101" cy="101"/>
              </a:xfrm>
              <a:custGeom>
                <a:avLst/>
                <a:gdLst>
                  <a:gd name="T0" fmla="*/ 20 w 39"/>
                  <a:gd name="T1" fmla="*/ 0 h 39"/>
                  <a:gd name="T2" fmla="*/ 1 w 39"/>
                  <a:gd name="T3" fmla="*/ 19 h 39"/>
                  <a:gd name="T4" fmla="*/ 19 w 39"/>
                  <a:gd name="T5" fmla="*/ 38 h 39"/>
                  <a:gd name="T6" fmla="*/ 39 w 39"/>
                  <a:gd name="T7" fmla="*/ 19 h 39"/>
                  <a:gd name="T8" fmla="*/ 20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10" y="0"/>
                      <a:pt x="0" y="8"/>
                      <a:pt x="1" y="19"/>
                    </a:cubicBezTo>
                    <a:cubicBezTo>
                      <a:pt x="1" y="30"/>
                      <a:pt x="8" y="38"/>
                      <a:pt x="19" y="38"/>
                    </a:cubicBezTo>
                    <a:cubicBezTo>
                      <a:pt x="31" y="39"/>
                      <a:pt x="39" y="30"/>
                      <a:pt x="39" y="19"/>
                    </a:cubicBezTo>
                    <a:cubicBezTo>
                      <a:pt x="39" y="8"/>
                      <a:pt x="30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Freeform 75">
                <a:extLst>
                  <a:ext uri="{FF2B5EF4-FFF2-40B4-BE49-F238E27FC236}">
                    <a16:creationId xmlns:a16="http://schemas.microsoft.com/office/drawing/2014/main" id="{3C82C255-4C70-496E-956A-CE7AA92CA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4" y="387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30" y="38"/>
                      <a:pt x="39" y="30"/>
                      <a:pt x="38" y="19"/>
                    </a:cubicBezTo>
                    <a:cubicBezTo>
                      <a:pt x="37" y="7"/>
                      <a:pt x="30" y="1"/>
                      <a:pt x="19" y="0"/>
                    </a:cubicBezTo>
                    <a:cubicBezTo>
                      <a:pt x="9" y="0"/>
                      <a:pt x="0" y="8"/>
                      <a:pt x="0" y="20"/>
                    </a:cubicBezTo>
                    <a:cubicBezTo>
                      <a:pt x="0" y="30"/>
                      <a:pt x="8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76">
                <a:extLst>
                  <a:ext uri="{FF2B5EF4-FFF2-40B4-BE49-F238E27FC236}">
                    <a16:creationId xmlns:a16="http://schemas.microsoft.com/office/drawing/2014/main" id="{038C993A-5D12-43BF-841C-D57235ABB1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3" y="4196"/>
                <a:ext cx="102" cy="98"/>
              </a:xfrm>
              <a:custGeom>
                <a:avLst/>
                <a:gdLst>
                  <a:gd name="T0" fmla="*/ 0 w 39"/>
                  <a:gd name="T1" fmla="*/ 19 h 38"/>
                  <a:gd name="T2" fmla="*/ 19 w 39"/>
                  <a:gd name="T3" fmla="*/ 38 h 38"/>
                  <a:gd name="T4" fmla="*/ 38 w 39"/>
                  <a:gd name="T5" fmla="*/ 20 h 38"/>
                  <a:gd name="T6" fmla="*/ 20 w 39"/>
                  <a:gd name="T7" fmla="*/ 0 h 38"/>
                  <a:gd name="T8" fmla="*/ 0 w 39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0" y="19"/>
                    </a:moveTo>
                    <a:cubicBezTo>
                      <a:pt x="0" y="29"/>
                      <a:pt x="8" y="38"/>
                      <a:pt x="19" y="38"/>
                    </a:cubicBezTo>
                    <a:cubicBezTo>
                      <a:pt x="31" y="38"/>
                      <a:pt x="38" y="31"/>
                      <a:pt x="38" y="20"/>
                    </a:cubicBezTo>
                    <a:cubicBezTo>
                      <a:pt x="39" y="7"/>
                      <a:pt x="30" y="1"/>
                      <a:pt x="20" y="0"/>
                    </a:cubicBezTo>
                    <a:cubicBezTo>
                      <a:pt x="9" y="0"/>
                      <a:pt x="1" y="7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77">
                <a:extLst>
                  <a:ext uri="{FF2B5EF4-FFF2-40B4-BE49-F238E27FC236}">
                    <a16:creationId xmlns:a16="http://schemas.microsoft.com/office/drawing/2014/main" id="{A08FEAF2-E749-43CD-8787-C14814967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7" y="4196"/>
                <a:ext cx="101" cy="101"/>
              </a:xfrm>
              <a:custGeom>
                <a:avLst/>
                <a:gdLst>
                  <a:gd name="T0" fmla="*/ 20 w 39"/>
                  <a:gd name="T1" fmla="*/ 38 h 39"/>
                  <a:gd name="T2" fmla="*/ 39 w 39"/>
                  <a:gd name="T3" fmla="*/ 18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8"/>
                    </a:moveTo>
                    <a:cubicBezTo>
                      <a:pt x="32" y="38"/>
                      <a:pt x="39" y="29"/>
                      <a:pt x="39" y="18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1" y="31"/>
                      <a:pt x="9" y="39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Freeform 78">
                <a:extLst>
                  <a:ext uri="{FF2B5EF4-FFF2-40B4-BE49-F238E27FC236}">
                    <a16:creationId xmlns:a16="http://schemas.microsoft.com/office/drawing/2014/main" id="{3158B648-92A4-4FCD-B752-C96B2476A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" y="3667"/>
                <a:ext cx="98" cy="101"/>
              </a:xfrm>
              <a:custGeom>
                <a:avLst/>
                <a:gdLst>
                  <a:gd name="T0" fmla="*/ 0 w 38"/>
                  <a:gd name="T1" fmla="*/ 19 h 39"/>
                  <a:gd name="T2" fmla="*/ 19 w 38"/>
                  <a:gd name="T3" fmla="*/ 39 h 39"/>
                  <a:gd name="T4" fmla="*/ 38 w 38"/>
                  <a:gd name="T5" fmla="*/ 20 h 39"/>
                  <a:gd name="T6" fmla="*/ 19 w 38"/>
                  <a:gd name="T7" fmla="*/ 1 h 39"/>
                  <a:gd name="T8" fmla="*/ 0 w 38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0" y="19"/>
                    </a:move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20"/>
                    </a:cubicBezTo>
                    <a:cubicBezTo>
                      <a:pt x="38" y="10"/>
                      <a:pt x="30" y="0"/>
                      <a:pt x="19" y="1"/>
                    </a:cubicBezTo>
                    <a:cubicBezTo>
                      <a:pt x="8" y="1"/>
                      <a:pt x="1" y="8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79">
                <a:extLst>
                  <a:ext uri="{FF2B5EF4-FFF2-40B4-BE49-F238E27FC236}">
                    <a16:creationId xmlns:a16="http://schemas.microsoft.com/office/drawing/2014/main" id="{E33D2756-39EB-46FF-9100-741F80E95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" y="3773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9 w 39"/>
                  <a:gd name="T3" fmla="*/ 20 h 38"/>
                  <a:gd name="T4" fmla="*/ 20 w 39"/>
                  <a:gd name="T5" fmla="*/ 0 h 38"/>
                  <a:gd name="T6" fmla="*/ 0 w 39"/>
                  <a:gd name="T7" fmla="*/ 19 h 38"/>
                  <a:gd name="T8" fmla="*/ 20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31" y="38"/>
                      <a:pt x="38" y="31"/>
                      <a:pt x="39" y="20"/>
                    </a:cubicBezTo>
                    <a:cubicBezTo>
                      <a:pt x="39" y="9"/>
                      <a:pt x="31" y="0"/>
                      <a:pt x="20" y="0"/>
                    </a:cubicBezTo>
                    <a:cubicBezTo>
                      <a:pt x="9" y="0"/>
                      <a:pt x="1" y="9"/>
                      <a:pt x="0" y="19"/>
                    </a:cubicBezTo>
                    <a:cubicBezTo>
                      <a:pt x="0" y="30"/>
                      <a:pt x="9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80">
                <a:extLst>
                  <a:ext uri="{FF2B5EF4-FFF2-40B4-BE49-F238E27FC236}">
                    <a16:creationId xmlns:a16="http://schemas.microsoft.com/office/drawing/2014/main" id="{0D08D230-682B-439E-B0AF-765D380E1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" y="3877"/>
                <a:ext cx="101" cy="101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8" y="38"/>
                      <a:pt x="19" y="39"/>
                    </a:cubicBezTo>
                    <a:cubicBezTo>
                      <a:pt x="31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1"/>
                      <a:pt x="1" y="7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Freeform 81">
                <a:extLst>
                  <a:ext uri="{FF2B5EF4-FFF2-40B4-BE49-F238E27FC236}">
                    <a16:creationId xmlns:a16="http://schemas.microsoft.com/office/drawing/2014/main" id="{7F645349-28AC-4943-9172-39D1DF6BC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" y="3667"/>
                <a:ext cx="102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1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31" y="38"/>
                      <a:pt x="39" y="30"/>
                      <a:pt x="39" y="19"/>
                    </a:cubicBezTo>
                    <a:cubicBezTo>
                      <a:pt x="38" y="8"/>
                      <a:pt x="31" y="1"/>
                      <a:pt x="19" y="1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1" y="31"/>
                      <a:pt x="9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82">
                <a:extLst>
                  <a:ext uri="{FF2B5EF4-FFF2-40B4-BE49-F238E27FC236}">
                    <a16:creationId xmlns:a16="http://schemas.microsoft.com/office/drawing/2014/main" id="{C9389045-C395-45F5-B3D1-C9F82D109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" y="3877"/>
                <a:ext cx="101" cy="101"/>
              </a:xfrm>
              <a:custGeom>
                <a:avLst/>
                <a:gdLst>
                  <a:gd name="T0" fmla="*/ 1 w 39"/>
                  <a:gd name="T1" fmla="*/ 19 h 39"/>
                  <a:gd name="T2" fmla="*/ 20 w 39"/>
                  <a:gd name="T3" fmla="*/ 39 h 39"/>
                  <a:gd name="T4" fmla="*/ 39 w 39"/>
                  <a:gd name="T5" fmla="*/ 19 h 39"/>
                  <a:gd name="T6" fmla="*/ 21 w 39"/>
                  <a:gd name="T7" fmla="*/ 0 h 39"/>
                  <a:gd name="T8" fmla="*/ 1 w 39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" y="19"/>
                    </a:moveTo>
                    <a:cubicBezTo>
                      <a:pt x="0" y="30"/>
                      <a:pt x="9" y="38"/>
                      <a:pt x="20" y="39"/>
                    </a:cubicBezTo>
                    <a:cubicBezTo>
                      <a:pt x="31" y="39"/>
                      <a:pt x="39" y="29"/>
                      <a:pt x="39" y="19"/>
                    </a:cubicBezTo>
                    <a:cubicBezTo>
                      <a:pt x="39" y="9"/>
                      <a:pt x="32" y="1"/>
                      <a:pt x="21" y="0"/>
                    </a:cubicBezTo>
                    <a:cubicBezTo>
                      <a:pt x="10" y="0"/>
                      <a:pt x="1" y="8"/>
                      <a:pt x="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Freeform 83">
                <a:extLst>
                  <a:ext uri="{FF2B5EF4-FFF2-40B4-BE49-F238E27FC236}">
                    <a16:creationId xmlns:a16="http://schemas.microsoft.com/office/drawing/2014/main" id="{36F4256C-BA62-48E9-BE1D-566B3C2F5E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1" y="3773"/>
                <a:ext cx="101" cy="101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8 h 39"/>
                  <a:gd name="T4" fmla="*/ 38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29"/>
                      <a:pt x="8" y="39"/>
                      <a:pt x="19" y="38"/>
                    </a:cubicBezTo>
                    <a:cubicBezTo>
                      <a:pt x="30" y="38"/>
                      <a:pt x="38" y="31"/>
                      <a:pt x="38" y="19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Freeform 84">
                <a:extLst>
                  <a:ext uri="{FF2B5EF4-FFF2-40B4-BE49-F238E27FC236}">
                    <a16:creationId xmlns:a16="http://schemas.microsoft.com/office/drawing/2014/main" id="{C6D073A0-CF64-4775-8EE5-7E9243D44D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" y="3877"/>
                <a:ext cx="101" cy="101"/>
              </a:xfrm>
              <a:custGeom>
                <a:avLst/>
                <a:gdLst>
                  <a:gd name="T0" fmla="*/ 0 w 39"/>
                  <a:gd name="T1" fmla="*/ 20 h 39"/>
                  <a:gd name="T2" fmla="*/ 20 w 39"/>
                  <a:gd name="T3" fmla="*/ 39 h 39"/>
                  <a:gd name="T4" fmla="*/ 38 w 39"/>
                  <a:gd name="T5" fmla="*/ 19 h 39"/>
                  <a:gd name="T6" fmla="*/ 18 w 39"/>
                  <a:gd name="T7" fmla="*/ 0 h 39"/>
                  <a:gd name="T8" fmla="*/ 0 w 39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20" y="39"/>
                    </a:cubicBezTo>
                    <a:cubicBezTo>
                      <a:pt x="31" y="38"/>
                      <a:pt x="39" y="30"/>
                      <a:pt x="38" y="19"/>
                    </a:cubicBezTo>
                    <a:cubicBezTo>
                      <a:pt x="38" y="7"/>
                      <a:pt x="29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Freeform 85">
                <a:extLst>
                  <a:ext uri="{FF2B5EF4-FFF2-40B4-BE49-F238E27FC236}">
                    <a16:creationId xmlns:a16="http://schemas.microsoft.com/office/drawing/2014/main" id="{6BB7F810-5EBA-4E2E-9004-4FA0D75F6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" y="3986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31" y="38"/>
                      <a:pt x="38" y="31"/>
                      <a:pt x="39" y="20"/>
                    </a:cubicBezTo>
                    <a:cubicBezTo>
                      <a:pt x="39" y="9"/>
                      <a:pt x="31" y="1"/>
                      <a:pt x="20" y="0"/>
                    </a:cubicBezTo>
                    <a:cubicBezTo>
                      <a:pt x="9" y="0"/>
                      <a:pt x="1" y="9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Freeform 86">
                <a:extLst>
                  <a:ext uri="{FF2B5EF4-FFF2-40B4-BE49-F238E27FC236}">
                    <a16:creationId xmlns:a16="http://schemas.microsoft.com/office/drawing/2014/main" id="{DF485DE0-DCDD-48C5-8A0C-3B30409CF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20 h 39"/>
                  <a:gd name="T4" fmla="*/ 20 w 39"/>
                  <a:gd name="T5" fmla="*/ 1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30" y="39"/>
                      <a:pt x="38" y="32"/>
                      <a:pt x="38" y="20"/>
                    </a:cubicBezTo>
                    <a:cubicBezTo>
                      <a:pt x="39" y="9"/>
                      <a:pt x="31" y="1"/>
                      <a:pt x="20" y="1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1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Freeform 87">
                <a:extLst>
                  <a:ext uri="{FF2B5EF4-FFF2-40B4-BE49-F238E27FC236}">
                    <a16:creationId xmlns:a16="http://schemas.microsoft.com/office/drawing/2014/main" id="{A65B21F2-4A45-42F3-A657-45E95E6F8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20 h 39"/>
                  <a:gd name="T4" fmla="*/ 19 w 39"/>
                  <a:gd name="T5" fmla="*/ 1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30" y="39"/>
                      <a:pt x="37" y="32"/>
                      <a:pt x="38" y="20"/>
                    </a:cubicBezTo>
                    <a:cubicBezTo>
                      <a:pt x="39" y="9"/>
                      <a:pt x="30" y="1"/>
                      <a:pt x="19" y="1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1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Freeform 88">
                <a:extLst>
                  <a:ext uri="{FF2B5EF4-FFF2-40B4-BE49-F238E27FC236}">
                    <a16:creationId xmlns:a16="http://schemas.microsoft.com/office/drawing/2014/main" id="{56B9EE63-67F4-4933-BC44-37A58D2CF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" y="4092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9 w 39"/>
                  <a:gd name="T3" fmla="*/ 19 h 38"/>
                  <a:gd name="T4" fmla="*/ 20 w 39"/>
                  <a:gd name="T5" fmla="*/ 0 h 38"/>
                  <a:gd name="T6" fmla="*/ 0 w 39"/>
                  <a:gd name="T7" fmla="*/ 19 h 38"/>
                  <a:gd name="T8" fmla="*/ 20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31" y="38"/>
                      <a:pt x="38" y="31"/>
                      <a:pt x="39" y="19"/>
                    </a:cubicBezTo>
                    <a:cubicBezTo>
                      <a:pt x="39" y="8"/>
                      <a:pt x="31" y="0"/>
                      <a:pt x="20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9"/>
                      <a:pt x="9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Freeform 89">
                <a:extLst>
                  <a:ext uri="{FF2B5EF4-FFF2-40B4-BE49-F238E27FC236}">
                    <a16:creationId xmlns:a16="http://schemas.microsoft.com/office/drawing/2014/main" id="{7D1C1F55-B5F3-44F4-9F9B-1DC67F5E9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0" y="4089"/>
                <a:ext cx="101" cy="102"/>
              </a:xfrm>
              <a:custGeom>
                <a:avLst/>
                <a:gdLst>
                  <a:gd name="T0" fmla="*/ 19 w 39"/>
                  <a:gd name="T1" fmla="*/ 1 h 39"/>
                  <a:gd name="T2" fmla="*/ 1 w 39"/>
                  <a:gd name="T3" fmla="*/ 20 h 39"/>
                  <a:gd name="T4" fmla="*/ 20 w 39"/>
                  <a:gd name="T5" fmla="*/ 39 h 39"/>
                  <a:gd name="T6" fmla="*/ 39 w 39"/>
                  <a:gd name="T7" fmla="*/ 19 h 39"/>
                  <a:gd name="T8" fmla="*/ 19 w 39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1"/>
                    </a:moveTo>
                    <a:cubicBezTo>
                      <a:pt x="9" y="1"/>
                      <a:pt x="0" y="10"/>
                      <a:pt x="1" y="20"/>
                    </a:cubicBezTo>
                    <a:cubicBezTo>
                      <a:pt x="1" y="31"/>
                      <a:pt x="9" y="39"/>
                      <a:pt x="20" y="39"/>
                    </a:cubicBezTo>
                    <a:cubicBezTo>
                      <a:pt x="31" y="39"/>
                      <a:pt x="39" y="30"/>
                      <a:pt x="39" y="19"/>
                    </a:cubicBezTo>
                    <a:cubicBezTo>
                      <a:pt x="38" y="8"/>
                      <a:pt x="30" y="0"/>
                      <a:pt x="1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Freeform 90">
                <a:extLst>
                  <a:ext uri="{FF2B5EF4-FFF2-40B4-BE49-F238E27FC236}">
                    <a16:creationId xmlns:a16="http://schemas.microsoft.com/office/drawing/2014/main" id="{4985A439-8889-4527-B3F6-35E73740F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3986"/>
                <a:ext cx="99" cy="101"/>
              </a:xfrm>
              <a:custGeom>
                <a:avLst/>
                <a:gdLst>
                  <a:gd name="T0" fmla="*/ 0 w 38"/>
                  <a:gd name="T1" fmla="*/ 20 h 39"/>
                  <a:gd name="T2" fmla="*/ 18 w 38"/>
                  <a:gd name="T3" fmla="*/ 39 h 39"/>
                  <a:gd name="T4" fmla="*/ 38 w 38"/>
                  <a:gd name="T5" fmla="*/ 20 h 39"/>
                  <a:gd name="T6" fmla="*/ 19 w 38"/>
                  <a:gd name="T7" fmla="*/ 0 h 39"/>
                  <a:gd name="T8" fmla="*/ 0 w 38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0" y="20"/>
                    </a:moveTo>
                    <a:cubicBezTo>
                      <a:pt x="0" y="31"/>
                      <a:pt x="7" y="38"/>
                      <a:pt x="18" y="39"/>
                    </a:cubicBezTo>
                    <a:cubicBezTo>
                      <a:pt x="29" y="39"/>
                      <a:pt x="38" y="31"/>
                      <a:pt x="38" y="20"/>
                    </a:cubicBezTo>
                    <a:cubicBezTo>
                      <a:pt x="38" y="9"/>
                      <a:pt x="29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Freeform 91">
                <a:extLst>
                  <a:ext uri="{FF2B5EF4-FFF2-40B4-BE49-F238E27FC236}">
                    <a16:creationId xmlns:a16="http://schemas.microsoft.com/office/drawing/2014/main" id="{C73E166D-F77F-46CA-A343-570672BAA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" y="3773"/>
                <a:ext cx="101" cy="99"/>
              </a:xfrm>
              <a:custGeom>
                <a:avLst/>
                <a:gdLst>
                  <a:gd name="T0" fmla="*/ 1 w 39"/>
                  <a:gd name="T1" fmla="*/ 18 h 38"/>
                  <a:gd name="T2" fmla="*/ 20 w 39"/>
                  <a:gd name="T3" fmla="*/ 38 h 38"/>
                  <a:gd name="T4" fmla="*/ 39 w 39"/>
                  <a:gd name="T5" fmla="*/ 19 h 38"/>
                  <a:gd name="T6" fmla="*/ 20 w 39"/>
                  <a:gd name="T7" fmla="*/ 0 h 38"/>
                  <a:gd name="T8" fmla="*/ 1 w 39"/>
                  <a:gd name="T9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" y="18"/>
                    </a:moveTo>
                    <a:cubicBezTo>
                      <a:pt x="0" y="29"/>
                      <a:pt x="9" y="38"/>
                      <a:pt x="20" y="38"/>
                    </a:cubicBezTo>
                    <a:cubicBezTo>
                      <a:pt x="31" y="38"/>
                      <a:pt x="39" y="29"/>
                      <a:pt x="39" y="19"/>
                    </a:cubicBezTo>
                    <a:cubicBezTo>
                      <a:pt x="39" y="8"/>
                      <a:pt x="31" y="0"/>
                      <a:pt x="20" y="0"/>
                    </a:cubicBezTo>
                    <a:cubicBezTo>
                      <a:pt x="9" y="0"/>
                      <a:pt x="2" y="7"/>
                      <a:pt x="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Freeform 92">
                <a:extLst>
                  <a:ext uri="{FF2B5EF4-FFF2-40B4-BE49-F238E27FC236}">
                    <a16:creationId xmlns:a16="http://schemas.microsoft.com/office/drawing/2014/main" id="{2E4596A6-7DFF-4E71-87EC-73C07D7D3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" y="3877"/>
                <a:ext cx="101" cy="101"/>
              </a:xfrm>
              <a:custGeom>
                <a:avLst/>
                <a:gdLst>
                  <a:gd name="T0" fmla="*/ 20 w 39"/>
                  <a:gd name="T1" fmla="*/ 38 h 39"/>
                  <a:gd name="T2" fmla="*/ 38 w 39"/>
                  <a:gd name="T3" fmla="*/ 18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8"/>
                    </a:moveTo>
                    <a:cubicBezTo>
                      <a:pt x="31" y="38"/>
                      <a:pt x="39" y="29"/>
                      <a:pt x="38" y="18"/>
                    </a:cubicBezTo>
                    <a:cubicBezTo>
                      <a:pt x="38" y="8"/>
                      <a:pt x="2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1" y="31"/>
                      <a:pt x="9" y="39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Freeform 93">
                <a:extLst>
                  <a:ext uri="{FF2B5EF4-FFF2-40B4-BE49-F238E27FC236}">
                    <a16:creationId xmlns:a16="http://schemas.microsoft.com/office/drawing/2014/main" id="{DE825F8A-CA27-44DE-8320-0A8FBDAFB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3986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19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9" y="39"/>
                      <a:pt x="38" y="29"/>
                      <a:pt x="39" y="20"/>
                    </a:cubicBezTo>
                    <a:cubicBezTo>
                      <a:pt x="39" y="10"/>
                      <a:pt x="29" y="0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Freeform 94">
                <a:extLst>
                  <a:ext uri="{FF2B5EF4-FFF2-40B4-BE49-F238E27FC236}">
                    <a16:creationId xmlns:a16="http://schemas.microsoft.com/office/drawing/2014/main" id="{2E5E56EC-523B-4D49-A350-571B63AB2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" y="3563"/>
                <a:ext cx="102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19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9" y="39"/>
                      <a:pt x="39" y="29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Freeform 95">
                <a:extLst>
                  <a:ext uri="{FF2B5EF4-FFF2-40B4-BE49-F238E27FC236}">
                    <a16:creationId xmlns:a16="http://schemas.microsoft.com/office/drawing/2014/main" id="{12A48900-F70E-4FFB-91D7-53DDDF0F3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" y="3563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9" y="39"/>
                      <a:pt x="39" y="29"/>
                      <a:pt x="38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9" y="0"/>
                      <a:pt x="0" y="10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96">
                <a:extLst>
                  <a:ext uri="{FF2B5EF4-FFF2-40B4-BE49-F238E27FC236}">
                    <a16:creationId xmlns:a16="http://schemas.microsoft.com/office/drawing/2014/main" id="{DA80CDF5-06BE-45C0-AEF4-1319A01499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20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1" y="0"/>
                      <a:pt x="0" y="10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Freeform 97">
                <a:extLst>
                  <a:ext uri="{FF2B5EF4-FFF2-40B4-BE49-F238E27FC236}">
                    <a16:creationId xmlns:a16="http://schemas.microsoft.com/office/drawing/2014/main" id="{F8C662C3-831C-4AD0-93DF-17CEE2FB6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5" y="3986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9" y="0"/>
                      <a:pt x="0" y="11"/>
                      <a:pt x="0" y="20"/>
                    </a:cubicBezTo>
                    <a:cubicBezTo>
                      <a:pt x="0" y="29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Freeform 98">
                <a:extLst>
                  <a:ext uri="{FF2B5EF4-FFF2-40B4-BE49-F238E27FC236}">
                    <a16:creationId xmlns:a16="http://schemas.microsoft.com/office/drawing/2014/main" id="{57B70F0E-8786-4D1C-B40C-01D00368B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" y="3773"/>
                <a:ext cx="101" cy="99"/>
              </a:xfrm>
              <a:custGeom>
                <a:avLst/>
                <a:gdLst>
                  <a:gd name="T0" fmla="*/ 18 w 39"/>
                  <a:gd name="T1" fmla="*/ 38 h 38"/>
                  <a:gd name="T2" fmla="*/ 39 w 39"/>
                  <a:gd name="T3" fmla="*/ 19 h 38"/>
                  <a:gd name="T4" fmla="*/ 20 w 39"/>
                  <a:gd name="T5" fmla="*/ 0 h 38"/>
                  <a:gd name="T6" fmla="*/ 0 w 39"/>
                  <a:gd name="T7" fmla="*/ 19 h 38"/>
                  <a:gd name="T8" fmla="*/ 18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8" y="38"/>
                    </a:moveTo>
                    <a:cubicBezTo>
                      <a:pt x="28" y="38"/>
                      <a:pt x="38" y="29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0" y="0"/>
                      <a:pt x="0" y="9"/>
                      <a:pt x="0" y="19"/>
                    </a:cubicBezTo>
                    <a:cubicBezTo>
                      <a:pt x="0" y="28"/>
                      <a:pt x="9" y="38"/>
                      <a:pt x="1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Freeform 99">
                <a:extLst>
                  <a:ext uri="{FF2B5EF4-FFF2-40B4-BE49-F238E27FC236}">
                    <a16:creationId xmlns:a16="http://schemas.microsoft.com/office/drawing/2014/main" id="{792E687A-8A94-4CDD-BE6A-5DD3175DC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" y="3773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9 w 39"/>
                  <a:gd name="T3" fmla="*/ 19 h 38"/>
                  <a:gd name="T4" fmla="*/ 19 w 39"/>
                  <a:gd name="T5" fmla="*/ 0 h 38"/>
                  <a:gd name="T6" fmla="*/ 0 w 39"/>
                  <a:gd name="T7" fmla="*/ 19 h 38"/>
                  <a:gd name="T8" fmla="*/ 20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29" y="38"/>
                      <a:pt x="39" y="28"/>
                      <a:pt x="39" y="19"/>
                    </a:cubicBezTo>
                    <a:cubicBezTo>
                      <a:pt x="39" y="9"/>
                      <a:pt x="29" y="0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11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Freeform 100">
                <a:extLst>
                  <a:ext uri="{FF2B5EF4-FFF2-40B4-BE49-F238E27FC236}">
                    <a16:creationId xmlns:a16="http://schemas.microsoft.com/office/drawing/2014/main" id="{F9E86418-A4E6-4E72-80B2-748712E05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387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8"/>
                      <a:pt x="39" y="28"/>
                      <a:pt x="39" y="19"/>
                    </a:cubicBezTo>
                    <a:cubicBezTo>
                      <a:pt x="39" y="9"/>
                      <a:pt x="28" y="0"/>
                      <a:pt x="19" y="0"/>
                    </a:cubicBezTo>
                    <a:cubicBezTo>
                      <a:pt x="10" y="0"/>
                      <a:pt x="0" y="10"/>
                      <a:pt x="0" y="20"/>
                    </a:cubicBezTo>
                    <a:cubicBezTo>
                      <a:pt x="0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Freeform 101">
                <a:extLst>
                  <a:ext uri="{FF2B5EF4-FFF2-40B4-BE49-F238E27FC236}">
                    <a16:creationId xmlns:a16="http://schemas.microsoft.com/office/drawing/2014/main" id="{00C6E395-AF2F-45CC-9584-EA89E835F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4089"/>
                <a:ext cx="98" cy="102"/>
              </a:xfrm>
              <a:custGeom>
                <a:avLst/>
                <a:gdLst>
                  <a:gd name="T0" fmla="*/ 20 w 38"/>
                  <a:gd name="T1" fmla="*/ 1 h 39"/>
                  <a:gd name="T2" fmla="*/ 0 w 38"/>
                  <a:gd name="T3" fmla="*/ 19 h 39"/>
                  <a:gd name="T4" fmla="*/ 18 w 38"/>
                  <a:gd name="T5" fmla="*/ 39 h 39"/>
                  <a:gd name="T6" fmla="*/ 38 w 38"/>
                  <a:gd name="T7" fmla="*/ 20 h 39"/>
                  <a:gd name="T8" fmla="*/ 20 w 38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20" y="1"/>
                    </a:move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9" y="39"/>
                      <a:pt x="18" y="39"/>
                    </a:cubicBezTo>
                    <a:cubicBezTo>
                      <a:pt x="28" y="39"/>
                      <a:pt x="38" y="30"/>
                      <a:pt x="38" y="20"/>
                    </a:cubicBezTo>
                    <a:cubicBezTo>
                      <a:pt x="38" y="11"/>
                      <a:pt x="29" y="1"/>
                      <a:pt x="2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Freeform 102">
                <a:extLst>
                  <a:ext uri="{FF2B5EF4-FFF2-40B4-BE49-F238E27FC236}">
                    <a16:creationId xmlns:a16="http://schemas.microsoft.com/office/drawing/2014/main" id="{96F4C795-783E-4243-870C-1839984C6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" y="4196"/>
                <a:ext cx="101" cy="101"/>
              </a:xfrm>
              <a:custGeom>
                <a:avLst/>
                <a:gdLst>
                  <a:gd name="T0" fmla="*/ 19 w 39"/>
                  <a:gd name="T1" fmla="*/ 38 h 39"/>
                  <a:gd name="T2" fmla="*/ 39 w 39"/>
                  <a:gd name="T3" fmla="*/ 19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8"/>
                    </a:moveTo>
                    <a:cubicBezTo>
                      <a:pt x="28" y="39"/>
                      <a:pt x="38" y="29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8"/>
                      <a:pt x="10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Freeform 103">
                <a:extLst>
                  <a:ext uri="{FF2B5EF4-FFF2-40B4-BE49-F238E27FC236}">
                    <a16:creationId xmlns:a16="http://schemas.microsoft.com/office/drawing/2014/main" id="{6F50C474-F470-4C7C-8C7A-76D56330D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1" y="4196"/>
                <a:ext cx="98" cy="98"/>
              </a:xfrm>
              <a:custGeom>
                <a:avLst/>
                <a:gdLst>
                  <a:gd name="T0" fmla="*/ 19 w 38"/>
                  <a:gd name="T1" fmla="*/ 38 h 38"/>
                  <a:gd name="T2" fmla="*/ 38 w 38"/>
                  <a:gd name="T3" fmla="*/ 20 h 38"/>
                  <a:gd name="T4" fmla="*/ 19 w 38"/>
                  <a:gd name="T5" fmla="*/ 0 h 38"/>
                  <a:gd name="T6" fmla="*/ 0 w 38"/>
                  <a:gd name="T7" fmla="*/ 19 h 38"/>
                  <a:gd name="T8" fmla="*/ 19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28" y="38"/>
                      <a:pt x="38" y="29"/>
                      <a:pt x="38" y="20"/>
                    </a:cubicBezTo>
                    <a:cubicBezTo>
                      <a:pt x="38" y="10"/>
                      <a:pt x="29" y="0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8"/>
                      <a:pt x="9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Freeform 104">
                <a:extLst>
                  <a:ext uri="{FF2B5EF4-FFF2-40B4-BE49-F238E27FC236}">
                    <a16:creationId xmlns:a16="http://schemas.microsoft.com/office/drawing/2014/main" id="{62287ABF-C967-4355-8549-506C04B19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4" y="4196"/>
                <a:ext cx="101" cy="101"/>
              </a:xfrm>
              <a:custGeom>
                <a:avLst/>
                <a:gdLst>
                  <a:gd name="T0" fmla="*/ 21 w 39"/>
                  <a:gd name="T1" fmla="*/ 0 h 39"/>
                  <a:gd name="T2" fmla="*/ 1 w 39"/>
                  <a:gd name="T3" fmla="*/ 19 h 39"/>
                  <a:gd name="T4" fmla="*/ 19 w 39"/>
                  <a:gd name="T5" fmla="*/ 38 h 39"/>
                  <a:gd name="T6" fmla="*/ 39 w 39"/>
                  <a:gd name="T7" fmla="*/ 19 h 39"/>
                  <a:gd name="T8" fmla="*/ 21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1" y="0"/>
                    </a:moveTo>
                    <a:cubicBezTo>
                      <a:pt x="11" y="0"/>
                      <a:pt x="1" y="9"/>
                      <a:pt x="1" y="19"/>
                    </a:cubicBezTo>
                    <a:cubicBezTo>
                      <a:pt x="0" y="28"/>
                      <a:pt x="10" y="38"/>
                      <a:pt x="19" y="38"/>
                    </a:cubicBezTo>
                    <a:cubicBezTo>
                      <a:pt x="29" y="39"/>
                      <a:pt x="39" y="29"/>
                      <a:pt x="39" y="19"/>
                    </a:cubicBezTo>
                    <a:cubicBezTo>
                      <a:pt x="39" y="10"/>
                      <a:pt x="29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Freeform 105">
                <a:extLst>
                  <a:ext uri="{FF2B5EF4-FFF2-40B4-BE49-F238E27FC236}">
                    <a16:creationId xmlns:a16="http://schemas.microsoft.com/office/drawing/2014/main" id="{92718664-93E8-4723-B316-7B8D21BDD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1" y="4196"/>
                <a:ext cx="101" cy="101"/>
              </a:xfrm>
              <a:custGeom>
                <a:avLst/>
                <a:gdLst>
                  <a:gd name="T0" fmla="*/ 19 w 39"/>
                  <a:gd name="T1" fmla="*/ 38 h 39"/>
                  <a:gd name="T2" fmla="*/ 39 w 39"/>
                  <a:gd name="T3" fmla="*/ 19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8"/>
                    </a:moveTo>
                    <a:cubicBezTo>
                      <a:pt x="29" y="39"/>
                      <a:pt x="39" y="29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0" y="0"/>
                      <a:pt x="0" y="9"/>
                      <a:pt x="0" y="19"/>
                    </a:cubicBezTo>
                    <a:cubicBezTo>
                      <a:pt x="0" y="28"/>
                      <a:pt x="10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Freeform 106">
                <a:extLst>
                  <a:ext uri="{FF2B5EF4-FFF2-40B4-BE49-F238E27FC236}">
                    <a16:creationId xmlns:a16="http://schemas.microsoft.com/office/drawing/2014/main" id="{744EE456-ECFC-49B5-ADCC-328C4C930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7" y="4196"/>
                <a:ext cx="98" cy="98"/>
              </a:xfrm>
              <a:custGeom>
                <a:avLst/>
                <a:gdLst>
                  <a:gd name="T0" fmla="*/ 0 w 38"/>
                  <a:gd name="T1" fmla="*/ 20 h 38"/>
                  <a:gd name="T2" fmla="*/ 19 w 38"/>
                  <a:gd name="T3" fmla="*/ 38 h 38"/>
                  <a:gd name="T4" fmla="*/ 38 w 38"/>
                  <a:gd name="T5" fmla="*/ 19 h 38"/>
                  <a:gd name="T6" fmla="*/ 19 w 38"/>
                  <a:gd name="T7" fmla="*/ 0 h 38"/>
                  <a:gd name="T8" fmla="*/ 0 w 38"/>
                  <a:gd name="T9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0" y="20"/>
                    </a:moveTo>
                    <a:cubicBezTo>
                      <a:pt x="0" y="29"/>
                      <a:pt x="10" y="38"/>
                      <a:pt x="19" y="38"/>
                    </a:cubicBezTo>
                    <a:cubicBezTo>
                      <a:pt x="29" y="38"/>
                      <a:pt x="38" y="28"/>
                      <a:pt x="38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9" y="0"/>
                      <a:pt x="0" y="10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Freeform 107">
                <a:extLst>
                  <a:ext uri="{FF2B5EF4-FFF2-40B4-BE49-F238E27FC236}">
                    <a16:creationId xmlns:a16="http://schemas.microsoft.com/office/drawing/2014/main" id="{B1D8163C-C244-4DCE-9A52-8C5FDB1E6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1" y="4196"/>
                <a:ext cx="101" cy="101"/>
              </a:xfrm>
              <a:custGeom>
                <a:avLst/>
                <a:gdLst>
                  <a:gd name="T0" fmla="*/ 20 w 39"/>
                  <a:gd name="T1" fmla="*/ 38 h 39"/>
                  <a:gd name="T2" fmla="*/ 39 w 39"/>
                  <a:gd name="T3" fmla="*/ 18 h 39"/>
                  <a:gd name="T4" fmla="*/ 19 w 39"/>
                  <a:gd name="T5" fmla="*/ 0 h 39"/>
                  <a:gd name="T6" fmla="*/ 1 w 39"/>
                  <a:gd name="T7" fmla="*/ 20 h 39"/>
                  <a:gd name="T8" fmla="*/ 20 w 39"/>
                  <a:gd name="T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8"/>
                    </a:moveTo>
                    <a:cubicBezTo>
                      <a:pt x="30" y="38"/>
                      <a:pt x="39" y="28"/>
                      <a:pt x="39" y="18"/>
                    </a:cubicBezTo>
                    <a:cubicBezTo>
                      <a:pt x="39" y="9"/>
                      <a:pt x="29" y="0"/>
                      <a:pt x="19" y="0"/>
                    </a:cubicBezTo>
                    <a:cubicBezTo>
                      <a:pt x="10" y="0"/>
                      <a:pt x="0" y="10"/>
                      <a:pt x="1" y="20"/>
                    </a:cubicBezTo>
                    <a:cubicBezTo>
                      <a:pt x="1" y="29"/>
                      <a:pt x="11" y="39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Freeform 108">
                <a:extLst>
                  <a:ext uri="{FF2B5EF4-FFF2-40B4-BE49-F238E27FC236}">
                    <a16:creationId xmlns:a16="http://schemas.microsoft.com/office/drawing/2014/main" id="{D1A58AD3-98F4-4368-98A8-46B69D133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4196"/>
                <a:ext cx="101" cy="101"/>
              </a:xfrm>
              <a:custGeom>
                <a:avLst/>
                <a:gdLst>
                  <a:gd name="T0" fmla="*/ 19 w 39"/>
                  <a:gd name="T1" fmla="*/ 38 h 39"/>
                  <a:gd name="T2" fmla="*/ 39 w 39"/>
                  <a:gd name="T3" fmla="*/ 20 h 39"/>
                  <a:gd name="T4" fmla="*/ 21 w 39"/>
                  <a:gd name="T5" fmla="*/ 0 h 39"/>
                  <a:gd name="T6" fmla="*/ 0 w 39"/>
                  <a:gd name="T7" fmla="*/ 19 h 39"/>
                  <a:gd name="T8" fmla="*/ 19 w 39"/>
                  <a:gd name="T9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8"/>
                    </a:moveTo>
                    <a:cubicBezTo>
                      <a:pt x="28" y="39"/>
                      <a:pt x="39" y="29"/>
                      <a:pt x="39" y="20"/>
                    </a:cubicBezTo>
                    <a:cubicBezTo>
                      <a:pt x="39" y="10"/>
                      <a:pt x="29" y="0"/>
                      <a:pt x="21" y="0"/>
                    </a:cubicBezTo>
                    <a:cubicBezTo>
                      <a:pt x="11" y="0"/>
                      <a:pt x="0" y="9"/>
                      <a:pt x="0" y="19"/>
                    </a:cubicBezTo>
                    <a:cubicBezTo>
                      <a:pt x="0" y="28"/>
                      <a:pt x="10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Freeform 109">
                <a:extLst>
                  <a:ext uri="{FF2B5EF4-FFF2-40B4-BE49-F238E27FC236}">
                    <a16:creationId xmlns:a16="http://schemas.microsoft.com/office/drawing/2014/main" id="{D7FF63B2-F2B8-464B-A46A-29D2F76C3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" y="3773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8 w 39"/>
                  <a:gd name="T3" fmla="*/ 19 h 38"/>
                  <a:gd name="T4" fmla="*/ 18 w 39"/>
                  <a:gd name="T5" fmla="*/ 0 h 38"/>
                  <a:gd name="T6" fmla="*/ 0 w 39"/>
                  <a:gd name="T7" fmla="*/ 19 h 38"/>
                  <a:gd name="T8" fmla="*/ 20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29" y="38"/>
                      <a:pt x="39" y="28"/>
                      <a:pt x="38" y="19"/>
                    </a:cubicBezTo>
                    <a:cubicBezTo>
                      <a:pt x="38" y="9"/>
                      <a:pt x="28" y="0"/>
                      <a:pt x="18" y="0"/>
                    </a:cubicBezTo>
                    <a:cubicBezTo>
                      <a:pt x="9" y="0"/>
                      <a:pt x="0" y="10"/>
                      <a:pt x="0" y="19"/>
                    </a:cubicBezTo>
                    <a:cubicBezTo>
                      <a:pt x="0" y="29"/>
                      <a:pt x="10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110">
                <a:extLst>
                  <a:ext uri="{FF2B5EF4-FFF2-40B4-BE49-F238E27FC236}">
                    <a16:creationId xmlns:a16="http://schemas.microsoft.com/office/drawing/2014/main" id="{BE7A2B6B-4EC7-42F4-85DB-EBCBA7A3B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9 w 39"/>
                  <a:gd name="T3" fmla="*/ 19 h 38"/>
                  <a:gd name="T4" fmla="*/ 20 w 39"/>
                  <a:gd name="T5" fmla="*/ 0 h 38"/>
                  <a:gd name="T6" fmla="*/ 0 w 39"/>
                  <a:gd name="T7" fmla="*/ 19 h 38"/>
                  <a:gd name="T8" fmla="*/ 19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29" y="38"/>
                      <a:pt x="39" y="29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0" y="0"/>
                      <a:pt x="0" y="9"/>
                      <a:pt x="0" y="19"/>
                    </a:cubicBezTo>
                    <a:cubicBezTo>
                      <a:pt x="0" y="28"/>
                      <a:pt x="10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Freeform 111">
                <a:extLst>
                  <a:ext uri="{FF2B5EF4-FFF2-40B4-BE49-F238E27FC236}">
                    <a16:creationId xmlns:a16="http://schemas.microsoft.com/office/drawing/2014/main" id="{F520CE6D-C94F-4670-89A3-9E4E1AEEB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4092"/>
                <a:ext cx="101" cy="99"/>
              </a:xfrm>
              <a:custGeom>
                <a:avLst/>
                <a:gdLst>
                  <a:gd name="T0" fmla="*/ 20 w 39"/>
                  <a:gd name="T1" fmla="*/ 0 h 38"/>
                  <a:gd name="T2" fmla="*/ 0 w 39"/>
                  <a:gd name="T3" fmla="*/ 19 h 38"/>
                  <a:gd name="T4" fmla="*/ 19 w 39"/>
                  <a:gd name="T5" fmla="*/ 38 h 38"/>
                  <a:gd name="T6" fmla="*/ 39 w 39"/>
                  <a:gd name="T7" fmla="*/ 19 h 38"/>
                  <a:gd name="T8" fmla="*/ 20 w 39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0" y="0"/>
                    </a:moveTo>
                    <a:cubicBezTo>
                      <a:pt x="11" y="0"/>
                      <a:pt x="1" y="9"/>
                      <a:pt x="0" y="19"/>
                    </a:cubicBezTo>
                    <a:cubicBezTo>
                      <a:pt x="0" y="28"/>
                      <a:pt x="10" y="38"/>
                      <a:pt x="19" y="38"/>
                    </a:cubicBezTo>
                    <a:cubicBezTo>
                      <a:pt x="29" y="38"/>
                      <a:pt x="39" y="29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Freeform 112">
                <a:extLst>
                  <a:ext uri="{FF2B5EF4-FFF2-40B4-BE49-F238E27FC236}">
                    <a16:creationId xmlns:a16="http://schemas.microsoft.com/office/drawing/2014/main" id="{E999649B-23DC-455E-92F2-D80904690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4092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9 w 39"/>
                  <a:gd name="T3" fmla="*/ 18 h 38"/>
                  <a:gd name="T4" fmla="*/ 19 w 39"/>
                  <a:gd name="T5" fmla="*/ 0 h 38"/>
                  <a:gd name="T6" fmla="*/ 0 w 39"/>
                  <a:gd name="T7" fmla="*/ 19 h 38"/>
                  <a:gd name="T8" fmla="*/ 19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29" y="38"/>
                      <a:pt x="39" y="28"/>
                      <a:pt x="39" y="18"/>
                    </a:cubicBezTo>
                    <a:cubicBezTo>
                      <a:pt x="38" y="9"/>
                      <a:pt x="28" y="0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10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113">
                <a:extLst>
                  <a:ext uri="{FF2B5EF4-FFF2-40B4-BE49-F238E27FC236}">
                    <a16:creationId xmlns:a16="http://schemas.microsoft.com/office/drawing/2014/main" id="{E1E2E4FB-E309-47B3-AD88-1040C7F11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387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19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29"/>
                      <a:pt x="39" y="20"/>
                    </a:cubicBezTo>
                    <a:cubicBezTo>
                      <a:pt x="39" y="10"/>
                      <a:pt x="29" y="0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8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Freeform 114">
                <a:extLst>
                  <a:ext uri="{FF2B5EF4-FFF2-40B4-BE49-F238E27FC236}">
                    <a16:creationId xmlns:a16="http://schemas.microsoft.com/office/drawing/2014/main" id="{796C1E5E-80B7-49EB-BC09-311D829C1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3877"/>
                <a:ext cx="99" cy="101"/>
              </a:xfrm>
              <a:custGeom>
                <a:avLst/>
                <a:gdLst>
                  <a:gd name="T0" fmla="*/ 20 w 38"/>
                  <a:gd name="T1" fmla="*/ 39 h 39"/>
                  <a:gd name="T2" fmla="*/ 38 w 38"/>
                  <a:gd name="T3" fmla="*/ 19 h 39"/>
                  <a:gd name="T4" fmla="*/ 18 w 38"/>
                  <a:gd name="T5" fmla="*/ 0 h 39"/>
                  <a:gd name="T6" fmla="*/ 0 w 38"/>
                  <a:gd name="T7" fmla="*/ 20 h 39"/>
                  <a:gd name="T8" fmla="*/ 20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20" y="39"/>
                    </a:moveTo>
                    <a:cubicBezTo>
                      <a:pt x="29" y="38"/>
                      <a:pt x="38" y="28"/>
                      <a:pt x="38" y="19"/>
                    </a:cubicBezTo>
                    <a:cubicBezTo>
                      <a:pt x="38" y="9"/>
                      <a:pt x="28" y="0"/>
                      <a:pt x="18" y="0"/>
                    </a:cubicBezTo>
                    <a:cubicBezTo>
                      <a:pt x="9" y="0"/>
                      <a:pt x="0" y="10"/>
                      <a:pt x="0" y="20"/>
                    </a:cubicBezTo>
                    <a:cubicBezTo>
                      <a:pt x="0" y="29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Freeform 115">
                <a:extLst>
                  <a:ext uri="{FF2B5EF4-FFF2-40B4-BE49-F238E27FC236}">
                    <a16:creationId xmlns:a16="http://schemas.microsoft.com/office/drawing/2014/main" id="{2F284A5C-44BA-4520-A61F-080183429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" y="3667"/>
                <a:ext cx="102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1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9" y="1"/>
                      <a:pt x="0" y="11"/>
                      <a:pt x="0" y="21"/>
                    </a:cubicBezTo>
                    <a:cubicBezTo>
                      <a:pt x="0" y="29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Freeform 116">
                <a:extLst>
                  <a:ext uri="{FF2B5EF4-FFF2-40B4-BE49-F238E27FC236}">
                    <a16:creationId xmlns:a16="http://schemas.microsoft.com/office/drawing/2014/main" id="{EB8C670C-358B-4188-98DE-9C5FC6FF8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3667"/>
                <a:ext cx="101" cy="101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20 h 39"/>
                  <a:gd name="T4" fmla="*/ 19 w 39"/>
                  <a:gd name="T5" fmla="*/ 39 h 39"/>
                  <a:gd name="T6" fmla="*/ 39 w 39"/>
                  <a:gd name="T7" fmla="*/ 20 h 39"/>
                  <a:gd name="T8" fmla="*/ 20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10" y="0"/>
                      <a:pt x="0" y="10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Freeform 117">
                <a:extLst>
                  <a:ext uri="{FF2B5EF4-FFF2-40B4-BE49-F238E27FC236}">
                    <a16:creationId xmlns:a16="http://schemas.microsoft.com/office/drawing/2014/main" id="{158FB7B4-F2AD-4E0A-9067-EAEDACDCC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4" y="3667"/>
                <a:ext cx="102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19 w 39"/>
                  <a:gd name="T5" fmla="*/ 1 h 39"/>
                  <a:gd name="T6" fmla="*/ 1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0"/>
                      <a:pt x="29" y="0"/>
                      <a:pt x="19" y="1"/>
                    </a:cubicBezTo>
                    <a:cubicBezTo>
                      <a:pt x="10" y="1"/>
                      <a:pt x="0" y="11"/>
                      <a:pt x="1" y="20"/>
                    </a:cubicBezTo>
                    <a:cubicBezTo>
                      <a:pt x="1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118">
                <a:extLst>
                  <a:ext uri="{FF2B5EF4-FFF2-40B4-BE49-F238E27FC236}">
                    <a16:creationId xmlns:a16="http://schemas.microsoft.com/office/drawing/2014/main" id="{89B801A5-215E-4D85-A022-DC578F241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1" y="3667"/>
                <a:ext cx="98" cy="101"/>
              </a:xfrm>
              <a:custGeom>
                <a:avLst/>
                <a:gdLst>
                  <a:gd name="T0" fmla="*/ 19 w 38"/>
                  <a:gd name="T1" fmla="*/ 0 h 39"/>
                  <a:gd name="T2" fmla="*/ 0 w 38"/>
                  <a:gd name="T3" fmla="*/ 19 h 39"/>
                  <a:gd name="T4" fmla="*/ 19 w 38"/>
                  <a:gd name="T5" fmla="*/ 39 h 39"/>
                  <a:gd name="T6" fmla="*/ 38 w 38"/>
                  <a:gd name="T7" fmla="*/ 20 h 39"/>
                  <a:gd name="T8" fmla="*/ 19 w 38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0"/>
                    </a:move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9" y="39"/>
                      <a:pt x="19" y="39"/>
                    </a:cubicBezTo>
                    <a:cubicBezTo>
                      <a:pt x="28" y="39"/>
                      <a:pt x="38" y="29"/>
                      <a:pt x="38" y="20"/>
                    </a:cubicBezTo>
                    <a:cubicBezTo>
                      <a:pt x="38" y="11"/>
                      <a:pt x="29" y="1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Freeform 119">
                <a:extLst>
                  <a:ext uri="{FF2B5EF4-FFF2-40B4-BE49-F238E27FC236}">
                    <a16:creationId xmlns:a16="http://schemas.microsoft.com/office/drawing/2014/main" id="{9C24EAA0-1DDA-4CE0-AFC9-CA9C51677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30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Freeform 120">
                <a:extLst>
                  <a:ext uri="{FF2B5EF4-FFF2-40B4-BE49-F238E27FC236}">
                    <a16:creationId xmlns:a16="http://schemas.microsoft.com/office/drawing/2014/main" id="{A27FB8A3-1D50-43DE-A113-4B5BAE19E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3667"/>
                <a:ext cx="102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0" y="0"/>
                      <a:pt x="1" y="10"/>
                      <a:pt x="0" y="19"/>
                    </a:cubicBezTo>
                    <a:cubicBezTo>
                      <a:pt x="0" y="29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Freeform 121">
                <a:extLst>
                  <a:ext uri="{FF2B5EF4-FFF2-40B4-BE49-F238E27FC236}">
                    <a16:creationId xmlns:a16="http://schemas.microsoft.com/office/drawing/2014/main" id="{81C18E66-D49A-4B72-A92D-B9BE45CAC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" y="3667"/>
                <a:ext cx="98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19 h 39"/>
                  <a:gd name="T4" fmla="*/ 19 w 38"/>
                  <a:gd name="T5" fmla="*/ 0 h 39"/>
                  <a:gd name="T6" fmla="*/ 0 w 38"/>
                  <a:gd name="T7" fmla="*/ 21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9" y="39"/>
                      <a:pt x="38" y="29"/>
                      <a:pt x="38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9" y="1"/>
                      <a:pt x="0" y="11"/>
                      <a:pt x="0" y="21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Freeform 122">
                <a:extLst>
                  <a:ext uri="{FF2B5EF4-FFF2-40B4-BE49-F238E27FC236}">
                    <a16:creationId xmlns:a16="http://schemas.microsoft.com/office/drawing/2014/main" id="{D1115DF5-A61D-4BAF-B2E8-E2488DB87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4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21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29"/>
                      <a:pt x="38" y="21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Freeform 123">
                <a:extLst>
                  <a:ext uri="{FF2B5EF4-FFF2-40B4-BE49-F238E27FC236}">
                    <a16:creationId xmlns:a16="http://schemas.microsoft.com/office/drawing/2014/main" id="{A488C571-CDEC-4044-AB76-8679EACE3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" y="366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0" y="1"/>
                      <a:pt x="0" y="11"/>
                      <a:pt x="0" y="20"/>
                    </a:cubicBezTo>
                    <a:cubicBezTo>
                      <a:pt x="0" y="29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Freeform 124">
                <a:extLst>
                  <a:ext uri="{FF2B5EF4-FFF2-40B4-BE49-F238E27FC236}">
                    <a16:creationId xmlns:a16="http://schemas.microsoft.com/office/drawing/2014/main" id="{B7609678-C469-4DEE-AAB8-55A46D4A2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366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1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0" y="1"/>
                      <a:pt x="0" y="11"/>
                      <a:pt x="1" y="20"/>
                    </a:cubicBezTo>
                    <a:cubicBezTo>
                      <a:pt x="1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Freeform 125">
                <a:extLst>
                  <a:ext uri="{FF2B5EF4-FFF2-40B4-BE49-F238E27FC236}">
                    <a16:creationId xmlns:a16="http://schemas.microsoft.com/office/drawing/2014/main" id="{68E24E81-33D1-493A-B21A-FD6146062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3" y="3667"/>
                <a:ext cx="98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20 h 39"/>
                  <a:gd name="T4" fmla="*/ 19 w 38"/>
                  <a:gd name="T5" fmla="*/ 0 h 39"/>
                  <a:gd name="T6" fmla="*/ 0 w 38"/>
                  <a:gd name="T7" fmla="*/ 19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8" y="39"/>
                      <a:pt x="38" y="29"/>
                      <a:pt x="38" y="20"/>
                    </a:cubicBezTo>
                    <a:cubicBezTo>
                      <a:pt x="38" y="11"/>
                      <a:pt x="29" y="1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Freeform 126">
                <a:extLst>
                  <a:ext uri="{FF2B5EF4-FFF2-40B4-BE49-F238E27FC236}">
                    <a16:creationId xmlns:a16="http://schemas.microsoft.com/office/drawing/2014/main" id="{C50C49D0-F426-4E36-AF3B-2CDC6BAD1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" y="366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19"/>
                    </a:cubicBezTo>
                    <a:cubicBezTo>
                      <a:pt x="39" y="10"/>
                      <a:pt x="28" y="0"/>
                      <a:pt x="19" y="0"/>
                    </a:cubicBezTo>
                    <a:cubicBezTo>
                      <a:pt x="10" y="1"/>
                      <a:pt x="0" y="11"/>
                      <a:pt x="0" y="20"/>
                    </a:cubicBezTo>
                    <a:cubicBezTo>
                      <a:pt x="0" y="30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Freeform 127">
                <a:extLst>
                  <a:ext uri="{FF2B5EF4-FFF2-40B4-BE49-F238E27FC236}">
                    <a16:creationId xmlns:a16="http://schemas.microsoft.com/office/drawing/2014/main" id="{FD27A740-DB8E-403A-A12E-D74642785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1 w 39"/>
                  <a:gd name="T5" fmla="*/ 0 h 39"/>
                  <a:gd name="T6" fmla="*/ 1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9" y="39"/>
                      <a:pt x="39" y="30"/>
                      <a:pt x="39" y="20"/>
                    </a:cubicBezTo>
                    <a:cubicBezTo>
                      <a:pt x="39" y="11"/>
                      <a:pt x="30" y="1"/>
                      <a:pt x="21" y="0"/>
                    </a:cubicBezTo>
                    <a:cubicBezTo>
                      <a:pt x="11" y="0"/>
                      <a:pt x="1" y="10"/>
                      <a:pt x="1" y="19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Freeform 128">
                <a:extLst>
                  <a:ext uri="{FF2B5EF4-FFF2-40B4-BE49-F238E27FC236}">
                    <a16:creationId xmlns:a16="http://schemas.microsoft.com/office/drawing/2014/main" id="{7338DC90-E40D-4A5E-B2FB-F3392F2E6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6" y="3667"/>
                <a:ext cx="99" cy="101"/>
              </a:xfrm>
              <a:custGeom>
                <a:avLst/>
                <a:gdLst>
                  <a:gd name="T0" fmla="*/ 20 w 38"/>
                  <a:gd name="T1" fmla="*/ 1 h 39"/>
                  <a:gd name="T2" fmla="*/ 0 w 38"/>
                  <a:gd name="T3" fmla="*/ 19 h 39"/>
                  <a:gd name="T4" fmla="*/ 18 w 38"/>
                  <a:gd name="T5" fmla="*/ 39 h 39"/>
                  <a:gd name="T6" fmla="*/ 38 w 38"/>
                  <a:gd name="T7" fmla="*/ 20 h 39"/>
                  <a:gd name="T8" fmla="*/ 20 w 38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20" y="1"/>
                    </a:move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9" y="39"/>
                      <a:pt x="18" y="39"/>
                    </a:cubicBezTo>
                    <a:cubicBezTo>
                      <a:pt x="28" y="39"/>
                      <a:pt x="38" y="30"/>
                      <a:pt x="38" y="20"/>
                    </a:cubicBezTo>
                    <a:cubicBezTo>
                      <a:pt x="38" y="11"/>
                      <a:pt x="29" y="1"/>
                      <a:pt x="2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Freeform 129">
                <a:extLst>
                  <a:ext uri="{FF2B5EF4-FFF2-40B4-BE49-F238E27FC236}">
                    <a16:creationId xmlns:a16="http://schemas.microsoft.com/office/drawing/2014/main" id="{0C86A3E5-B86F-48CB-8F34-CD12C7F30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" y="366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1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9" y="1"/>
                      <a:pt x="0" y="11"/>
                      <a:pt x="0" y="21"/>
                    </a:cubicBezTo>
                    <a:cubicBezTo>
                      <a:pt x="0" y="30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Freeform 130">
                <a:extLst>
                  <a:ext uri="{FF2B5EF4-FFF2-40B4-BE49-F238E27FC236}">
                    <a16:creationId xmlns:a16="http://schemas.microsoft.com/office/drawing/2014/main" id="{27C6EBAD-325B-4AB1-BFFC-3609221418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9" y="3667"/>
                <a:ext cx="101" cy="101"/>
              </a:xfrm>
              <a:custGeom>
                <a:avLst/>
                <a:gdLst>
                  <a:gd name="T0" fmla="*/ 21 w 39"/>
                  <a:gd name="T1" fmla="*/ 0 h 39"/>
                  <a:gd name="T2" fmla="*/ 0 w 39"/>
                  <a:gd name="T3" fmla="*/ 19 h 39"/>
                  <a:gd name="T4" fmla="*/ 19 w 39"/>
                  <a:gd name="T5" fmla="*/ 39 h 39"/>
                  <a:gd name="T6" fmla="*/ 39 w 39"/>
                  <a:gd name="T7" fmla="*/ 20 h 39"/>
                  <a:gd name="T8" fmla="*/ 21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1" y="0"/>
                    </a:moveTo>
                    <a:cubicBezTo>
                      <a:pt x="11" y="0"/>
                      <a:pt x="1" y="10"/>
                      <a:pt x="0" y="19"/>
                    </a:cubicBezTo>
                    <a:cubicBezTo>
                      <a:pt x="0" y="29"/>
                      <a:pt x="10" y="39"/>
                      <a:pt x="19" y="39"/>
                    </a:cubicBezTo>
                    <a:cubicBezTo>
                      <a:pt x="29" y="39"/>
                      <a:pt x="39" y="30"/>
                      <a:pt x="39" y="20"/>
                    </a:cubicBezTo>
                    <a:cubicBezTo>
                      <a:pt x="39" y="11"/>
                      <a:pt x="30" y="1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Freeform 131">
                <a:extLst>
                  <a:ext uri="{FF2B5EF4-FFF2-40B4-BE49-F238E27FC236}">
                    <a16:creationId xmlns:a16="http://schemas.microsoft.com/office/drawing/2014/main" id="{81EE1A6C-42C5-4831-92E5-9FD450D31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5" y="3667"/>
                <a:ext cx="99" cy="101"/>
              </a:xfrm>
              <a:custGeom>
                <a:avLst/>
                <a:gdLst>
                  <a:gd name="T0" fmla="*/ 20 w 38"/>
                  <a:gd name="T1" fmla="*/ 0 h 39"/>
                  <a:gd name="T2" fmla="*/ 0 w 38"/>
                  <a:gd name="T3" fmla="*/ 19 h 39"/>
                  <a:gd name="T4" fmla="*/ 18 w 38"/>
                  <a:gd name="T5" fmla="*/ 39 h 39"/>
                  <a:gd name="T6" fmla="*/ 38 w 38"/>
                  <a:gd name="T7" fmla="*/ 20 h 39"/>
                  <a:gd name="T8" fmla="*/ 20 w 38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20" y="0"/>
                    </a:move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9" y="39"/>
                      <a:pt x="18" y="39"/>
                    </a:cubicBezTo>
                    <a:cubicBezTo>
                      <a:pt x="28" y="39"/>
                      <a:pt x="38" y="30"/>
                      <a:pt x="38" y="20"/>
                    </a:cubicBezTo>
                    <a:cubicBezTo>
                      <a:pt x="38" y="11"/>
                      <a:pt x="29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1" name="Freeform 132">
                <a:extLst>
                  <a:ext uri="{FF2B5EF4-FFF2-40B4-BE49-F238E27FC236}">
                    <a16:creationId xmlns:a16="http://schemas.microsoft.com/office/drawing/2014/main" id="{54C3C973-6ADB-4D7D-8C92-58A53ED5A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" y="3667"/>
                <a:ext cx="101" cy="101"/>
              </a:xfrm>
              <a:custGeom>
                <a:avLst/>
                <a:gdLst>
                  <a:gd name="T0" fmla="*/ 18 w 39"/>
                  <a:gd name="T1" fmla="*/ 39 h 39"/>
                  <a:gd name="T2" fmla="*/ 38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18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8" y="39"/>
                    </a:moveTo>
                    <a:cubicBezTo>
                      <a:pt x="28" y="39"/>
                      <a:pt x="38" y="30"/>
                      <a:pt x="38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9"/>
                      <a:pt x="9" y="39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2" name="Freeform 133">
                <a:extLst>
                  <a:ext uri="{FF2B5EF4-FFF2-40B4-BE49-F238E27FC236}">
                    <a16:creationId xmlns:a16="http://schemas.microsoft.com/office/drawing/2014/main" id="{2CEB4971-490A-471A-9DFD-23267F0535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3" y="3667"/>
                <a:ext cx="101" cy="101"/>
              </a:xfrm>
              <a:custGeom>
                <a:avLst/>
                <a:gdLst>
                  <a:gd name="T0" fmla="*/ 19 w 39"/>
                  <a:gd name="T1" fmla="*/ 0 h 39"/>
                  <a:gd name="T2" fmla="*/ 0 w 39"/>
                  <a:gd name="T3" fmla="*/ 20 h 39"/>
                  <a:gd name="T4" fmla="*/ 20 w 39"/>
                  <a:gd name="T5" fmla="*/ 39 h 39"/>
                  <a:gd name="T6" fmla="*/ 39 w 39"/>
                  <a:gd name="T7" fmla="*/ 19 h 39"/>
                  <a:gd name="T8" fmla="*/ 19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0"/>
                    </a:moveTo>
                    <a:cubicBezTo>
                      <a:pt x="10" y="1"/>
                      <a:pt x="0" y="11"/>
                      <a:pt x="0" y="20"/>
                    </a:cubicBezTo>
                    <a:cubicBezTo>
                      <a:pt x="1" y="29"/>
                      <a:pt x="11" y="39"/>
                      <a:pt x="20" y="39"/>
                    </a:cubicBezTo>
                    <a:cubicBezTo>
                      <a:pt x="29" y="39"/>
                      <a:pt x="39" y="29"/>
                      <a:pt x="39" y="19"/>
                    </a:cubicBezTo>
                    <a:cubicBezTo>
                      <a:pt x="39" y="10"/>
                      <a:pt x="29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Freeform 134">
                <a:extLst>
                  <a:ext uri="{FF2B5EF4-FFF2-40B4-BE49-F238E27FC236}">
                    <a16:creationId xmlns:a16="http://schemas.microsoft.com/office/drawing/2014/main" id="{C4FBDD2B-C078-420F-8329-1FF283F3E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" y="3667"/>
                <a:ext cx="99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20 h 39"/>
                  <a:gd name="T4" fmla="*/ 18 w 38"/>
                  <a:gd name="T5" fmla="*/ 0 h 39"/>
                  <a:gd name="T6" fmla="*/ 0 w 38"/>
                  <a:gd name="T7" fmla="*/ 20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8" y="39"/>
                      <a:pt x="38" y="29"/>
                      <a:pt x="38" y="20"/>
                    </a:cubicBezTo>
                    <a:cubicBezTo>
                      <a:pt x="38" y="10"/>
                      <a:pt x="28" y="0"/>
                      <a:pt x="18" y="0"/>
                    </a:cubicBezTo>
                    <a:cubicBezTo>
                      <a:pt x="9" y="1"/>
                      <a:pt x="0" y="11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Freeform 135">
                <a:extLst>
                  <a:ext uri="{FF2B5EF4-FFF2-40B4-BE49-F238E27FC236}">
                    <a16:creationId xmlns:a16="http://schemas.microsoft.com/office/drawing/2014/main" id="{93F3599A-E5EC-4BD6-8A73-98B3FFCED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" y="4089"/>
                <a:ext cx="99" cy="102"/>
              </a:xfrm>
              <a:custGeom>
                <a:avLst/>
                <a:gdLst>
                  <a:gd name="T0" fmla="*/ 20 w 38"/>
                  <a:gd name="T1" fmla="*/ 39 h 39"/>
                  <a:gd name="T2" fmla="*/ 38 w 38"/>
                  <a:gd name="T3" fmla="*/ 19 h 39"/>
                  <a:gd name="T4" fmla="*/ 18 w 38"/>
                  <a:gd name="T5" fmla="*/ 1 h 39"/>
                  <a:gd name="T6" fmla="*/ 0 w 38"/>
                  <a:gd name="T7" fmla="*/ 20 h 39"/>
                  <a:gd name="T8" fmla="*/ 20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20" y="39"/>
                    </a:moveTo>
                    <a:cubicBezTo>
                      <a:pt x="29" y="39"/>
                      <a:pt x="38" y="29"/>
                      <a:pt x="38" y="19"/>
                    </a:cubicBezTo>
                    <a:cubicBezTo>
                      <a:pt x="38" y="10"/>
                      <a:pt x="28" y="0"/>
                      <a:pt x="18" y="1"/>
                    </a:cubicBezTo>
                    <a:cubicBezTo>
                      <a:pt x="9" y="1"/>
                      <a:pt x="0" y="11"/>
                      <a:pt x="0" y="20"/>
                    </a:cubicBezTo>
                    <a:cubicBezTo>
                      <a:pt x="0" y="30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5" name="Freeform 136">
                <a:extLst>
                  <a:ext uri="{FF2B5EF4-FFF2-40B4-BE49-F238E27FC236}">
                    <a16:creationId xmlns:a16="http://schemas.microsoft.com/office/drawing/2014/main" id="{204CDF05-5F53-436E-87C3-42EE46D43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8" y="3667"/>
                <a:ext cx="99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20 h 39"/>
                  <a:gd name="T4" fmla="*/ 19 w 38"/>
                  <a:gd name="T5" fmla="*/ 0 h 39"/>
                  <a:gd name="T6" fmla="*/ 0 w 38"/>
                  <a:gd name="T7" fmla="*/ 20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8" y="39"/>
                      <a:pt x="38" y="29"/>
                      <a:pt x="38" y="20"/>
                    </a:cubicBezTo>
                    <a:cubicBezTo>
                      <a:pt x="38" y="10"/>
                      <a:pt x="29" y="0"/>
                      <a:pt x="19" y="0"/>
                    </a:cubicBezTo>
                    <a:cubicBezTo>
                      <a:pt x="10" y="1"/>
                      <a:pt x="0" y="11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6" name="Freeform 137">
                <a:extLst>
                  <a:ext uri="{FF2B5EF4-FFF2-40B4-BE49-F238E27FC236}">
                    <a16:creationId xmlns:a16="http://schemas.microsoft.com/office/drawing/2014/main" id="{9FD5B0F7-458A-40D3-AE6B-A7DCD44F3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2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20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0" y="0"/>
                      <a:pt x="0" y="10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Freeform 138">
                <a:extLst>
                  <a:ext uri="{FF2B5EF4-FFF2-40B4-BE49-F238E27FC236}">
                    <a16:creationId xmlns:a16="http://schemas.microsoft.com/office/drawing/2014/main" id="{8981F86B-8BD8-4891-A6A4-4D9574D93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6" y="366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1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1"/>
                      <a:pt x="30" y="1"/>
                      <a:pt x="20" y="0"/>
                    </a:cubicBezTo>
                    <a:cubicBezTo>
                      <a:pt x="11" y="0"/>
                      <a:pt x="1" y="10"/>
                      <a:pt x="1" y="19"/>
                    </a:cubicBezTo>
                    <a:cubicBezTo>
                      <a:pt x="0" y="29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8" name="Freeform 139">
                <a:extLst>
                  <a:ext uri="{FF2B5EF4-FFF2-40B4-BE49-F238E27FC236}">
                    <a16:creationId xmlns:a16="http://schemas.microsoft.com/office/drawing/2014/main" id="{DE61E801-D455-4983-926A-9BC59F11C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7" y="3667"/>
                <a:ext cx="99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20 h 39"/>
                  <a:gd name="T4" fmla="*/ 20 w 38"/>
                  <a:gd name="T5" fmla="*/ 0 h 39"/>
                  <a:gd name="T6" fmla="*/ 0 w 38"/>
                  <a:gd name="T7" fmla="*/ 20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8" y="39"/>
                      <a:pt x="38" y="29"/>
                      <a:pt x="38" y="20"/>
                    </a:cubicBezTo>
                    <a:cubicBezTo>
                      <a:pt x="38" y="11"/>
                      <a:pt x="29" y="1"/>
                      <a:pt x="20" y="0"/>
                    </a:cubicBezTo>
                    <a:cubicBezTo>
                      <a:pt x="10" y="0"/>
                      <a:pt x="0" y="10"/>
                      <a:pt x="0" y="20"/>
                    </a:cubicBezTo>
                    <a:cubicBezTo>
                      <a:pt x="0" y="29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Freeform 140">
                <a:extLst>
                  <a:ext uri="{FF2B5EF4-FFF2-40B4-BE49-F238E27FC236}">
                    <a16:creationId xmlns:a16="http://schemas.microsoft.com/office/drawing/2014/main" id="{FBDBFD92-DBED-4B90-9C4A-0C9272F6E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1" y="3986"/>
                <a:ext cx="99" cy="101"/>
              </a:xfrm>
              <a:custGeom>
                <a:avLst/>
                <a:gdLst>
                  <a:gd name="T0" fmla="*/ 19 w 38"/>
                  <a:gd name="T1" fmla="*/ 0 h 39"/>
                  <a:gd name="T2" fmla="*/ 0 w 38"/>
                  <a:gd name="T3" fmla="*/ 21 h 39"/>
                  <a:gd name="T4" fmla="*/ 20 w 38"/>
                  <a:gd name="T5" fmla="*/ 39 h 39"/>
                  <a:gd name="T6" fmla="*/ 38 w 38"/>
                  <a:gd name="T7" fmla="*/ 19 h 39"/>
                  <a:gd name="T8" fmla="*/ 19 w 38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0"/>
                    </a:moveTo>
                    <a:cubicBezTo>
                      <a:pt x="9" y="1"/>
                      <a:pt x="0" y="11"/>
                      <a:pt x="0" y="21"/>
                    </a:cubicBezTo>
                    <a:cubicBezTo>
                      <a:pt x="0" y="29"/>
                      <a:pt x="10" y="39"/>
                      <a:pt x="20" y="39"/>
                    </a:cubicBezTo>
                    <a:cubicBezTo>
                      <a:pt x="29" y="39"/>
                      <a:pt x="38" y="28"/>
                      <a:pt x="38" y="19"/>
                    </a:cubicBezTo>
                    <a:cubicBezTo>
                      <a:pt x="38" y="10"/>
                      <a:pt x="28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0" name="Freeform 141">
                <a:extLst>
                  <a:ext uri="{FF2B5EF4-FFF2-40B4-BE49-F238E27FC236}">
                    <a16:creationId xmlns:a16="http://schemas.microsoft.com/office/drawing/2014/main" id="{890CF706-75D7-42CA-98F5-F6980D643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4196"/>
                <a:ext cx="101" cy="101"/>
              </a:xfrm>
              <a:custGeom>
                <a:avLst/>
                <a:gdLst>
                  <a:gd name="T0" fmla="*/ 21 w 39"/>
                  <a:gd name="T1" fmla="*/ 0 h 39"/>
                  <a:gd name="T2" fmla="*/ 0 w 39"/>
                  <a:gd name="T3" fmla="*/ 19 h 39"/>
                  <a:gd name="T4" fmla="*/ 19 w 39"/>
                  <a:gd name="T5" fmla="*/ 38 h 39"/>
                  <a:gd name="T6" fmla="*/ 39 w 39"/>
                  <a:gd name="T7" fmla="*/ 20 h 39"/>
                  <a:gd name="T8" fmla="*/ 21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1" y="0"/>
                    </a:moveTo>
                    <a:cubicBezTo>
                      <a:pt x="11" y="0"/>
                      <a:pt x="1" y="9"/>
                      <a:pt x="0" y="19"/>
                    </a:cubicBezTo>
                    <a:cubicBezTo>
                      <a:pt x="0" y="28"/>
                      <a:pt x="10" y="38"/>
                      <a:pt x="19" y="38"/>
                    </a:cubicBezTo>
                    <a:cubicBezTo>
                      <a:pt x="29" y="39"/>
                      <a:pt x="39" y="29"/>
                      <a:pt x="39" y="20"/>
                    </a:cubicBezTo>
                    <a:cubicBezTo>
                      <a:pt x="39" y="10"/>
                      <a:pt x="30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1" name="Freeform 142">
                <a:extLst>
                  <a:ext uri="{FF2B5EF4-FFF2-40B4-BE49-F238E27FC236}">
                    <a16:creationId xmlns:a16="http://schemas.microsoft.com/office/drawing/2014/main" id="{AE2573C5-82DD-432E-81FD-37B98A2CB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9" y="3877"/>
                <a:ext cx="103" cy="101"/>
              </a:xfrm>
              <a:custGeom>
                <a:avLst/>
                <a:gdLst>
                  <a:gd name="T0" fmla="*/ 20 w 40"/>
                  <a:gd name="T1" fmla="*/ 39 h 39"/>
                  <a:gd name="T2" fmla="*/ 39 w 40"/>
                  <a:gd name="T3" fmla="*/ 19 h 39"/>
                  <a:gd name="T4" fmla="*/ 20 w 40"/>
                  <a:gd name="T5" fmla="*/ 0 h 39"/>
                  <a:gd name="T6" fmla="*/ 1 w 40"/>
                  <a:gd name="T7" fmla="*/ 20 h 39"/>
                  <a:gd name="T8" fmla="*/ 20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39"/>
                    </a:moveTo>
                    <a:cubicBezTo>
                      <a:pt x="30" y="38"/>
                      <a:pt x="40" y="28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1" y="0"/>
                      <a:pt x="0" y="11"/>
                      <a:pt x="1" y="20"/>
                    </a:cubicBezTo>
                    <a:cubicBezTo>
                      <a:pt x="1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Freeform 143">
                <a:extLst>
                  <a:ext uri="{FF2B5EF4-FFF2-40B4-BE49-F238E27FC236}">
                    <a16:creationId xmlns:a16="http://schemas.microsoft.com/office/drawing/2014/main" id="{7E97BFC6-A520-491C-A743-0A671A344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387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8"/>
                      <a:pt x="39" y="28"/>
                      <a:pt x="39" y="19"/>
                    </a:cubicBezTo>
                    <a:cubicBezTo>
                      <a:pt x="38" y="9"/>
                      <a:pt x="28" y="0"/>
                      <a:pt x="19" y="0"/>
                    </a:cubicBezTo>
                    <a:cubicBezTo>
                      <a:pt x="10" y="0"/>
                      <a:pt x="0" y="11"/>
                      <a:pt x="0" y="20"/>
                    </a:cubicBezTo>
                    <a:cubicBezTo>
                      <a:pt x="1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3" name="Freeform 144">
                <a:extLst>
                  <a:ext uri="{FF2B5EF4-FFF2-40B4-BE49-F238E27FC236}">
                    <a16:creationId xmlns:a16="http://schemas.microsoft.com/office/drawing/2014/main" id="{DBE02C10-D1AE-408B-9F55-685DBC1BD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0" y="3986"/>
                <a:ext cx="101" cy="101"/>
              </a:xfrm>
              <a:custGeom>
                <a:avLst/>
                <a:gdLst>
                  <a:gd name="T0" fmla="*/ 21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1 w 39"/>
                  <a:gd name="T7" fmla="*/ 20 h 39"/>
                  <a:gd name="T8" fmla="*/ 21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1" y="39"/>
                    </a:moveTo>
                    <a:cubicBezTo>
                      <a:pt x="30" y="38"/>
                      <a:pt x="39" y="28"/>
                      <a:pt x="39" y="19"/>
                    </a:cubicBezTo>
                    <a:cubicBezTo>
                      <a:pt x="39" y="10"/>
                      <a:pt x="28" y="0"/>
                      <a:pt x="19" y="0"/>
                    </a:cubicBezTo>
                    <a:cubicBezTo>
                      <a:pt x="10" y="1"/>
                      <a:pt x="0" y="11"/>
                      <a:pt x="1" y="20"/>
                    </a:cubicBezTo>
                    <a:cubicBezTo>
                      <a:pt x="1" y="29"/>
                      <a:pt x="11" y="39"/>
                      <a:pt x="21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4" name="Freeform 145">
                <a:extLst>
                  <a:ext uri="{FF2B5EF4-FFF2-40B4-BE49-F238E27FC236}">
                    <a16:creationId xmlns:a16="http://schemas.microsoft.com/office/drawing/2014/main" id="{17C6E4CF-58BC-4431-82EF-F9BDF1027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" y="3771"/>
                <a:ext cx="101" cy="103"/>
              </a:xfrm>
              <a:custGeom>
                <a:avLst/>
                <a:gdLst>
                  <a:gd name="T0" fmla="*/ 21 w 39"/>
                  <a:gd name="T1" fmla="*/ 1 h 40"/>
                  <a:gd name="T2" fmla="*/ 1 w 39"/>
                  <a:gd name="T3" fmla="*/ 20 h 40"/>
                  <a:gd name="T4" fmla="*/ 19 w 39"/>
                  <a:gd name="T5" fmla="*/ 39 h 40"/>
                  <a:gd name="T6" fmla="*/ 39 w 39"/>
                  <a:gd name="T7" fmla="*/ 20 h 40"/>
                  <a:gd name="T8" fmla="*/ 21 w 39"/>
                  <a:gd name="T9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21" y="1"/>
                    </a:moveTo>
                    <a:cubicBezTo>
                      <a:pt x="12" y="0"/>
                      <a:pt x="1" y="10"/>
                      <a:pt x="1" y="20"/>
                    </a:cubicBezTo>
                    <a:cubicBezTo>
                      <a:pt x="0" y="28"/>
                      <a:pt x="10" y="39"/>
                      <a:pt x="19" y="39"/>
                    </a:cubicBezTo>
                    <a:cubicBezTo>
                      <a:pt x="28" y="40"/>
                      <a:pt x="39" y="30"/>
                      <a:pt x="39" y="20"/>
                    </a:cubicBezTo>
                    <a:cubicBezTo>
                      <a:pt x="39" y="12"/>
                      <a:pt x="30" y="1"/>
                      <a:pt x="2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5" name="Freeform 146">
                <a:extLst>
                  <a:ext uri="{FF2B5EF4-FFF2-40B4-BE49-F238E27FC236}">
                    <a16:creationId xmlns:a16="http://schemas.microsoft.com/office/drawing/2014/main" id="{1D62CB00-0967-4F82-8802-8F4DEF4D2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4092"/>
                <a:ext cx="101" cy="99"/>
              </a:xfrm>
              <a:custGeom>
                <a:avLst/>
                <a:gdLst>
                  <a:gd name="T0" fmla="*/ 20 w 39"/>
                  <a:gd name="T1" fmla="*/ 38 h 38"/>
                  <a:gd name="T2" fmla="*/ 39 w 39"/>
                  <a:gd name="T3" fmla="*/ 19 h 38"/>
                  <a:gd name="T4" fmla="*/ 20 w 39"/>
                  <a:gd name="T5" fmla="*/ 0 h 38"/>
                  <a:gd name="T6" fmla="*/ 0 w 39"/>
                  <a:gd name="T7" fmla="*/ 18 h 38"/>
                  <a:gd name="T8" fmla="*/ 20 w 3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29" y="38"/>
                      <a:pt x="38" y="28"/>
                      <a:pt x="39" y="19"/>
                    </a:cubicBezTo>
                    <a:cubicBezTo>
                      <a:pt x="39" y="10"/>
                      <a:pt x="29" y="0"/>
                      <a:pt x="20" y="0"/>
                    </a:cubicBezTo>
                    <a:cubicBezTo>
                      <a:pt x="11" y="0"/>
                      <a:pt x="1" y="9"/>
                      <a:pt x="0" y="18"/>
                    </a:cubicBezTo>
                    <a:cubicBezTo>
                      <a:pt x="0" y="28"/>
                      <a:pt x="10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6" name="Freeform 147">
                <a:extLst>
                  <a:ext uri="{FF2B5EF4-FFF2-40B4-BE49-F238E27FC236}">
                    <a16:creationId xmlns:a16="http://schemas.microsoft.com/office/drawing/2014/main" id="{AFC7D11F-CEBC-44CE-BE26-736168012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1" y="3667"/>
                <a:ext cx="98" cy="101"/>
              </a:xfrm>
              <a:custGeom>
                <a:avLst/>
                <a:gdLst>
                  <a:gd name="T0" fmla="*/ 20 w 38"/>
                  <a:gd name="T1" fmla="*/ 39 h 39"/>
                  <a:gd name="T2" fmla="*/ 38 w 38"/>
                  <a:gd name="T3" fmla="*/ 20 h 39"/>
                  <a:gd name="T4" fmla="*/ 18 w 38"/>
                  <a:gd name="T5" fmla="*/ 1 h 39"/>
                  <a:gd name="T6" fmla="*/ 0 w 38"/>
                  <a:gd name="T7" fmla="*/ 20 h 39"/>
                  <a:gd name="T8" fmla="*/ 20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20" y="39"/>
                    </a:moveTo>
                    <a:cubicBezTo>
                      <a:pt x="29" y="38"/>
                      <a:pt x="38" y="29"/>
                      <a:pt x="38" y="20"/>
                    </a:cubicBezTo>
                    <a:cubicBezTo>
                      <a:pt x="38" y="10"/>
                      <a:pt x="28" y="0"/>
                      <a:pt x="18" y="1"/>
                    </a:cubicBezTo>
                    <a:cubicBezTo>
                      <a:pt x="9" y="1"/>
                      <a:pt x="0" y="11"/>
                      <a:pt x="0" y="20"/>
                    </a:cubicBezTo>
                    <a:cubicBezTo>
                      <a:pt x="0" y="29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7" name="Freeform 148">
                <a:extLst>
                  <a:ext uri="{FF2B5EF4-FFF2-40B4-BE49-F238E27FC236}">
                    <a16:creationId xmlns:a16="http://schemas.microsoft.com/office/drawing/2014/main" id="{90C9D776-3B33-44B4-9929-8889A43A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4089"/>
                <a:ext cx="98" cy="104"/>
              </a:xfrm>
              <a:custGeom>
                <a:avLst/>
                <a:gdLst>
                  <a:gd name="T0" fmla="*/ 20 w 38"/>
                  <a:gd name="T1" fmla="*/ 39 h 40"/>
                  <a:gd name="T2" fmla="*/ 38 w 38"/>
                  <a:gd name="T3" fmla="*/ 20 h 40"/>
                  <a:gd name="T4" fmla="*/ 19 w 38"/>
                  <a:gd name="T5" fmla="*/ 1 h 40"/>
                  <a:gd name="T6" fmla="*/ 0 w 38"/>
                  <a:gd name="T7" fmla="*/ 20 h 40"/>
                  <a:gd name="T8" fmla="*/ 20 w 38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0">
                    <a:moveTo>
                      <a:pt x="20" y="39"/>
                    </a:moveTo>
                    <a:cubicBezTo>
                      <a:pt x="29" y="39"/>
                      <a:pt x="38" y="29"/>
                      <a:pt x="38" y="20"/>
                    </a:cubicBezTo>
                    <a:cubicBezTo>
                      <a:pt x="38" y="10"/>
                      <a:pt x="28" y="0"/>
                      <a:pt x="19" y="1"/>
                    </a:cubicBezTo>
                    <a:cubicBezTo>
                      <a:pt x="10" y="1"/>
                      <a:pt x="0" y="11"/>
                      <a:pt x="0" y="20"/>
                    </a:cubicBezTo>
                    <a:cubicBezTo>
                      <a:pt x="0" y="29"/>
                      <a:pt x="11" y="40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8" name="Freeform 149">
                <a:extLst>
                  <a:ext uri="{FF2B5EF4-FFF2-40B4-BE49-F238E27FC236}">
                    <a16:creationId xmlns:a16="http://schemas.microsoft.com/office/drawing/2014/main" id="{6A02291A-3B88-4D42-99F8-FBE274A48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5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9" y="30"/>
                      <a:pt x="39" y="20"/>
                    </a:cubicBezTo>
                    <a:cubicBezTo>
                      <a:pt x="39" y="11"/>
                      <a:pt x="30" y="1"/>
                      <a:pt x="20" y="0"/>
                    </a:cubicBezTo>
                    <a:cubicBezTo>
                      <a:pt x="11" y="0"/>
                      <a:pt x="1" y="10"/>
                      <a:pt x="0" y="19"/>
                    </a:cubicBezTo>
                    <a:cubicBezTo>
                      <a:pt x="0" y="28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9" name="Freeform 150">
                <a:extLst>
                  <a:ext uri="{FF2B5EF4-FFF2-40B4-BE49-F238E27FC236}">
                    <a16:creationId xmlns:a16="http://schemas.microsoft.com/office/drawing/2014/main" id="{C798ACDA-0FD8-4B37-8C22-4ED3E2B1C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1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1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30"/>
                      <a:pt x="39" y="21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1" y="0"/>
                      <a:pt x="1" y="10"/>
                      <a:pt x="0" y="19"/>
                    </a:cubicBezTo>
                    <a:cubicBezTo>
                      <a:pt x="0" y="28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0" name="Freeform 151">
                <a:extLst>
                  <a:ext uri="{FF2B5EF4-FFF2-40B4-BE49-F238E27FC236}">
                    <a16:creationId xmlns:a16="http://schemas.microsoft.com/office/drawing/2014/main" id="{B4FCE112-95FE-41FD-B86F-D67E3D4E6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3771"/>
                <a:ext cx="101" cy="103"/>
              </a:xfrm>
              <a:custGeom>
                <a:avLst/>
                <a:gdLst>
                  <a:gd name="T0" fmla="*/ 19 w 39"/>
                  <a:gd name="T1" fmla="*/ 39 h 40"/>
                  <a:gd name="T2" fmla="*/ 39 w 39"/>
                  <a:gd name="T3" fmla="*/ 20 h 40"/>
                  <a:gd name="T4" fmla="*/ 21 w 39"/>
                  <a:gd name="T5" fmla="*/ 1 h 40"/>
                  <a:gd name="T6" fmla="*/ 1 w 39"/>
                  <a:gd name="T7" fmla="*/ 20 h 40"/>
                  <a:gd name="T8" fmla="*/ 19 w 39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19" y="39"/>
                    </a:moveTo>
                    <a:cubicBezTo>
                      <a:pt x="28" y="40"/>
                      <a:pt x="39" y="30"/>
                      <a:pt x="39" y="20"/>
                    </a:cubicBezTo>
                    <a:cubicBezTo>
                      <a:pt x="39" y="12"/>
                      <a:pt x="30" y="1"/>
                      <a:pt x="21" y="1"/>
                    </a:cubicBezTo>
                    <a:cubicBezTo>
                      <a:pt x="12" y="0"/>
                      <a:pt x="1" y="10"/>
                      <a:pt x="1" y="20"/>
                    </a:cubicBezTo>
                    <a:cubicBezTo>
                      <a:pt x="0" y="28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1" name="Freeform 152">
                <a:extLst>
                  <a:ext uri="{FF2B5EF4-FFF2-40B4-BE49-F238E27FC236}">
                    <a16:creationId xmlns:a16="http://schemas.microsoft.com/office/drawing/2014/main" id="{6059BA8B-48E3-43D6-A1B2-1779B0AF0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4" y="3667"/>
                <a:ext cx="104" cy="101"/>
              </a:xfrm>
              <a:custGeom>
                <a:avLst/>
                <a:gdLst>
                  <a:gd name="T0" fmla="*/ 20 w 40"/>
                  <a:gd name="T1" fmla="*/ 39 h 39"/>
                  <a:gd name="T2" fmla="*/ 39 w 40"/>
                  <a:gd name="T3" fmla="*/ 20 h 39"/>
                  <a:gd name="T4" fmla="*/ 20 w 40"/>
                  <a:gd name="T5" fmla="*/ 0 h 39"/>
                  <a:gd name="T6" fmla="*/ 1 w 40"/>
                  <a:gd name="T7" fmla="*/ 19 h 39"/>
                  <a:gd name="T8" fmla="*/ 20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40" y="11"/>
                      <a:pt x="30" y="1"/>
                      <a:pt x="20" y="0"/>
                    </a:cubicBezTo>
                    <a:cubicBezTo>
                      <a:pt x="11" y="0"/>
                      <a:pt x="1" y="10"/>
                      <a:pt x="1" y="19"/>
                    </a:cubicBezTo>
                    <a:cubicBezTo>
                      <a:pt x="0" y="28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2" name="Freeform 153">
                <a:extLst>
                  <a:ext uri="{FF2B5EF4-FFF2-40B4-BE49-F238E27FC236}">
                    <a16:creationId xmlns:a16="http://schemas.microsoft.com/office/drawing/2014/main" id="{0A5372C8-30B7-40B0-9DBB-7C62CAABB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5" y="3667"/>
                <a:ext cx="104" cy="101"/>
              </a:xfrm>
              <a:custGeom>
                <a:avLst/>
                <a:gdLst>
                  <a:gd name="T0" fmla="*/ 20 w 40"/>
                  <a:gd name="T1" fmla="*/ 39 h 39"/>
                  <a:gd name="T2" fmla="*/ 39 w 40"/>
                  <a:gd name="T3" fmla="*/ 19 h 39"/>
                  <a:gd name="T4" fmla="*/ 19 w 40"/>
                  <a:gd name="T5" fmla="*/ 0 h 39"/>
                  <a:gd name="T6" fmla="*/ 1 w 40"/>
                  <a:gd name="T7" fmla="*/ 21 h 39"/>
                  <a:gd name="T8" fmla="*/ 20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39"/>
                    </a:moveTo>
                    <a:cubicBezTo>
                      <a:pt x="30" y="39"/>
                      <a:pt x="40" y="28"/>
                      <a:pt x="39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10" y="1"/>
                      <a:pt x="0" y="11"/>
                      <a:pt x="1" y="21"/>
                    </a:cubicBezTo>
                    <a:cubicBezTo>
                      <a:pt x="1" y="30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3" name="Freeform 154">
                <a:extLst>
                  <a:ext uri="{FF2B5EF4-FFF2-40B4-BE49-F238E27FC236}">
                    <a16:creationId xmlns:a16="http://schemas.microsoft.com/office/drawing/2014/main" id="{2A241300-FB7E-4124-B098-AD29FF025F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" y="387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9"/>
                      <a:pt x="38" y="29"/>
                      <a:pt x="39" y="20"/>
                    </a:cubicBezTo>
                    <a:cubicBezTo>
                      <a:pt x="39" y="11"/>
                      <a:pt x="29" y="0"/>
                      <a:pt x="20" y="0"/>
                    </a:cubicBezTo>
                    <a:cubicBezTo>
                      <a:pt x="11" y="0"/>
                      <a:pt x="1" y="10"/>
                      <a:pt x="0" y="19"/>
                    </a:cubicBezTo>
                    <a:cubicBezTo>
                      <a:pt x="0" y="28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4" name="Freeform 155">
                <a:extLst>
                  <a:ext uri="{FF2B5EF4-FFF2-40B4-BE49-F238E27FC236}">
                    <a16:creationId xmlns:a16="http://schemas.microsoft.com/office/drawing/2014/main" id="{39C33788-D69A-4E85-8646-1A9119D04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" y="3986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20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9" y="29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1" y="0"/>
                      <a:pt x="0" y="10"/>
                      <a:pt x="0" y="20"/>
                    </a:cubicBezTo>
                    <a:cubicBezTo>
                      <a:pt x="0" y="29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5" name="Freeform 156">
                <a:extLst>
                  <a:ext uri="{FF2B5EF4-FFF2-40B4-BE49-F238E27FC236}">
                    <a16:creationId xmlns:a16="http://schemas.microsoft.com/office/drawing/2014/main" id="{40AD790D-1EF1-46BF-86F9-7A1AA7C91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" y="3986"/>
                <a:ext cx="102" cy="101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20 h 39"/>
                  <a:gd name="T4" fmla="*/ 19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29"/>
                      <a:pt x="38" y="20"/>
                    </a:cubicBezTo>
                    <a:cubicBezTo>
                      <a:pt x="39" y="11"/>
                      <a:pt x="29" y="0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8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6" name="Freeform 157">
                <a:extLst>
                  <a:ext uri="{FF2B5EF4-FFF2-40B4-BE49-F238E27FC236}">
                    <a16:creationId xmlns:a16="http://schemas.microsoft.com/office/drawing/2014/main" id="{64881B75-27F3-4870-A3CA-6A86EF5A3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1" y="4089"/>
                <a:ext cx="103" cy="102"/>
              </a:xfrm>
              <a:custGeom>
                <a:avLst/>
                <a:gdLst>
                  <a:gd name="T0" fmla="*/ 19 w 40"/>
                  <a:gd name="T1" fmla="*/ 39 h 39"/>
                  <a:gd name="T2" fmla="*/ 39 w 40"/>
                  <a:gd name="T3" fmla="*/ 21 h 39"/>
                  <a:gd name="T4" fmla="*/ 20 w 40"/>
                  <a:gd name="T5" fmla="*/ 1 h 39"/>
                  <a:gd name="T6" fmla="*/ 1 w 40"/>
                  <a:gd name="T7" fmla="*/ 19 h 39"/>
                  <a:gd name="T8" fmla="*/ 19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19" y="39"/>
                    </a:moveTo>
                    <a:cubicBezTo>
                      <a:pt x="28" y="39"/>
                      <a:pt x="38" y="30"/>
                      <a:pt x="39" y="21"/>
                    </a:cubicBezTo>
                    <a:cubicBezTo>
                      <a:pt x="40" y="12"/>
                      <a:pt x="30" y="1"/>
                      <a:pt x="20" y="1"/>
                    </a:cubicBezTo>
                    <a:cubicBezTo>
                      <a:pt x="11" y="0"/>
                      <a:pt x="1" y="10"/>
                      <a:pt x="1" y="19"/>
                    </a:cubicBezTo>
                    <a:cubicBezTo>
                      <a:pt x="0" y="28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7" name="Freeform 158">
                <a:extLst>
                  <a:ext uri="{FF2B5EF4-FFF2-40B4-BE49-F238E27FC236}">
                    <a16:creationId xmlns:a16="http://schemas.microsoft.com/office/drawing/2014/main" id="{23205A0B-B1C2-4A0B-B5B7-E77479B18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" y="3667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30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1" y="0"/>
                      <a:pt x="1" y="10"/>
                      <a:pt x="0" y="19"/>
                    </a:cubicBezTo>
                    <a:cubicBezTo>
                      <a:pt x="0" y="28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8" name="Freeform 159">
                <a:extLst>
                  <a:ext uri="{FF2B5EF4-FFF2-40B4-BE49-F238E27FC236}">
                    <a16:creationId xmlns:a16="http://schemas.microsoft.com/office/drawing/2014/main" id="{BA38333B-E6B2-43B2-A703-0ABB2E03B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" y="3877"/>
                <a:ext cx="104" cy="101"/>
              </a:xfrm>
              <a:custGeom>
                <a:avLst/>
                <a:gdLst>
                  <a:gd name="T0" fmla="*/ 20 w 40"/>
                  <a:gd name="T1" fmla="*/ 0 h 39"/>
                  <a:gd name="T2" fmla="*/ 1 w 40"/>
                  <a:gd name="T3" fmla="*/ 19 h 39"/>
                  <a:gd name="T4" fmla="*/ 19 w 40"/>
                  <a:gd name="T5" fmla="*/ 39 h 39"/>
                  <a:gd name="T6" fmla="*/ 39 w 40"/>
                  <a:gd name="T7" fmla="*/ 20 h 39"/>
                  <a:gd name="T8" fmla="*/ 20 w 40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0"/>
                    </a:moveTo>
                    <a:cubicBezTo>
                      <a:pt x="11" y="0"/>
                      <a:pt x="1" y="9"/>
                      <a:pt x="1" y="19"/>
                    </a:cubicBezTo>
                    <a:cubicBezTo>
                      <a:pt x="0" y="28"/>
                      <a:pt x="10" y="38"/>
                      <a:pt x="19" y="39"/>
                    </a:cubicBezTo>
                    <a:cubicBezTo>
                      <a:pt x="28" y="39"/>
                      <a:pt x="38" y="29"/>
                      <a:pt x="39" y="20"/>
                    </a:cubicBezTo>
                    <a:cubicBezTo>
                      <a:pt x="40" y="11"/>
                      <a:pt x="30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9" name="Freeform 160">
                <a:extLst>
                  <a:ext uri="{FF2B5EF4-FFF2-40B4-BE49-F238E27FC236}">
                    <a16:creationId xmlns:a16="http://schemas.microsoft.com/office/drawing/2014/main" id="{D004FDC7-D70A-4EB2-B4EA-05C1A736D0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" y="3771"/>
                <a:ext cx="99" cy="103"/>
              </a:xfrm>
              <a:custGeom>
                <a:avLst/>
                <a:gdLst>
                  <a:gd name="T0" fmla="*/ 19 w 38"/>
                  <a:gd name="T1" fmla="*/ 39 h 40"/>
                  <a:gd name="T2" fmla="*/ 38 w 38"/>
                  <a:gd name="T3" fmla="*/ 20 h 40"/>
                  <a:gd name="T4" fmla="*/ 20 w 38"/>
                  <a:gd name="T5" fmla="*/ 1 h 40"/>
                  <a:gd name="T6" fmla="*/ 0 w 38"/>
                  <a:gd name="T7" fmla="*/ 20 h 40"/>
                  <a:gd name="T8" fmla="*/ 19 w 38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0">
                    <a:moveTo>
                      <a:pt x="19" y="39"/>
                    </a:moveTo>
                    <a:cubicBezTo>
                      <a:pt x="28" y="40"/>
                      <a:pt x="38" y="29"/>
                      <a:pt x="38" y="20"/>
                    </a:cubicBezTo>
                    <a:cubicBezTo>
                      <a:pt x="38" y="11"/>
                      <a:pt x="29" y="1"/>
                      <a:pt x="20" y="1"/>
                    </a:cubicBezTo>
                    <a:cubicBezTo>
                      <a:pt x="11" y="0"/>
                      <a:pt x="0" y="11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0" name="Freeform 161">
                <a:extLst>
                  <a:ext uri="{FF2B5EF4-FFF2-40B4-BE49-F238E27FC236}">
                    <a16:creationId xmlns:a16="http://schemas.microsoft.com/office/drawing/2014/main" id="{2FE8C712-D530-41C5-9EB0-B36937441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" y="366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8"/>
                      <a:pt x="39" y="29"/>
                      <a:pt x="39" y="20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10" y="1"/>
                      <a:pt x="0" y="11"/>
                      <a:pt x="0" y="20"/>
                    </a:cubicBezTo>
                    <a:cubicBezTo>
                      <a:pt x="0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1" name="Freeform 162">
                <a:extLst>
                  <a:ext uri="{FF2B5EF4-FFF2-40B4-BE49-F238E27FC236}">
                    <a16:creationId xmlns:a16="http://schemas.microsoft.com/office/drawing/2014/main" id="{6A7038CA-9884-4AAD-B080-15854CDE9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3986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8"/>
                      <a:pt x="39" y="28"/>
                      <a:pt x="39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9" y="1"/>
                      <a:pt x="0" y="11"/>
                      <a:pt x="0" y="20"/>
                    </a:cubicBezTo>
                    <a:cubicBezTo>
                      <a:pt x="0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2" name="Freeform 163">
                <a:extLst>
                  <a:ext uri="{FF2B5EF4-FFF2-40B4-BE49-F238E27FC236}">
                    <a16:creationId xmlns:a16="http://schemas.microsoft.com/office/drawing/2014/main" id="{24A4F1C1-D235-427E-BA61-943548E22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" y="3667"/>
                <a:ext cx="98" cy="101"/>
              </a:xfrm>
              <a:custGeom>
                <a:avLst/>
                <a:gdLst>
                  <a:gd name="T0" fmla="*/ 18 w 38"/>
                  <a:gd name="T1" fmla="*/ 0 h 39"/>
                  <a:gd name="T2" fmla="*/ 0 w 38"/>
                  <a:gd name="T3" fmla="*/ 20 h 39"/>
                  <a:gd name="T4" fmla="*/ 20 w 38"/>
                  <a:gd name="T5" fmla="*/ 39 h 39"/>
                  <a:gd name="T6" fmla="*/ 38 w 38"/>
                  <a:gd name="T7" fmla="*/ 19 h 39"/>
                  <a:gd name="T8" fmla="*/ 18 w 38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8" y="0"/>
                    </a:moveTo>
                    <a:cubicBezTo>
                      <a:pt x="9" y="1"/>
                      <a:pt x="0" y="11"/>
                      <a:pt x="0" y="20"/>
                    </a:cubicBezTo>
                    <a:cubicBezTo>
                      <a:pt x="0" y="29"/>
                      <a:pt x="11" y="39"/>
                      <a:pt x="20" y="39"/>
                    </a:cubicBezTo>
                    <a:cubicBezTo>
                      <a:pt x="29" y="38"/>
                      <a:pt x="38" y="28"/>
                      <a:pt x="38" y="19"/>
                    </a:cubicBezTo>
                    <a:cubicBezTo>
                      <a:pt x="38" y="10"/>
                      <a:pt x="27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3" name="Freeform 164">
                <a:extLst>
                  <a:ext uri="{FF2B5EF4-FFF2-40B4-BE49-F238E27FC236}">
                    <a16:creationId xmlns:a16="http://schemas.microsoft.com/office/drawing/2014/main" id="{6EB18575-D934-4A78-A7A0-0F62937DA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" y="3986"/>
                <a:ext cx="103" cy="101"/>
              </a:xfrm>
              <a:custGeom>
                <a:avLst/>
                <a:gdLst>
                  <a:gd name="T0" fmla="*/ 20 w 40"/>
                  <a:gd name="T1" fmla="*/ 39 h 39"/>
                  <a:gd name="T2" fmla="*/ 39 w 40"/>
                  <a:gd name="T3" fmla="*/ 20 h 39"/>
                  <a:gd name="T4" fmla="*/ 20 w 40"/>
                  <a:gd name="T5" fmla="*/ 0 h 39"/>
                  <a:gd name="T6" fmla="*/ 1 w 40"/>
                  <a:gd name="T7" fmla="*/ 19 h 39"/>
                  <a:gd name="T8" fmla="*/ 20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40" y="11"/>
                      <a:pt x="30" y="1"/>
                      <a:pt x="20" y="0"/>
                    </a:cubicBezTo>
                    <a:cubicBezTo>
                      <a:pt x="11" y="0"/>
                      <a:pt x="1" y="10"/>
                      <a:pt x="1" y="19"/>
                    </a:cubicBezTo>
                    <a:cubicBezTo>
                      <a:pt x="0" y="28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4" name="Freeform 165">
                <a:extLst>
                  <a:ext uri="{FF2B5EF4-FFF2-40B4-BE49-F238E27FC236}">
                    <a16:creationId xmlns:a16="http://schemas.microsoft.com/office/drawing/2014/main" id="{FAED417E-76A1-4431-B10C-7F9FFC1A8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" y="3563"/>
                <a:ext cx="104" cy="101"/>
              </a:xfrm>
              <a:custGeom>
                <a:avLst/>
                <a:gdLst>
                  <a:gd name="T0" fmla="*/ 20 w 40"/>
                  <a:gd name="T1" fmla="*/ 39 h 39"/>
                  <a:gd name="T2" fmla="*/ 39 w 40"/>
                  <a:gd name="T3" fmla="*/ 20 h 39"/>
                  <a:gd name="T4" fmla="*/ 20 w 40"/>
                  <a:gd name="T5" fmla="*/ 0 h 39"/>
                  <a:gd name="T6" fmla="*/ 1 w 40"/>
                  <a:gd name="T7" fmla="*/ 19 h 39"/>
                  <a:gd name="T8" fmla="*/ 20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39"/>
                    </a:moveTo>
                    <a:cubicBezTo>
                      <a:pt x="29" y="39"/>
                      <a:pt x="39" y="29"/>
                      <a:pt x="39" y="20"/>
                    </a:cubicBezTo>
                    <a:cubicBezTo>
                      <a:pt x="40" y="11"/>
                      <a:pt x="30" y="0"/>
                      <a:pt x="20" y="0"/>
                    </a:cubicBezTo>
                    <a:cubicBezTo>
                      <a:pt x="12" y="0"/>
                      <a:pt x="1" y="10"/>
                      <a:pt x="1" y="19"/>
                    </a:cubicBezTo>
                    <a:cubicBezTo>
                      <a:pt x="0" y="28"/>
                      <a:pt x="10" y="38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5" name="Freeform 166">
                <a:extLst>
                  <a:ext uri="{FF2B5EF4-FFF2-40B4-BE49-F238E27FC236}">
                    <a16:creationId xmlns:a16="http://schemas.microsoft.com/office/drawing/2014/main" id="{7AC60B12-4924-4A67-87B3-89A21C870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" y="3563"/>
                <a:ext cx="102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29"/>
                      <a:pt x="39" y="20"/>
                    </a:cubicBezTo>
                    <a:cubicBezTo>
                      <a:pt x="39" y="11"/>
                      <a:pt x="29" y="1"/>
                      <a:pt x="20" y="0"/>
                    </a:cubicBezTo>
                    <a:cubicBezTo>
                      <a:pt x="11" y="0"/>
                      <a:pt x="0" y="10"/>
                      <a:pt x="0" y="19"/>
                    </a:cubicBezTo>
                    <a:cubicBezTo>
                      <a:pt x="0" y="28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6" name="Freeform 167">
                <a:extLst>
                  <a:ext uri="{FF2B5EF4-FFF2-40B4-BE49-F238E27FC236}">
                    <a16:creationId xmlns:a16="http://schemas.microsoft.com/office/drawing/2014/main" id="{C9D10CCF-DF2E-48D7-B80A-A716B0F44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9" y="3986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1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9" y="29"/>
                      <a:pt x="39" y="20"/>
                    </a:cubicBezTo>
                    <a:cubicBezTo>
                      <a:pt x="39" y="11"/>
                      <a:pt x="30" y="1"/>
                      <a:pt x="20" y="0"/>
                    </a:cubicBezTo>
                    <a:cubicBezTo>
                      <a:pt x="11" y="0"/>
                      <a:pt x="1" y="10"/>
                      <a:pt x="1" y="19"/>
                    </a:cubicBezTo>
                    <a:cubicBezTo>
                      <a:pt x="0" y="28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7" name="Freeform 168">
                <a:extLst>
                  <a:ext uri="{FF2B5EF4-FFF2-40B4-BE49-F238E27FC236}">
                    <a16:creationId xmlns:a16="http://schemas.microsoft.com/office/drawing/2014/main" id="{B70C4741-4CA9-4AF1-934D-F3F2A3AF2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3563"/>
                <a:ext cx="102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29"/>
                      <a:pt x="39" y="20"/>
                    </a:cubicBezTo>
                    <a:cubicBezTo>
                      <a:pt x="39" y="11"/>
                      <a:pt x="30" y="1"/>
                      <a:pt x="20" y="0"/>
                    </a:cubicBezTo>
                    <a:cubicBezTo>
                      <a:pt x="11" y="0"/>
                      <a:pt x="1" y="10"/>
                      <a:pt x="0" y="19"/>
                    </a:cubicBezTo>
                    <a:cubicBezTo>
                      <a:pt x="0" y="28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8" name="Freeform 169">
                <a:extLst>
                  <a:ext uri="{FF2B5EF4-FFF2-40B4-BE49-F238E27FC236}">
                    <a16:creationId xmlns:a16="http://schemas.microsoft.com/office/drawing/2014/main" id="{786ACC85-FF36-4B5A-9D9F-82F2B387C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" y="3563"/>
                <a:ext cx="98" cy="101"/>
              </a:xfrm>
              <a:custGeom>
                <a:avLst/>
                <a:gdLst>
                  <a:gd name="T0" fmla="*/ 19 w 38"/>
                  <a:gd name="T1" fmla="*/ 39 h 39"/>
                  <a:gd name="T2" fmla="*/ 38 w 38"/>
                  <a:gd name="T3" fmla="*/ 19 h 39"/>
                  <a:gd name="T4" fmla="*/ 18 w 38"/>
                  <a:gd name="T5" fmla="*/ 0 h 39"/>
                  <a:gd name="T6" fmla="*/ 0 w 38"/>
                  <a:gd name="T7" fmla="*/ 19 h 39"/>
                  <a:gd name="T8" fmla="*/ 19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9" y="38"/>
                      <a:pt x="38" y="28"/>
                      <a:pt x="38" y="19"/>
                    </a:cubicBezTo>
                    <a:cubicBezTo>
                      <a:pt x="38" y="10"/>
                      <a:pt x="28" y="0"/>
                      <a:pt x="18" y="0"/>
                    </a:cubicBezTo>
                    <a:cubicBezTo>
                      <a:pt x="9" y="1"/>
                      <a:pt x="0" y="11"/>
                      <a:pt x="0" y="19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9" name="Freeform 170">
                <a:extLst>
                  <a:ext uri="{FF2B5EF4-FFF2-40B4-BE49-F238E27FC236}">
                    <a16:creationId xmlns:a16="http://schemas.microsoft.com/office/drawing/2014/main" id="{74CC49A0-63E7-4606-A03D-B18571157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4" y="3561"/>
                <a:ext cx="101" cy="103"/>
              </a:xfrm>
              <a:custGeom>
                <a:avLst/>
                <a:gdLst>
                  <a:gd name="T0" fmla="*/ 18 w 39"/>
                  <a:gd name="T1" fmla="*/ 40 h 40"/>
                  <a:gd name="T2" fmla="*/ 38 w 39"/>
                  <a:gd name="T3" fmla="*/ 21 h 40"/>
                  <a:gd name="T4" fmla="*/ 20 w 39"/>
                  <a:gd name="T5" fmla="*/ 1 h 40"/>
                  <a:gd name="T6" fmla="*/ 0 w 39"/>
                  <a:gd name="T7" fmla="*/ 20 h 40"/>
                  <a:gd name="T8" fmla="*/ 18 w 39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18" y="40"/>
                    </a:moveTo>
                    <a:cubicBezTo>
                      <a:pt x="27" y="40"/>
                      <a:pt x="38" y="30"/>
                      <a:pt x="38" y="21"/>
                    </a:cubicBezTo>
                    <a:cubicBezTo>
                      <a:pt x="39" y="12"/>
                      <a:pt x="29" y="2"/>
                      <a:pt x="20" y="1"/>
                    </a:cubicBezTo>
                    <a:cubicBezTo>
                      <a:pt x="11" y="0"/>
                      <a:pt x="0" y="10"/>
                      <a:pt x="0" y="20"/>
                    </a:cubicBezTo>
                    <a:cubicBezTo>
                      <a:pt x="0" y="29"/>
                      <a:pt x="9" y="39"/>
                      <a:pt x="1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0" name="Freeform 171">
                <a:extLst>
                  <a:ext uri="{FF2B5EF4-FFF2-40B4-BE49-F238E27FC236}">
                    <a16:creationId xmlns:a16="http://schemas.microsoft.com/office/drawing/2014/main" id="{1731E60B-E6F2-454C-8077-EFE34E1C0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7" y="4089"/>
                <a:ext cx="104" cy="102"/>
              </a:xfrm>
              <a:custGeom>
                <a:avLst/>
                <a:gdLst>
                  <a:gd name="T0" fmla="*/ 20 w 40"/>
                  <a:gd name="T1" fmla="*/ 39 h 39"/>
                  <a:gd name="T2" fmla="*/ 39 w 40"/>
                  <a:gd name="T3" fmla="*/ 19 h 39"/>
                  <a:gd name="T4" fmla="*/ 20 w 40"/>
                  <a:gd name="T5" fmla="*/ 1 h 39"/>
                  <a:gd name="T6" fmla="*/ 1 w 40"/>
                  <a:gd name="T7" fmla="*/ 21 h 39"/>
                  <a:gd name="T8" fmla="*/ 20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39"/>
                    </a:moveTo>
                    <a:cubicBezTo>
                      <a:pt x="30" y="39"/>
                      <a:pt x="40" y="28"/>
                      <a:pt x="39" y="19"/>
                    </a:cubicBezTo>
                    <a:cubicBezTo>
                      <a:pt x="39" y="10"/>
                      <a:pt x="28" y="0"/>
                      <a:pt x="20" y="1"/>
                    </a:cubicBezTo>
                    <a:cubicBezTo>
                      <a:pt x="10" y="1"/>
                      <a:pt x="0" y="12"/>
                      <a:pt x="1" y="21"/>
                    </a:cubicBezTo>
                    <a:cubicBezTo>
                      <a:pt x="1" y="30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1" name="Freeform 172">
                <a:extLst>
                  <a:ext uri="{FF2B5EF4-FFF2-40B4-BE49-F238E27FC236}">
                    <a16:creationId xmlns:a16="http://schemas.microsoft.com/office/drawing/2014/main" id="{4B1177CB-2A91-4C6B-BB75-19817E34F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4089"/>
                <a:ext cx="101" cy="104"/>
              </a:xfrm>
              <a:custGeom>
                <a:avLst/>
                <a:gdLst>
                  <a:gd name="T0" fmla="*/ 20 w 39"/>
                  <a:gd name="T1" fmla="*/ 39 h 40"/>
                  <a:gd name="T2" fmla="*/ 39 w 39"/>
                  <a:gd name="T3" fmla="*/ 20 h 40"/>
                  <a:gd name="T4" fmla="*/ 19 w 39"/>
                  <a:gd name="T5" fmla="*/ 1 h 40"/>
                  <a:gd name="T6" fmla="*/ 0 w 39"/>
                  <a:gd name="T7" fmla="*/ 20 h 40"/>
                  <a:gd name="T8" fmla="*/ 20 w 39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20" y="39"/>
                    </a:moveTo>
                    <a:cubicBezTo>
                      <a:pt x="30" y="39"/>
                      <a:pt x="39" y="28"/>
                      <a:pt x="39" y="20"/>
                    </a:cubicBezTo>
                    <a:cubicBezTo>
                      <a:pt x="39" y="10"/>
                      <a:pt x="28" y="0"/>
                      <a:pt x="19" y="1"/>
                    </a:cubicBezTo>
                    <a:cubicBezTo>
                      <a:pt x="10" y="1"/>
                      <a:pt x="0" y="11"/>
                      <a:pt x="0" y="20"/>
                    </a:cubicBezTo>
                    <a:cubicBezTo>
                      <a:pt x="1" y="30"/>
                      <a:pt x="11" y="40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2" name="Freeform 173">
                <a:extLst>
                  <a:ext uri="{FF2B5EF4-FFF2-40B4-BE49-F238E27FC236}">
                    <a16:creationId xmlns:a16="http://schemas.microsoft.com/office/drawing/2014/main" id="{0B6368E1-D187-487F-8322-540393502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3771"/>
                <a:ext cx="101" cy="103"/>
              </a:xfrm>
              <a:custGeom>
                <a:avLst/>
                <a:gdLst>
                  <a:gd name="T0" fmla="*/ 20 w 39"/>
                  <a:gd name="T1" fmla="*/ 39 h 40"/>
                  <a:gd name="T2" fmla="*/ 39 w 39"/>
                  <a:gd name="T3" fmla="*/ 19 h 40"/>
                  <a:gd name="T4" fmla="*/ 19 w 39"/>
                  <a:gd name="T5" fmla="*/ 1 h 40"/>
                  <a:gd name="T6" fmla="*/ 0 w 39"/>
                  <a:gd name="T7" fmla="*/ 21 h 40"/>
                  <a:gd name="T8" fmla="*/ 20 w 39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20" y="39"/>
                    </a:moveTo>
                    <a:cubicBezTo>
                      <a:pt x="29" y="39"/>
                      <a:pt x="39" y="28"/>
                      <a:pt x="39" y="19"/>
                    </a:cubicBezTo>
                    <a:cubicBezTo>
                      <a:pt x="38" y="10"/>
                      <a:pt x="28" y="0"/>
                      <a:pt x="19" y="1"/>
                    </a:cubicBezTo>
                    <a:cubicBezTo>
                      <a:pt x="9" y="1"/>
                      <a:pt x="0" y="12"/>
                      <a:pt x="0" y="21"/>
                    </a:cubicBezTo>
                    <a:cubicBezTo>
                      <a:pt x="1" y="30"/>
                      <a:pt x="11" y="40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3" name="Freeform 174">
                <a:extLst>
                  <a:ext uri="{FF2B5EF4-FFF2-40B4-BE49-F238E27FC236}">
                    <a16:creationId xmlns:a16="http://schemas.microsoft.com/office/drawing/2014/main" id="{E15D1D91-5FF7-4275-8E96-A1B2970F9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" y="3771"/>
                <a:ext cx="101" cy="103"/>
              </a:xfrm>
              <a:custGeom>
                <a:avLst/>
                <a:gdLst>
                  <a:gd name="T0" fmla="*/ 19 w 39"/>
                  <a:gd name="T1" fmla="*/ 39 h 40"/>
                  <a:gd name="T2" fmla="*/ 39 w 39"/>
                  <a:gd name="T3" fmla="*/ 20 h 40"/>
                  <a:gd name="T4" fmla="*/ 20 w 39"/>
                  <a:gd name="T5" fmla="*/ 1 h 40"/>
                  <a:gd name="T6" fmla="*/ 0 w 39"/>
                  <a:gd name="T7" fmla="*/ 20 h 40"/>
                  <a:gd name="T8" fmla="*/ 19 w 39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19" y="39"/>
                    </a:moveTo>
                    <a:cubicBezTo>
                      <a:pt x="28" y="40"/>
                      <a:pt x="39" y="29"/>
                      <a:pt x="39" y="20"/>
                    </a:cubicBezTo>
                    <a:cubicBezTo>
                      <a:pt x="39" y="11"/>
                      <a:pt x="29" y="1"/>
                      <a:pt x="20" y="1"/>
                    </a:cubicBezTo>
                    <a:cubicBezTo>
                      <a:pt x="11" y="0"/>
                      <a:pt x="0" y="11"/>
                      <a:pt x="0" y="20"/>
                    </a:cubicBezTo>
                    <a:cubicBezTo>
                      <a:pt x="0" y="29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4" name="Freeform 175">
                <a:extLst>
                  <a:ext uri="{FF2B5EF4-FFF2-40B4-BE49-F238E27FC236}">
                    <a16:creationId xmlns:a16="http://schemas.microsoft.com/office/drawing/2014/main" id="{167CDD88-8756-4972-A407-6DB67AAE2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" y="3563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8"/>
                      <a:pt x="39" y="28"/>
                      <a:pt x="39" y="19"/>
                    </a:cubicBezTo>
                    <a:cubicBezTo>
                      <a:pt x="38" y="10"/>
                      <a:pt x="28" y="0"/>
                      <a:pt x="19" y="0"/>
                    </a:cubicBezTo>
                    <a:cubicBezTo>
                      <a:pt x="10" y="0"/>
                      <a:pt x="0" y="11"/>
                      <a:pt x="0" y="20"/>
                    </a:cubicBezTo>
                    <a:cubicBezTo>
                      <a:pt x="1" y="29"/>
                      <a:pt x="11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5" name="Freeform 176">
                <a:extLst>
                  <a:ext uri="{FF2B5EF4-FFF2-40B4-BE49-F238E27FC236}">
                    <a16:creationId xmlns:a16="http://schemas.microsoft.com/office/drawing/2014/main" id="{E9AF0BCC-C807-4A20-A168-D712E4593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" y="3563"/>
                <a:ext cx="98" cy="101"/>
              </a:xfrm>
              <a:custGeom>
                <a:avLst/>
                <a:gdLst>
                  <a:gd name="T0" fmla="*/ 18 w 38"/>
                  <a:gd name="T1" fmla="*/ 39 h 39"/>
                  <a:gd name="T2" fmla="*/ 38 w 38"/>
                  <a:gd name="T3" fmla="*/ 19 h 39"/>
                  <a:gd name="T4" fmla="*/ 19 w 38"/>
                  <a:gd name="T5" fmla="*/ 0 h 39"/>
                  <a:gd name="T6" fmla="*/ 0 w 38"/>
                  <a:gd name="T7" fmla="*/ 19 h 39"/>
                  <a:gd name="T8" fmla="*/ 18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18" y="39"/>
                    </a:moveTo>
                    <a:cubicBezTo>
                      <a:pt x="27" y="39"/>
                      <a:pt x="38" y="29"/>
                      <a:pt x="38" y="19"/>
                    </a:cubicBezTo>
                    <a:cubicBezTo>
                      <a:pt x="38" y="11"/>
                      <a:pt x="28" y="1"/>
                      <a:pt x="19" y="0"/>
                    </a:cubicBezTo>
                    <a:cubicBezTo>
                      <a:pt x="10" y="0"/>
                      <a:pt x="0" y="10"/>
                      <a:pt x="0" y="19"/>
                    </a:cubicBezTo>
                    <a:cubicBezTo>
                      <a:pt x="0" y="28"/>
                      <a:pt x="9" y="38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6" name="Freeform 177">
                <a:extLst>
                  <a:ext uri="{FF2B5EF4-FFF2-40B4-BE49-F238E27FC236}">
                    <a16:creationId xmlns:a16="http://schemas.microsoft.com/office/drawing/2014/main" id="{7995AB4B-1B1C-4ABF-A059-4808D6570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3" y="4089"/>
                <a:ext cx="102" cy="102"/>
              </a:xfrm>
              <a:custGeom>
                <a:avLst/>
                <a:gdLst>
                  <a:gd name="T0" fmla="*/ 19 w 39"/>
                  <a:gd name="T1" fmla="*/ 39 h 39"/>
                  <a:gd name="T2" fmla="*/ 38 w 39"/>
                  <a:gd name="T3" fmla="*/ 21 h 39"/>
                  <a:gd name="T4" fmla="*/ 20 w 39"/>
                  <a:gd name="T5" fmla="*/ 1 h 39"/>
                  <a:gd name="T6" fmla="*/ 0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8" y="30"/>
                      <a:pt x="38" y="21"/>
                    </a:cubicBezTo>
                    <a:cubicBezTo>
                      <a:pt x="39" y="12"/>
                      <a:pt x="29" y="1"/>
                      <a:pt x="20" y="1"/>
                    </a:cubicBezTo>
                    <a:cubicBezTo>
                      <a:pt x="11" y="0"/>
                      <a:pt x="1" y="10"/>
                      <a:pt x="0" y="19"/>
                    </a:cubicBezTo>
                    <a:cubicBezTo>
                      <a:pt x="0" y="28"/>
                      <a:pt x="10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7" name="Freeform 178">
                <a:extLst>
                  <a:ext uri="{FF2B5EF4-FFF2-40B4-BE49-F238E27FC236}">
                    <a16:creationId xmlns:a16="http://schemas.microsoft.com/office/drawing/2014/main" id="{B26FEB42-C1DC-4137-8A5F-400A4F75D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7" y="4089"/>
                <a:ext cx="101" cy="104"/>
              </a:xfrm>
              <a:custGeom>
                <a:avLst/>
                <a:gdLst>
                  <a:gd name="T0" fmla="*/ 20 w 39"/>
                  <a:gd name="T1" fmla="*/ 39 h 40"/>
                  <a:gd name="T2" fmla="*/ 39 w 39"/>
                  <a:gd name="T3" fmla="*/ 20 h 40"/>
                  <a:gd name="T4" fmla="*/ 19 w 39"/>
                  <a:gd name="T5" fmla="*/ 1 h 40"/>
                  <a:gd name="T6" fmla="*/ 0 w 39"/>
                  <a:gd name="T7" fmla="*/ 20 h 40"/>
                  <a:gd name="T8" fmla="*/ 20 w 39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20" y="39"/>
                    </a:moveTo>
                    <a:cubicBezTo>
                      <a:pt x="30" y="39"/>
                      <a:pt x="39" y="28"/>
                      <a:pt x="39" y="20"/>
                    </a:cubicBezTo>
                    <a:cubicBezTo>
                      <a:pt x="38" y="10"/>
                      <a:pt x="28" y="0"/>
                      <a:pt x="19" y="1"/>
                    </a:cubicBezTo>
                    <a:cubicBezTo>
                      <a:pt x="10" y="1"/>
                      <a:pt x="0" y="11"/>
                      <a:pt x="0" y="20"/>
                    </a:cubicBezTo>
                    <a:cubicBezTo>
                      <a:pt x="1" y="30"/>
                      <a:pt x="11" y="40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8" name="Freeform 179">
                <a:extLst>
                  <a:ext uri="{FF2B5EF4-FFF2-40B4-BE49-F238E27FC236}">
                    <a16:creationId xmlns:a16="http://schemas.microsoft.com/office/drawing/2014/main" id="{25674330-7D6A-4EC0-8415-E19476C01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4089"/>
                <a:ext cx="103" cy="102"/>
              </a:xfrm>
              <a:custGeom>
                <a:avLst/>
                <a:gdLst>
                  <a:gd name="T0" fmla="*/ 20 w 40"/>
                  <a:gd name="T1" fmla="*/ 39 h 39"/>
                  <a:gd name="T2" fmla="*/ 39 w 40"/>
                  <a:gd name="T3" fmla="*/ 21 h 39"/>
                  <a:gd name="T4" fmla="*/ 20 w 40"/>
                  <a:gd name="T5" fmla="*/ 1 h 39"/>
                  <a:gd name="T6" fmla="*/ 1 w 40"/>
                  <a:gd name="T7" fmla="*/ 19 h 39"/>
                  <a:gd name="T8" fmla="*/ 20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0" y="39"/>
                    </a:moveTo>
                    <a:cubicBezTo>
                      <a:pt x="28" y="39"/>
                      <a:pt x="39" y="30"/>
                      <a:pt x="39" y="21"/>
                    </a:cubicBezTo>
                    <a:cubicBezTo>
                      <a:pt x="40" y="12"/>
                      <a:pt x="30" y="1"/>
                      <a:pt x="20" y="1"/>
                    </a:cubicBezTo>
                    <a:cubicBezTo>
                      <a:pt x="12" y="0"/>
                      <a:pt x="1" y="10"/>
                      <a:pt x="1" y="19"/>
                    </a:cubicBezTo>
                    <a:cubicBezTo>
                      <a:pt x="0" y="28"/>
                      <a:pt x="10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9" name="Freeform 180">
                <a:extLst>
                  <a:ext uri="{FF2B5EF4-FFF2-40B4-BE49-F238E27FC236}">
                    <a16:creationId xmlns:a16="http://schemas.microsoft.com/office/drawing/2014/main" id="{F2819CCF-0B69-4C89-A686-9E0E185C4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" y="3563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9 w 39"/>
                  <a:gd name="T3" fmla="*/ 20 h 39"/>
                  <a:gd name="T4" fmla="*/ 21 w 39"/>
                  <a:gd name="T5" fmla="*/ 0 h 39"/>
                  <a:gd name="T6" fmla="*/ 1 w 39"/>
                  <a:gd name="T7" fmla="*/ 19 h 39"/>
                  <a:gd name="T8" fmla="*/ 19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8" y="39"/>
                      <a:pt x="39" y="29"/>
                      <a:pt x="39" y="20"/>
                    </a:cubicBezTo>
                    <a:cubicBezTo>
                      <a:pt x="39" y="11"/>
                      <a:pt x="30" y="1"/>
                      <a:pt x="21" y="0"/>
                    </a:cubicBezTo>
                    <a:cubicBezTo>
                      <a:pt x="12" y="0"/>
                      <a:pt x="1" y="10"/>
                      <a:pt x="1" y="19"/>
                    </a:cubicBezTo>
                    <a:cubicBezTo>
                      <a:pt x="0" y="28"/>
                      <a:pt x="10" y="38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0" name="Freeform 181">
                <a:extLst>
                  <a:ext uri="{FF2B5EF4-FFF2-40B4-BE49-F238E27FC236}">
                    <a16:creationId xmlns:a16="http://schemas.microsoft.com/office/drawing/2014/main" id="{C77E0D85-68CA-4C01-9172-1C0C04268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" y="3563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20 h 39"/>
                  <a:gd name="T4" fmla="*/ 20 w 39"/>
                  <a:gd name="T5" fmla="*/ 0 h 39"/>
                  <a:gd name="T6" fmla="*/ 1 w 39"/>
                  <a:gd name="T7" fmla="*/ 19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7" y="39"/>
                      <a:pt x="38" y="28"/>
                      <a:pt x="39" y="20"/>
                    </a:cubicBezTo>
                    <a:cubicBezTo>
                      <a:pt x="39" y="12"/>
                      <a:pt x="28" y="0"/>
                      <a:pt x="20" y="0"/>
                    </a:cubicBezTo>
                    <a:cubicBezTo>
                      <a:pt x="12" y="0"/>
                      <a:pt x="1" y="11"/>
                      <a:pt x="1" y="19"/>
                    </a:cubicBezTo>
                    <a:cubicBezTo>
                      <a:pt x="0" y="27"/>
                      <a:pt x="11" y="38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1" name="Freeform 182">
                <a:extLst>
                  <a:ext uri="{FF2B5EF4-FFF2-40B4-BE49-F238E27FC236}">
                    <a16:creationId xmlns:a16="http://schemas.microsoft.com/office/drawing/2014/main" id="{D64933D0-67A7-4F8E-9C05-EE1A222FA2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" y="3667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9" y="38"/>
                      <a:pt x="39" y="27"/>
                      <a:pt x="39" y="19"/>
                    </a:cubicBezTo>
                    <a:cubicBezTo>
                      <a:pt x="38" y="11"/>
                      <a:pt x="27" y="0"/>
                      <a:pt x="19" y="0"/>
                    </a:cubicBezTo>
                    <a:cubicBezTo>
                      <a:pt x="11" y="1"/>
                      <a:pt x="0" y="12"/>
                      <a:pt x="0" y="20"/>
                    </a:cubicBezTo>
                    <a:cubicBezTo>
                      <a:pt x="1" y="28"/>
                      <a:pt x="12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2" name="Freeform 183">
                <a:extLst>
                  <a:ext uri="{FF2B5EF4-FFF2-40B4-BE49-F238E27FC236}">
                    <a16:creationId xmlns:a16="http://schemas.microsoft.com/office/drawing/2014/main" id="{399A3A02-CD8E-4CE0-B0B3-9205AD40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" y="4089"/>
                <a:ext cx="101" cy="102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1 h 39"/>
                  <a:gd name="T6" fmla="*/ 0 w 39"/>
                  <a:gd name="T7" fmla="*/ 21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8" y="39"/>
                      <a:pt x="39" y="27"/>
                      <a:pt x="39" y="19"/>
                    </a:cubicBezTo>
                    <a:cubicBezTo>
                      <a:pt x="38" y="11"/>
                      <a:pt x="27" y="0"/>
                      <a:pt x="19" y="1"/>
                    </a:cubicBezTo>
                    <a:cubicBezTo>
                      <a:pt x="11" y="1"/>
                      <a:pt x="0" y="13"/>
                      <a:pt x="0" y="21"/>
                    </a:cubicBezTo>
                    <a:cubicBezTo>
                      <a:pt x="1" y="29"/>
                      <a:pt x="12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3" name="Freeform 184">
                <a:extLst>
                  <a:ext uri="{FF2B5EF4-FFF2-40B4-BE49-F238E27FC236}">
                    <a16:creationId xmlns:a16="http://schemas.microsoft.com/office/drawing/2014/main" id="{1013EAAF-4B4C-4CF7-BEB6-D291B601D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" y="3452"/>
                <a:ext cx="101" cy="104"/>
              </a:xfrm>
              <a:custGeom>
                <a:avLst/>
                <a:gdLst>
                  <a:gd name="T0" fmla="*/ 18 w 39"/>
                  <a:gd name="T1" fmla="*/ 39 h 40"/>
                  <a:gd name="T2" fmla="*/ 38 w 39"/>
                  <a:gd name="T3" fmla="*/ 20 h 40"/>
                  <a:gd name="T4" fmla="*/ 20 w 39"/>
                  <a:gd name="T5" fmla="*/ 1 h 40"/>
                  <a:gd name="T6" fmla="*/ 0 w 39"/>
                  <a:gd name="T7" fmla="*/ 20 h 40"/>
                  <a:gd name="T8" fmla="*/ 18 w 39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18" y="39"/>
                    </a:moveTo>
                    <a:cubicBezTo>
                      <a:pt x="26" y="40"/>
                      <a:pt x="38" y="29"/>
                      <a:pt x="38" y="20"/>
                    </a:cubicBezTo>
                    <a:cubicBezTo>
                      <a:pt x="39" y="12"/>
                      <a:pt x="28" y="1"/>
                      <a:pt x="20" y="1"/>
                    </a:cubicBezTo>
                    <a:cubicBezTo>
                      <a:pt x="12" y="0"/>
                      <a:pt x="0" y="12"/>
                      <a:pt x="0" y="20"/>
                    </a:cubicBezTo>
                    <a:cubicBezTo>
                      <a:pt x="0" y="28"/>
                      <a:pt x="10" y="39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4" name="Freeform 185">
                <a:extLst>
                  <a:ext uri="{FF2B5EF4-FFF2-40B4-BE49-F238E27FC236}">
                    <a16:creationId xmlns:a16="http://schemas.microsoft.com/office/drawing/2014/main" id="{2270FB13-4CB9-4525-9750-52EF114DD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" y="3563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8" y="38"/>
                      <a:pt x="39" y="27"/>
                      <a:pt x="39" y="19"/>
                    </a:cubicBezTo>
                    <a:cubicBezTo>
                      <a:pt x="38" y="10"/>
                      <a:pt x="27" y="0"/>
                      <a:pt x="19" y="0"/>
                    </a:cubicBezTo>
                    <a:cubicBezTo>
                      <a:pt x="11" y="0"/>
                      <a:pt x="0" y="12"/>
                      <a:pt x="0" y="20"/>
                    </a:cubicBezTo>
                    <a:cubicBezTo>
                      <a:pt x="1" y="28"/>
                      <a:pt x="12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5" name="Freeform 186">
                <a:extLst>
                  <a:ext uri="{FF2B5EF4-FFF2-40B4-BE49-F238E27FC236}">
                    <a16:creationId xmlns:a16="http://schemas.microsoft.com/office/drawing/2014/main" id="{3264F79D-1944-46C0-B54B-B13456D13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" y="3561"/>
                <a:ext cx="101" cy="103"/>
              </a:xfrm>
              <a:custGeom>
                <a:avLst/>
                <a:gdLst>
                  <a:gd name="T0" fmla="*/ 20 w 39"/>
                  <a:gd name="T1" fmla="*/ 40 h 40"/>
                  <a:gd name="T2" fmla="*/ 39 w 39"/>
                  <a:gd name="T3" fmla="*/ 20 h 40"/>
                  <a:gd name="T4" fmla="*/ 18 w 39"/>
                  <a:gd name="T5" fmla="*/ 1 h 40"/>
                  <a:gd name="T6" fmla="*/ 0 w 39"/>
                  <a:gd name="T7" fmla="*/ 21 h 40"/>
                  <a:gd name="T8" fmla="*/ 20 w 39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20" y="40"/>
                    </a:moveTo>
                    <a:cubicBezTo>
                      <a:pt x="28" y="39"/>
                      <a:pt x="39" y="28"/>
                      <a:pt x="39" y="20"/>
                    </a:cubicBezTo>
                    <a:cubicBezTo>
                      <a:pt x="38" y="12"/>
                      <a:pt x="26" y="0"/>
                      <a:pt x="18" y="1"/>
                    </a:cubicBezTo>
                    <a:cubicBezTo>
                      <a:pt x="10" y="2"/>
                      <a:pt x="0" y="13"/>
                      <a:pt x="0" y="21"/>
                    </a:cubicBezTo>
                    <a:cubicBezTo>
                      <a:pt x="1" y="29"/>
                      <a:pt x="13" y="40"/>
                      <a:pt x="2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6" name="Freeform 187">
                <a:extLst>
                  <a:ext uri="{FF2B5EF4-FFF2-40B4-BE49-F238E27FC236}">
                    <a16:creationId xmlns:a16="http://schemas.microsoft.com/office/drawing/2014/main" id="{70E3BF83-CD85-4EA8-9DF6-DF764AF187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4" y="4089"/>
                <a:ext cx="104" cy="102"/>
              </a:xfrm>
              <a:custGeom>
                <a:avLst/>
                <a:gdLst>
                  <a:gd name="T0" fmla="*/ 21 w 40"/>
                  <a:gd name="T1" fmla="*/ 39 h 39"/>
                  <a:gd name="T2" fmla="*/ 39 w 40"/>
                  <a:gd name="T3" fmla="*/ 19 h 39"/>
                  <a:gd name="T4" fmla="*/ 20 w 40"/>
                  <a:gd name="T5" fmla="*/ 1 h 39"/>
                  <a:gd name="T6" fmla="*/ 1 w 40"/>
                  <a:gd name="T7" fmla="*/ 21 h 39"/>
                  <a:gd name="T8" fmla="*/ 21 w 4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21" y="39"/>
                    </a:moveTo>
                    <a:cubicBezTo>
                      <a:pt x="29" y="39"/>
                      <a:pt x="40" y="27"/>
                      <a:pt x="39" y="19"/>
                    </a:cubicBezTo>
                    <a:cubicBezTo>
                      <a:pt x="39" y="11"/>
                      <a:pt x="27" y="0"/>
                      <a:pt x="20" y="1"/>
                    </a:cubicBezTo>
                    <a:cubicBezTo>
                      <a:pt x="11" y="1"/>
                      <a:pt x="0" y="13"/>
                      <a:pt x="1" y="21"/>
                    </a:cubicBezTo>
                    <a:cubicBezTo>
                      <a:pt x="2" y="29"/>
                      <a:pt x="13" y="39"/>
                      <a:pt x="21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7" name="Freeform 188">
                <a:extLst>
                  <a:ext uri="{FF2B5EF4-FFF2-40B4-BE49-F238E27FC236}">
                    <a16:creationId xmlns:a16="http://schemas.microsoft.com/office/drawing/2014/main" id="{61336EED-62B6-4247-B03C-00B5ADE41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3" y="3563"/>
                <a:ext cx="101" cy="101"/>
              </a:xfrm>
              <a:custGeom>
                <a:avLst/>
                <a:gdLst>
                  <a:gd name="T0" fmla="*/ 18 w 39"/>
                  <a:gd name="T1" fmla="*/ 39 h 39"/>
                  <a:gd name="T2" fmla="*/ 38 w 39"/>
                  <a:gd name="T3" fmla="*/ 20 h 39"/>
                  <a:gd name="T4" fmla="*/ 20 w 39"/>
                  <a:gd name="T5" fmla="*/ 0 h 39"/>
                  <a:gd name="T6" fmla="*/ 0 w 39"/>
                  <a:gd name="T7" fmla="*/ 19 h 39"/>
                  <a:gd name="T8" fmla="*/ 18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8" y="39"/>
                    </a:moveTo>
                    <a:cubicBezTo>
                      <a:pt x="26" y="39"/>
                      <a:pt x="38" y="28"/>
                      <a:pt x="38" y="20"/>
                    </a:cubicBezTo>
                    <a:cubicBezTo>
                      <a:pt x="39" y="12"/>
                      <a:pt x="28" y="1"/>
                      <a:pt x="20" y="0"/>
                    </a:cubicBezTo>
                    <a:cubicBezTo>
                      <a:pt x="12" y="0"/>
                      <a:pt x="0" y="11"/>
                      <a:pt x="0" y="19"/>
                    </a:cubicBezTo>
                    <a:cubicBezTo>
                      <a:pt x="0" y="27"/>
                      <a:pt x="10" y="38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8" name="Freeform 189">
                <a:extLst>
                  <a:ext uri="{FF2B5EF4-FFF2-40B4-BE49-F238E27FC236}">
                    <a16:creationId xmlns:a16="http://schemas.microsoft.com/office/drawing/2014/main" id="{B3B422EE-5640-4B9B-BC11-001CC6F6B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" y="3563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9 w 39"/>
                  <a:gd name="T3" fmla="*/ 19 h 39"/>
                  <a:gd name="T4" fmla="*/ 19 w 39"/>
                  <a:gd name="T5" fmla="*/ 0 h 39"/>
                  <a:gd name="T6" fmla="*/ 0 w 39"/>
                  <a:gd name="T7" fmla="*/ 20 h 39"/>
                  <a:gd name="T8" fmla="*/ 20 w 3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8" y="38"/>
                      <a:pt x="39" y="27"/>
                      <a:pt x="39" y="19"/>
                    </a:cubicBezTo>
                    <a:cubicBezTo>
                      <a:pt x="38" y="10"/>
                      <a:pt x="27" y="0"/>
                      <a:pt x="19" y="0"/>
                    </a:cubicBezTo>
                    <a:cubicBezTo>
                      <a:pt x="11" y="0"/>
                      <a:pt x="0" y="12"/>
                      <a:pt x="0" y="20"/>
                    </a:cubicBezTo>
                    <a:cubicBezTo>
                      <a:pt x="1" y="28"/>
                      <a:pt x="12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9" name="Freeform 190">
                <a:extLst>
                  <a:ext uri="{FF2B5EF4-FFF2-40B4-BE49-F238E27FC236}">
                    <a16:creationId xmlns:a16="http://schemas.microsoft.com/office/drawing/2014/main" id="{0D514DB0-BEF1-4C04-BB52-119E8048C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1" y="4092"/>
                <a:ext cx="98" cy="99"/>
              </a:xfrm>
              <a:custGeom>
                <a:avLst/>
                <a:gdLst>
                  <a:gd name="T0" fmla="*/ 19 w 38"/>
                  <a:gd name="T1" fmla="*/ 38 h 38"/>
                  <a:gd name="T2" fmla="*/ 31 w 38"/>
                  <a:gd name="T3" fmla="*/ 33 h 38"/>
                  <a:gd name="T4" fmla="*/ 38 w 38"/>
                  <a:gd name="T5" fmla="*/ 20 h 38"/>
                  <a:gd name="T6" fmla="*/ 33 w 38"/>
                  <a:gd name="T7" fmla="*/ 7 h 38"/>
                  <a:gd name="T8" fmla="*/ 19 w 38"/>
                  <a:gd name="T9" fmla="*/ 0 h 38"/>
                  <a:gd name="T10" fmla="*/ 7 w 38"/>
                  <a:gd name="T11" fmla="*/ 5 h 38"/>
                  <a:gd name="T12" fmla="*/ 0 w 38"/>
                  <a:gd name="T13" fmla="*/ 18 h 38"/>
                  <a:gd name="T14" fmla="*/ 5 w 38"/>
                  <a:gd name="T15" fmla="*/ 31 h 38"/>
                  <a:gd name="T16" fmla="*/ 19 w 38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23" y="37"/>
                      <a:pt x="27" y="35"/>
                      <a:pt x="31" y="33"/>
                    </a:cubicBezTo>
                    <a:cubicBezTo>
                      <a:pt x="36" y="30"/>
                      <a:pt x="35" y="24"/>
                      <a:pt x="38" y="20"/>
                    </a:cubicBezTo>
                    <a:cubicBezTo>
                      <a:pt x="37" y="15"/>
                      <a:pt x="36" y="11"/>
                      <a:pt x="33" y="7"/>
                    </a:cubicBezTo>
                    <a:cubicBezTo>
                      <a:pt x="29" y="2"/>
                      <a:pt x="24" y="1"/>
                      <a:pt x="19" y="0"/>
                    </a:cubicBezTo>
                    <a:cubicBezTo>
                      <a:pt x="16" y="0"/>
                      <a:pt x="11" y="3"/>
                      <a:pt x="7" y="5"/>
                    </a:cubicBezTo>
                    <a:cubicBezTo>
                      <a:pt x="2" y="8"/>
                      <a:pt x="3" y="14"/>
                      <a:pt x="0" y="18"/>
                    </a:cubicBezTo>
                    <a:cubicBezTo>
                      <a:pt x="2" y="23"/>
                      <a:pt x="2" y="27"/>
                      <a:pt x="5" y="31"/>
                    </a:cubicBezTo>
                    <a:cubicBezTo>
                      <a:pt x="9" y="36"/>
                      <a:pt x="15" y="35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0" name="Freeform 191">
                <a:extLst>
                  <a:ext uri="{FF2B5EF4-FFF2-40B4-BE49-F238E27FC236}">
                    <a16:creationId xmlns:a16="http://schemas.microsoft.com/office/drawing/2014/main" id="{EB60D459-4605-4412-8AB9-A53CD5EC0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4" y="4092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2 w 39"/>
                  <a:gd name="T3" fmla="*/ 32 h 38"/>
                  <a:gd name="T4" fmla="*/ 38 w 39"/>
                  <a:gd name="T5" fmla="*/ 19 h 38"/>
                  <a:gd name="T6" fmla="*/ 33 w 39"/>
                  <a:gd name="T7" fmla="*/ 6 h 38"/>
                  <a:gd name="T8" fmla="*/ 20 w 39"/>
                  <a:gd name="T9" fmla="*/ 0 h 38"/>
                  <a:gd name="T10" fmla="*/ 7 w 39"/>
                  <a:gd name="T11" fmla="*/ 5 h 38"/>
                  <a:gd name="T12" fmla="*/ 0 w 39"/>
                  <a:gd name="T13" fmla="*/ 19 h 38"/>
                  <a:gd name="T14" fmla="*/ 7 w 39"/>
                  <a:gd name="T15" fmla="*/ 32 h 38"/>
                  <a:gd name="T16" fmla="*/ 19 w 39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23" y="36"/>
                      <a:pt x="28" y="36"/>
                      <a:pt x="32" y="32"/>
                    </a:cubicBezTo>
                    <a:cubicBezTo>
                      <a:pt x="36" y="29"/>
                      <a:pt x="38" y="23"/>
                      <a:pt x="38" y="19"/>
                    </a:cubicBezTo>
                    <a:cubicBezTo>
                      <a:pt x="39" y="15"/>
                      <a:pt x="36" y="10"/>
                      <a:pt x="33" y="6"/>
                    </a:cubicBezTo>
                    <a:cubicBezTo>
                      <a:pt x="29" y="2"/>
                      <a:pt x="24" y="3"/>
                      <a:pt x="20" y="0"/>
                    </a:cubicBezTo>
                    <a:cubicBezTo>
                      <a:pt x="16" y="2"/>
                      <a:pt x="11" y="2"/>
                      <a:pt x="7" y="5"/>
                    </a:cubicBezTo>
                    <a:cubicBezTo>
                      <a:pt x="3" y="9"/>
                      <a:pt x="3" y="14"/>
                      <a:pt x="0" y="19"/>
                    </a:cubicBezTo>
                    <a:cubicBezTo>
                      <a:pt x="2" y="23"/>
                      <a:pt x="4" y="28"/>
                      <a:pt x="7" y="32"/>
                    </a:cubicBezTo>
                    <a:cubicBezTo>
                      <a:pt x="10" y="36"/>
                      <a:pt x="15" y="35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1" name="Freeform 192">
                <a:extLst>
                  <a:ext uri="{FF2B5EF4-FFF2-40B4-BE49-F238E27FC236}">
                    <a16:creationId xmlns:a16="http://schemas.microsoft.com/office/drawing/2014/main" id="{8111D46A-E240-4073-9B56-1B07EFEA5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1" y="4092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2 w 39"/>
                  <a:gd name="T3" fmla="*/ 33 h 38"/>
                  <a:gd name="T4" fmla="*/ 39 w 39"/>
                  <a:gd name="T5" fmla="*/ 19 h 38"/>
                  <a:gd name="T6" fmla="*/ 33 w 39"/>
                  <a:gd name="T7" fmla="*/ 7 h 38"/>
                  <a:gd name="T8" fmla="*/ 20 w 39"/>
                  <a:gd name="T9" fmla="*/ 0 h 38"/>
                  <a:gd name="T10" fmla="*/ 7 w 39"/>
                  <a:gd name="T11" fmla="*/ 5 h 38"/>
                  <a:gd name="T12" fmla="*/ 1 w 39"/>
                  <a:gd name="T13" fmla="*/ 19 h 38"/>
                  <a:gd name="T14" fmla="*/ 6 w 39"/>
                  <a:gd name="T15" fmla="*/ 31 h 38"/>
                  <a:gd name="T16" fmla="*/ 19 w 39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23" y="36"/>
                      <a:pt x="28" y="36"/>
                      <a:pt x="32" y="33"/>
                    </a:cubicBezTo>
                    <a:cubicBezTo>
                      <a:pt x="36" y="29"/>
                      <a:pt x="36" y="23"/>
                      <a:pt x="39" y="19"/>
                    </a:cubicBezTo>
                    <a:cubicBezTo>
                      <a:pt x="37" y="15"/>
                      <a:pt x="36" y="11"/>
                      <a:pt x="33" y="7"/>
                    </a:cubicBezTo>
                    <a:cubicBezTo>
                      <a:pt x="30" y="2"/>
                      <a:pt x="24" y="3"/>
                      <a:pt x="20" y="0"/>
                    </a:cubicBezTo>
                    <a:cubicBezTo>
                      <a:pt x="16" y="2"/>
                      <a:pt x="11" y="2"/>
                      <a:pt x="7" y="5"/>
                    </a:cubicBezTo>
                    <a:cubicBezTo>
                      <a:pt x="3" y="9"/>
                      <a:pt x="1" y="14"/>
                      <a:pt x="1" y="19"/>
                    </a:cubicBezTo>
                    <a:cubicBezTo>
                      <a:pt x="0" y="23"/>
                      <a:pt x="3" y="27"/>
                      <a:pt x="6" y="31"/>
                    </a:cubicBezTo>
                    <a:cubicBezTo>
                      <a:pt x="8" y="36"/>
                      <a:pt x="15" y="35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2" name="Freeform 193">
                <a:extLst>
                  <a:ext uri="{FF2B5EF4-FFF2-40B4-BE49-F238E27FC236}">
                    <a16:creationId xmlns:a16="http://schemas.microsoft.com/office/drawing/2014/main" id="{917D49CE-2AFB-429A-BEE6-85F8ACD02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3986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3 w 39"/>
                  <a:gd name="T3" fmla="*/ 32 h 39"/>
                  <a:gd name="T4" fmla="*/ 38 w 39"/>
                  <a:gd name="T5" fmla="*/ 20 h 39"/>
                  <a:gd name="T6" fmla="*/ 32 w 39"/>
                  <a:gd name="T7" fmla="*/ 6 h 39"/>
                  <a:gd name="T8" fmla="*/ 19 w 39"/>
                  <a:gd name="T9" fmla="*/ 0 h 39"/>
                  <a:gd name="T10" fmla="*/ 6 w 39"/>
                  <a:gd name="T11" fmla="*/ 8 h 39"/>
                  <a:gd name="T12" fmla="*/ 0 w 39"/>
                  <a:gd name="T13" fmla="*/ 19 h 39"/>
                  <a:gd name="T14" fmla="*/ 7 w 39"/>
                  <a:gd name="T15" fmla="*/ 33 h 39"/>
                  <a:gd name="T16" fmla="*/ 20 w 39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4" y="36"/>
                      <a:pt x="30" y="36"/>
                      <a:pt x="33" y="32"/>
                    </a:cubicBezTo>
                    <a:cubicBezTo>
                      <a:pt x="36" y="28"/>
                      <a:pt x="39" y="23"/>
                      <a:pt x="38" y="20"/>
                    </a:cubicBezTo>
                    <a:cubicBezTo>
                      <a:pt x="38" y="15"/>
                      <a:pt x="36" y="10"/>
                      <a:pt x="32" y="6"/>
                    </a:cubicBezTo>
                    <a:cubicBezTo>
                      <a:pt x="28" y="3"/>
                      <a:pt x="23" y="2"/>
                      <a:pt x="19" y="0"/>
                    </a:cubicBezTo>
                    <a:cubicBezTo>
                      <a:pt x="15" y="3"/>
                      <a:pt x="9" y="3"/>
                      <a:pt x="6" y="8"/>
                    </a:cubicBezTo>
                    <a:cubicBezTo>
                      <a:pt x="4" y="11"/>
                      <a:pt x="2" y="16"/>
                      <a:pt x="0" y="19"/>
                    </a:cubicBezTo>
                    <a:cubicBezTo>
                      <a:pt x="3" y="24"/>
                      <a:pt x="3" y="30"/>
                      <a:pt x="7" y="33"/>
                    </a:cubicBezTo>
                    <a:cubicBezTo>
                      <a:pt x="11" y="36"/>
                      <a:pt x="16" y="37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3" name="Freeform 194">
                <a:extLst>
                  <a:ext uri="{FF2B5EF4-FFF2-40B4-BE49-F238E27FC236}">
                    <a16:creationId xmlns:a16="http://schemas.microsoft.com/office/drawing/2014/main" id="{031206A4-9CC1-4537-8672-60CC33D8B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" y="3454"/>
                <a:ext cx="98" cy="99"/>
              </a:xfrm>
              <a:custGeom>
                <a:avLst/>
                <a:gdLst>
                  <a:gd name="T0" fmla="*/ 7 w 38"/>
                  <a:gd name="T1" fmla="*/ 33 h 38"/>
                  <a:gd name="T2" fmla="*/ 19 w 38"/>
                  <a:gd name="T3" fmla="*/ 38 h 38"/>
                  <a:gd name="T4" fmla="*/ 32 w 38"/>
                  <a:gd name="T5" fmla="*/ 31 h 38"/>
                  <a:gd name="T6" fmla="*/ 38 w 38"/>
                  <a:gd name="T7" fmla="*/ 18 h 38"/>
                  <a:gd name="T8" fmla="*/ 31 w 38"/>
                  <a:gd name="T9" fmla="*/ 5 h 38"/>
                  <a:gd name="T10" fmla="*/ 19 w 38"/>
                  <a:gd name="T11" fmla="*/ 0 h 38"/>
                  <a:gd name="T12" fmla="*/ 5 w 38"/>
                  <a:gd name="T13" fmla="*/ 7 h 38"/>
                  <a:gd name="T14" fmla="*/ 0 w 38"/>
                  <a:gd name="T15" fmla="*/ 20 h 38"/>
                  <a:gd name="T16" fmla="*/ 7 w 38"/>
                  <a:gd name="T17" fmla="*/ 3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8">
                    <a:moveTo>
                      <a:pt x="7" y="33"/>
                    </a:moveTo>
                    <a:cubicBezTo>
                      <a:pt x="11" y="35"/>
                      <a:pt x="15" y="38"/>
                      <a:pt x="19" y="38"/>
                    </a:cubicBezTo>
                    <a:cubicBezTo>
                      <a:pt x="24" y="37"/>
                      <a:pt x="29" y="36"/>
                      <a:pt x="32" y="31"/>
                    </a:cubicBezTo>
                    <a:cubicBezTo>
                      <a:pt x="36" y="28"/>
                      <a:pt x="36" y="23"/>
                      <a:pt x="38" y="18"/>
                    </a:cubicBezTo>
                    <a:cubicBezTo>
                      <a:pt x="35" y="14"/>
                      <a:pt x="36" y="8"/>
                      <a:pt x="31" y="5"/>
                    </a:cubicBezTo>
                    <a:cubicBezTo>
                      <a:pt x="27" y="3"/>
                      <a:pt x="23" y="2"/>
                      <a:pt x="19" y="0"/>
                    </a:cubicBezTo>
                    <a:cubicBezTo>
                      <a:pt x="14" y="3"/>
                      <a:pt x="9" y="2"/>
                      <a:pt x="5" y="7"/>
                    </a:cubicBezTo>
                    <a:cubicBezTo>
                      <a:pt x="2" y="11"/>
                      <a:pt x="1" y="15"/>
                      <a:pt x="0" y="20"/>
                    </a:cubicBezTo>
                    <a:cubicBezTo>
                      <a:pt x="3" y="24"/>
                      <a:pt x="2" y="30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4" name="Freeform 195">
                <a:extLst>
                  <a:ext uri="{FF2B5EF4-FFF2-40B4-BE49-F238E27FC236}">
                    <a16:creationId xmlns:a16="http://schemas.microsoft.com/office/drawing/2014/main" id="{1C0E3908-3854-4093-9CBC-671611CFB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" y="3454"/>
                <a:ext cx="102" cy="99"/>
              </a:xfrm>
              <a:custGeom>
                <a:avLst/>
                <a:gdLst>
                  <a:gd name="T0" fmla="*/ 20 w 39"/>
                  <a:gd name="T1" fmla="*/ 38 h 38"/>
                  <a:gd name="T2" fmla="*/ 31 w 39"/>
                  <a:gd name="T3" fmla="*/ 33 h 38"/>
                  <a:gd name="T4" fmla="*/ 39 w 39"/>
                  <a:gd name="T5" fmla="*/ 20 h 38"/>
                  <a:gd name="T6" fmla="*/ 33 w 39"/>
                  <a:gd name="T7" fmla="*/ 7 h 38"/>
                  <a:gd name="T8" fmla="*/ 20 w 39"/>
                  <a:gd name="T9" fmla="*/ 0 h 38"/>
                  <a:gd name="T10" fmla="*/ 7 w 39"/>
                  <a:gd name="T11" fmla="*/ 5 h 38"/>
                  <a:gd name="T12" fmla="*/ 0 w 39"/>
                  <a:gd name="T13" fmla="*/ 19 h 38"/>
                  <a:gd name="T14" fmla="*/ 6 w 39"/>
                  <a:gd name="T15" fmla="*/ 32 h 38"/>
                  <a:gd name="T16" fmla="*/ 20 w 39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23" y="37"/>
                      <a:pt x="28" y="35"/>
                      <a:pt x="31" y="33"/>
                    </a:cubicBezTo>
                    <a:cubicBezTo>
                      <a:pt x="36" y="30"/>
                      <a:pt x="36" y="24"/>
                      <a:pt x="39" y="20"/>
                    </a:cubicBezTo>
                    <a:cubicBezTo>
                      <a:pt x="37" y="15"/>
                      <a:pt x="36" y="11"/>
                      <a:pt x="33" y="7"/>
                    </a:cubicBezTo>
                    <a:cubicBezTo>
                      <a:pt x="30" y="2"/>
                      <a:pt x="24" y="2"/>
                      <a:pt x="20" y="0"/>
                    </a:cubicBezTo>
                    <a:cubicBezTo>
                      <a:pt x="16" y="2"/>
                      <a:pt x="11" y="2"/>
                      <a:pt x="7" y="5"/>
                    </a:cubicBezTo>
                    <a:cubicBezTo>
                      <a:pt x="3" y="9"/>
                      <a:pt x="3" y="14"/>
                      <a:pt x="0" y="19"/>
                    </a:cubicBezTo>
                    <a:cubicBezTo>
                      <a:pt x="2" y="23"/>
                      <a:pt x="3" y="28"/>
                      <a:pt x="6" y="32"/>
                    </a:cubicBezTo>
                    <a:cubicBezTo>
                      <a:pt x="9" y="36"/>
                      <a:pt x="15" y="36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5" name="Freeform 196">
                <a:extLst>
                  <a:ext uri="{FF2B5EF4-FFF2-40B4-BE49-F238E27FC236}">
                    <a16:creationId xmlns:a16="http://schemas.microsoft.com/office/drawing/2014/main" id="{D7BC94BD-E467-441B-BDC3-3893177A0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3986"/>
                <a:ext cx="98" cy="101"/>
              </a:xfrm>
              <a:custGeom>
                <a:avLst/>
                <a:gdLst>
                  <a:gd name="T0" fmla="*/ 18 w 38"/>
                  <a:gd name="T1" fmla="*/ 39 h 39"/>
                  <a:gd name="T2" fmla="*/ 31 w 38"/>
                  <a:gd name="T3" fmla="*/ 33 h 39"/>
                  <a:gd name="T4" fmla="*/ 38 w 38"/>
                  <a:gd name="T5" fmla="*/ 20 h 39"/>
                  <a:gd name="T6" fmla="*/ 33 w 38"/>
                  <a:gd name="T7" fmla="*/ 8 h 39"/>
                  <a:gd name="T8" fmla="*/ 19 w 38"/>
                  <a:gd name="T9" fmla="*/ 0 h 39"/>
                  <a:gd name="T10" fmla="*/ 6 w 38"/>
                  <a:gd name="T11" fmla="*/ 6 h 39"/>
                  <a:gd name="T12" fmla="*/ 0 w 38"/>
                  <a:gd name="T13" fmla="*/ 20 h 39"/>
                  <a:gd name="T14" fmla="*/ 5 w 38"/>
                  <a:gd name="T15" fmla="*/ 32 h 39"/>
                  <a:gd name="T16" fmla="*/ 18 w 38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18" y="39"/>
                    </a:moveTo>
                    <a:cubicBezTo>
                      <a:pt x="23" y="37"/>
                      <a:pt x="27" y="36"/>
                      <a:pt x="31" y="33"/>
                    </a:cubicBezTo>
                    <a:cubicBezTo>
                      <a:pt x="36" y="30"/>
                      <a:pt x="36" y="24"/>
                      <a:pt x="38" y="20"/>
                    </a:cubicBezTo>
                    <a:cubicBezTo>
                      <a:pt x="36" y="16"/>
                      <a:pt x="36" y="11"/>
                      <a:pt x="33" y="8"/>
                    </a:cubicBezTo>
                    <a:cubicBezTo>
                      <a:pt x="29" y="3"/>
                      <a:pt x="24" y="3"/>
                      <a:pt x="19" y="0"/>
                    </a:cubicBezTo>
                    <a:cubicBezTo>
                      <a:pt x="15" y="2"/>
                      <a:pt x="10" y="3"/>
                      <a:pt x="6" y="6"/>
                    </a:cubicBezTo>
                    <a:cubicBezTo>
                      <a:pt x="2" y="9"/>
                      <a:pt x="2" y="15"/>
                      <a:pt x="0" y="20"/>
                    </a:cubicBezTo>
                    <a:cubicBezTo>
                      <a:pt x="1" y="24"/>
                      <a:pt x="3" y="28"/>
                      <a:pt x="5" y="32"/>
                    </a:cubicBezTo>
                    <a:cubicBezTo>
                      <a:pt x="8" y="36"/>
                      <a:pt x="14" y="36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6" name="Freeform 197">
                <a:extLst>
                  <a:ext uri="{FF2B5EF4-FFF2-40B4-BE49-F238E27FC236}">
                    <a16:creationId xmlns:a16="http://schemas.microsoft.com/office/drawing/2014/main" id="{032AA941-66FE-4EF4-98A0-0833D2D69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3" y="3563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3 w 39"/>
                  <a:gd name="T3" fmla="*/ 31 h 39"/>
                  <a:gd name="T4" fmla="*/ 38 w 39"/>
                  <a:gd name="T5" fmla="*/ 19 h 39"/>
                  <a:gd name="T6" fmla="*/ 32 w 39"/>
                  <a:gd name="T7" fmla="*/ 6 h 39"/>
                  <a:gd name="T8" fmla="*/ 19 w 39"/>
                  <a:gd name="T9" fmla="*/ 0 h 39"/>
                  <a:gd name="T10" fmla="*/ 6 w 39"/>
                  <a:gd name="T11" fmla="*/ 7 h 39"/>
                  <a:gd name="T12" fmla="*/ 0 w 39"/>
                  <a:gd name="T13" fmla="*/ 19 h 39"/>
                  <a:gd name="T14" fmla="*/ 7 w 39"/>
                  <a:gd name="T15" fmla="*/ 33 h 39"/>
                  <a:gd name="T16" fmla="*/ 20 w 39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4" y="36"/>
                      <a:pt x="30" y="36"/>
                      <a:pt x="33" y="31"/>
                    </a:cubicBezTo>
                    <a:cubicBezTo>
                      <a:pt x="36" y="28"/>
                      <a:pt x="39" y="23"/>
                      <a:pt x="38" y="19"/>
                    </a:cubicBezTo>
                    <a:cubicBezTo>
                      <a:pt x="38" y="15"/>
                      <a:pt x="36" y="9"/>
                      <a:pt x="32" y="6"/>
                    </a:cubicBezTo>
                    <a:cubicBezTo>
                      <a:pt x="28" y="3"/>
                      <a:pt x="23" y="2"/>
                      <a:pt x="19" y="0"/>
                    </a:cubicBezTo>
                    <a:cubicBezTo>
                      <a:pt x="15" y="3"/>
                      <a:pt x="9" y="3"/>
                      <a:pt x="6" y="7"/>
                    </a:cubicBezTo>
                    <a:cubicBezTo>
                      <a:pt x="4" y="11"/>
                      <a:pt x="2" y="15"/>
                      <a:pt x="0" y="19"/>
                    </a:cubicBezTo>
                    <a:cubicBezTo>
                      <a:pt x="3" y="24"/>
                      <a:pt x="3" y="29"/>
                      <a:pt x="7" y="33"/>
                    </a:cubicBezTo>
                    <a:cubicBezTo>
                      <a:pt x="11" y="36"/>
                      <a:pt x="16" y="37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7" name="Freeform 198">
                <a:extLst>
                  <a:ext uri="{FF2B5EF4-FFF2-40B4-BE49-F238E27FC236}">
                    <a16:creationId xmlns:a16="http://schemas.microsoft.com/office/drawing/2014/main" id="{3985AFFA-48C0-49DE-838F-65ACDBA65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" y="3563"/>
                <a:ext cx="98" cy="101"/>
              </a:xfrm>
              <a:custGeom>
                <a:avLst/>
                <a:gdLst>
                  <a:gd name="T0" fmla="*/ 18 w 38"/>
                  <a:gd name="T1" fmla="*/ 39 h 39"/>
                  <a:gd name="T2" fmla="*/ 31 w 38"/>
                  <a:gd name="T3" fmla="*/ 33 h 39"/>
                  <a:gd name="T4" fmla="*/ 38 w 38"/>
                  <a:gd name="T5" fmla="*/ 20 h 39"/>
                  <a:gd name="T6" fmla="*/ 33 w 38"/>
                  <a:gd name="T7" fmla="*/ 7 h 39"/>
                  <a:gd name="T8" fmla="*/ 20 w 38"/>
                  <a:gd name="T9" fmla="*/ 0 h 39"/>
                  <a:gd name="T10" fmla="*/ 7 w 38"/>
                  <a:gd name="T11" fmla="*/ 6 h 39"/>
                  <a:gd name="T12" fmla="*/ 0 w 38"/>
                  <a:gd name="T13" fmla="*/ 19 h 39"/>
                  <a:gd name="T14" fmla="*/ 5 w 38"/>
                  <a:gd name="T15" fmla="*/ 31 h 39"/>
                  <a:gd name="T16" fmla="*/ 18 w 38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18" y="39"/>
                    </a:moveTo>
                    <a:cubicBezTo>
                      <a:pt x="23" y="37"/>
                      <a:pt x="28" y="36"/>
                      <a:pt x="31" y="33"/>
                    </a:cubicBezTo>
                    <a:cubicBezTo>
                      <a:pt x="36" y="29"/>
                      <a:pt x="36" y="24"/>
                      <a:pt x="38" y="20"/>
                    </a:cubicBezTo>
                    <a:cubicBezTo>
                      <a:pt x="36" y="16"/>
                      <a:pt x="36" y="11"/>
                      <a:pt x="33" y="7"/>
                    </a:cubicBezTo>
                    <a:cubicBezTo>
                      <a:pt x="29" y="3"/>
                      <a:pt x="24" y="3"/>
                      <a:pt x="20" y="0"/>
                    </a:cubicBezTo>
                    <a:cubicBezTo>
                      <a:pt x="15" y="2"/>
                      <a:pt x="10" y="3"/>
                      <a:pt x="7" y="6"/>
                    </a:cubicBezTo>
                    <a:cubicBezTo>
                      <a:pt x="2" y="9"/>
                      <a:pt x="2" y="15"/>
                      <a:pt x="0" y="19"/>
                    </a:cubicBezTo>
                    <a:cubicBezTo>
                      <a:pt x="1" y="23"/>
                      <a:pt x="3" y="28"/>
                      <a:pt x="5" y="31"/>
                    </a:cubicBezTo>
                    <a:cubicBezTo>
                      <a:pt x="8" y="36"/>
                      <a:pt x="14" y="36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8" name="Freeform 199">
                <a:extLst>
                  <a:ext uri="{FF2B5EF4-FFF2-40B4-BE49-F238E27FC236}">
                    <a16:creationId xmlns:a16="http://schemas.microsoft.com/office/drawing/2014/main" id="{3B13C858-7634-409D-B74D-9F2F8CFA6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3563"/>
                <a:ext cx="101" cy="101"/>
              </a:xfrm>
              <a:custGeom>
                <a:avLst/>
                <a:gdLst>
                  <a:gd name="T0" fmla="*/ 20 w 39"/>
                  <a:gd name="T1" fmla="*/ 39 h 39"/>
                  <a:gd name="T2" fmla="*/ 33 w 39"/>
                  <a:gd name="T3" fmla="*/ 31 h 39"/>
                  <a:gd name="T4" fmla="*/ 38 w 39"/>
                  <a:gd name="T5" fmla="*/ 19 h 39"/>
                  <a:gd name="T6" fmla="*/ 32 w 39"/>
                  <a:gd name="T7" fmla="*/ 6 h 39"/>
                  <a:gd name="T8" fmla="*/ 19 w 39"/>
                  <a:gd name="T9" fmla="*/ 0 h 39"/>
                  <a:gd name="T10" fmla="*/ 6 w 39"/>
                  <a:gd name="T11" fmla="*/ 7 h 39"/>
                  <a:gd name="T12" fmla="*/ 0 w 39"/>
                  <a:gd name="T13" fmla="*/ 19 h 39"/>
                  <a:gd name="T14" fmla="*/ 7 w 39"/>
                  <a:gd name="T15" fmla="*/ 33 h 39"/>
                  <a:gd name="T16" fmla="*/ 20 w 39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20" y="39"/>
                    </a:moveTo>
                    <a:cubicBezTo>
                      <a:pt x="24" y="36"/>
                      <a:pt x="30" y="36"/>
                      <a:pt x="33" y="31"/>
                    </a:cubicBezTo>
                    <a:cubicBezTo>
                      <a:pt x="35" y="28"/>
                      <a:pt x="39" y="23"/>
                      <a:pt x="38" y="19"/>
                    </a:cubicBezTo>
                    <a:cubicBezTo>
                      <a:pt x="38" y="15"/>
                      <a:pt x="36" y="9"/>
                      <a:pt x="32" y="6"/>
                    </a:cubicBezTo>
                    <a:cubicBezTo>
                      <a:pt x="28" y="3"/>
                      <a:pt x="23" y="2"/>
                      <a:pt x="19" y="0"/>
                    </a:cubicBezTo>
                    <a:cubicBezTo>
                      <a:pt x="15" y="3"/>
                      <a:pt x="9" y="3"/>
                      <a:pt x="6" y="7"/>
                    </a:cubicBezTo>
                    <a:cubicBezTo>
                      <a:pt x="3" y="11"/>
                      <a:pt x="2" y="15"/>
                      <a:pt x="0" y="19"/>
                    </a:cubicBezTo>
                    <a:cubicBezTo>
                      <a:pt x="3" y="24"/>
                      <a:pt x="3" y="29"/>
                      <a:pt x="7" y="33"/>
                    </a:cubicBezTo>
                    <a:cubicBezTo>
                      <a:pt x="11" y="36"/>
                      <a:pt x="16" y="37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9" name="Freeform 200">
                <a:extLst>
                  <a:ext uri="{FF2B5EF4-FFF2-40B4-BE49-F238E27FC236}">
                    <a16:creationId xmlns:a16="http://schemas.microsoft.com/office/drawing/2014/main" id="{C8A68751-7EB1-4BFC-AF69-5349A83E4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" y="3563"/>
                <a:ext cx="99" cy="101"/>
              </a:xfrm>
              <a:custGeom>
                <a:avLst/>
                <a:gdLst>
                  <a:gd name="T0" fmla="*/ 7 w 38"/>
                  <a:gd name="T1" fmla="*/ 33 h 39"/>
                  <a:gd name="T2" fmla="*/ 19 w 38"/>
                  <a:gd name="T3" fmla="*/ 38 h 39"/>
                  <a:gd name="T4" fmla="*/ 32 w 38"/>
                  <a:gd name="T5" fmla="*/ 32 h 39"/>
                  <a:gd name="T6" fmla="*/ 38 w 38"/>
                  <a:gd name="T7" fmla="*/ 19 h 39"/>
                  <a:gd name="T8" fmla="*/ 31 w 38"/>
                  <a:gd name="T9" fmla="*/ 6 h 39"/>
                  <a:gd name="T10" fmla="*/ 19 w 38"/>
                  <a:gd name="T11" fmla="*/ 0 h 39"/>
                  <a:gd name="T12" fmla="*/ 5 w 38"/>
                  <a:gd name="T13" fmla="*/ 7 h 39"/>
                  <a:gd name="T14" fmla="*/ 0 w 38"/>
                  <a:gd name="T15" fmla="*/ 20 h 39"/>
                  <a:gd name="T16" fmla="*/ 7 w 38"/>
                  <a:gd name="T17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7" y="33"/>
                    </a:moveTo>
                    <a:cubicBezTo>
                      <a:pt x="10" y="35"/>
                      <a:pt x="15" y="39"/>
                      <a:pt x="19" y="38"/>
                    </a:cubicBezTo>
                    <a:cubicBezTo>
                      <a:pt x="23" y="38"/>
                      <a:pt x="29" y="36"/>
                      <a:pt x="32" y="32"/>
                    </a:cubicBezTo>
                    <a:cubicBezTo>
                      <a:pt x="35" y="28"/>
                      <a:pt x="36" y="23"/>
                      <a:pt x="38" y="19"/>
                    </a:cubicBezTo>
                    <a:cubicBezTo>
                      <a:pt x="35" y="15"/>
                      <a:pt x="35" y="9"/>
                      <a:pt x="31" y="6"/>
                    </a:cubicBezTo>
                    <a:cubicBezTo>
                      <a:pt x="27" y="3"/>
                      <a:pt x="23" y="2"/>
                      <a:pt x="19" y="0"/>
                    </a:cubicBezTo>
                    <a:cubicBezTo>
                      <a:pt x="14" y="3"/>
                      <a:pt x="9" y="3"/>
                      <a:pt x="5" y="7"/>
                    </a:cubicBezTo>
                    <a:cubicBezTo>
                      <a:pt x="2" y="11"/>
                      <a:pt x="1" y="16"/>
                      <a:pt x="0" y="20"/>
                    </a:cubicBezTo>
                    <a:cubicBezTo>
                      <a:pt x="2" y="24"/>
                      <a:pt x="2" y="30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0" name="Freeform 201">
                <a:extLst>
                  <a:ext uri="{FF2B5EF4-FFF2-40B4-BE49-F238E27FC236}">
                    <a16:creationId xmlns:a16="http://schemas.microsoft.com/office/drawing/2014/main" id="{B2F15008-7195-483C-B7F3-FC902C68F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1" y="3563"/>
                <a:ext cx="98" cy="101"/>
              </a:xfrm>
              <a:custGeom>
                <a:avLst/>
                <a:gdLst>
                  <a:gd name="T0" fmla="*/ 18 w 38"/>
                  <a:gd name="T1" fmla="*/ 39 h 39"/>
                  <a:gd name="T2" fmla="*/ 31 w 38"/>
                  <a:gd name="T3" fmla="*/ 33 h 39"/>
                  <a:gd name="T4" fmla="*/ 38 w 38"/>
                  <a:gd name="T5" fmla="*/ 20 h 39"/>
                  <a:gd name="T6" fmla="*/ 33 w 38"/>
                  <a:gd name="T7" fmla="*/ 7 h 39"/>
                  <a:gd name="T8" fmla="*/ 20 w 38"/>
                  <a:gd name="T9" fmla="*/ 0 h 39"/>
                  <a:gd name="T10" fmla="*/ 7 w 38"/>
                  <a:gd name="T11" fmla="*/ 6 h 39"/>
                  <a:gd name="T12" fmla="*/ 0 w 38"/>
                  <a:gd name="T13" fmla="*/ 19 h 39"/>
                  <a:gd name="T14" fmla="*/ 5 w 38"/>
                  <a:gd name="T15" fmla="*/ 31 h 39"/>
                  <a:gd name="T16" fmla="*/ 18 w 38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18" y="39"/>
                    </a:moveTo>
                    <a:cubicBezTo>
                      <a:pt x="23" y="37"/>
                      <a:pt x="28" y="36"/>
                      <a:pt x="31" y="33"/>
                    </a:cubicBezTo>
                    <a:cubicBezTo>
                      <a:pt x="36" y="29"/>
                      <a:pt x="36" y="24"/>
                      <a:pt x="38" y="20"/>
                    </a:cubicBezTo>
                    <a:cubicBezTo>
                      <a:pt x="36" y="16"/>
                      <a:pt x="36" y="11"/>
                      <a:pt x="33" y="7"/>
                    </a:cubicBezTo>
                    <a:cubicBezTo>
                      <a:pt x="29" y="3"/>
                      <a:pt x="24" y="3"/>
                      <a:pt x="20" y="0"/>
                    </a:cubicBezTo>
                    <a:cubicBezTo>
                      <a:pt x="15" y="2"/>
                      <a:pt x="11" y="3"/>
                      <a:pt x="7" y="6"/>
                    </a:cubicBezTo>
                    <a:cubicBezTo>
                      <a:pt x="2" y="9"/>
                      <a:pt x="2" y="15"/>
                      <a:pt x="0" y="19"/>
                    </a:cubicBezTo>
                    <a:cubicBezTo>
                      <a:pt x="1" y="23"/>
                      <a:pt x="3" y="28"/>
                      <a:pt x="5" y="31"/>
                    </a:cubicBezTo>
                    <a:cubicBezTo>
                      <a:pt x="8" y="36"/>
                      <a:pt x="14" y="36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1" name="Freeform 202">
                <a:extLst>
                  <a:ext uri="{FF2B5EF4-FFF2-40B4-BE49-F238E27FC236}">
                    <a16:creationId xmlns:a16="http://schemas.microsoft.com/office/drawing/2014/main" id="{43E391CD-0CF6-4B04-81BC-2D45B14BA5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6" y="3563"/>
                <a:ext cx="99" cy="101"/>
              </a:xfrm>
              <a:custGeom>
                <a:avLst/>
                <a:gdLst>
                  <a:gd name="T0" fmla="*/ 8 w 38"/>
                  <a:gd name="T1" fmla="*/ 34 h 39"/>
                  <a:gd name="T2" fmla="*/ 20 w 38"/>
                  <a:gd name="T3" fmla="*/ 39 h 39"/>
                  <a:gd name="T4" fmla="*/ 33 w 38"/>
                  <a:gd name="T5" fmla="*/ 31 h 39"/>
                  <a:gd name="T6" fmla="*/ 38 w 38"/>
                  <a:gd name="T7" fmla="*/ 19 h 39"/>
                  <a:gd name="T8" fmla="*/ 31 w 38"/>
                  <a:gd name="T9" fmla="*/ 5 h 39"/>
                  <a:gd name="T10" fmla="*/ 18 w 38"/>
                  <a:gd name="T11" fmla="*/ 0 h 39"/>
                  <a:gd name="T12" fmla="*/ 5 w 38"/>
                  <a:gd name="T13" fmla="*/ 8 h 39"/>
                  <a:gd name="T14" fmla="*/ 0 w 38"/>
                  <a:gd name="T15" fmla="*/ 19 h 39"/>
                  <a:gd name="T16" fmla="*/ 8 w 38"/>
                  <a:gd name="T17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8" y="34"/>
                    </a:moveTo>
                    <a:cubicBezTo>
                      <a:pt x="11" y="36"/>
                      <a:pt x="16" y="37"/>
                      <a:pt x="20" y="39"/>
                    </a:cubicBezTo>
                    <a:cubicBezTo>
                      <a:pt x="24" y="36"/>
                      <a:pt x="30" y="36"/>
                      <a:pt x="33" y="31"/>
                    </a:cubicBezTo>
                    <a:cubicBezTo>
                      <a:pt x="35" y="27"/>
                      <a:pt x="38" y="23"/>
                      <a:pt x="38" y="19"/>
                    </a:cubicBezTo>
                    <a:cubicBezTo>
                      <a:pt x="37" y="14"/>
                      <a:pt x="36" y="8"/>
                      <a:pt x="31" y="5"/>
                    </a:cubicBezTo>
                    <a:cubicBezTo>
                      <a:pt x="27" y="3"/>
                      <a:pt x="22" y="2"/>
                      <a:pt x="18" y="0"/>
                    </a:cubicBezTo>
                    <a:cubicBezTo>
                      <a:pt x="14" y="3"/>
                      <a:pt x="8" y="3"/>
                      <a:pt x="5" y="8"/>
                    </a:cubicBezTo>
                    <a:cubicBezTo>
                      <a:pt x="3" y="11"/>
                      <a:pt x="1" y="16"/>
                      <a:pt x="0" y="19"/>
                    </a:cubicBezTo>
                    <a:cubicBezTo>
                      <a:pt x="0" y="23"/>
                      <a:pt x="5" y="32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2" name="Freeform 203">
                <a:extLst>
                  <a:ext uri="{FF2B5EF4-FFF2-40B4-BE49-F238E27FC236}">
                    <a16:creationId xmlns:a16="http://schemas.microsoft.com/office/drawing/2014/main" id="{2AEE3D66-C1AE-43C0-9E04-15A219595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" y="3563"/>
                <a:ext cx="101" cy="101"/>
              </a:xfrm>
              <a:custGeom>
                <a:avLst/>
                <a:gdLst>
                  <a:gd name="T0" fmla="*/ 19 w 39"/>
                  <a:gd name="T1" fmla="*/ 38 h 39"/>
                  <a:gd name="T2" fmla="*/ 31 w 39"/>
                  <a:gd name="T3" fmla="*/ 33 h 39"/>
                  <a:gd name="T4" fmla="*/ 39 w 39"/>
                  <a:gd name="T5" fmla="*/ 20 h 39"/>
                  <a:gd name="T6" fmla="*/ 34 w 39"/>
                  <a:gd name="T7" fmla="*/ 8 h 39"/>
                  <a:gd name="T8" fmla="*/ 19 w 39"/>
                  <a:gd name="T9" fmla="*/ 0 h 39"/>
                  <a:gd name="T10" fmla="*/ 7 w 39"/>
                  <a:gd name="T11" fmla="*/ 5 h 39"/>
                  <a:gd name="T12" fmla="*/ 0 w 39"/>
                  <a:gd name="T13" fmla="*/ 19 h 39"/>
                  <a:gd name="T14" fmla="*/ 5 w 39"/>
                  <a:gd name="T15" fmla="*/ 31 h 39"/>
                  <a:gd name="T16" fmla="*/ 19 w 39"/>
                  <a:gd name="T1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19" y="38"/>
                    </a:moveTo>
                    <a:cubicBezTo>
                      <a:pt x="23" y="39"/>
                      <a:pt x="27" y="35"/>
                      <a:pt x="31" y="33"/>
                    </a:cubicBezTo>
                    <a:cubicBezTo>
                      <a:pt x="36" y="31"/>
                      <a:pt x="35" y="24"/>
                      <a:pt x="39" y="20"/>
                    </a:cubicBezTo>
                    <a:cubicBezTo>
                      <a:pt x="37" y="16"/>
                      <a:pt x="36" y="12"/>
                      <a:pt x="34" y="8"/>
                    </a:cubicBezTo>
                    <a:cubicBezTo>
                      <a:pt x="31" y="3"/>
                      <a:pt x="24" y="3"/>
                      <a:pt x="19" y="0"/>
                    </a:cubicBezTo>
                    <a:cubicBezTo>
                      <a:pt x="15" y="2"/>
                      <a:pt x="11" y="3"/>
                      <a:pt x="7" y="5"/>
                    </a:cubicBezTo>
                    <a:cubicBezTo>
                      <a:pt x="2" y="8"/>
                      <a:pt x="3" y="15"/>
                      <a:pt x="0" y="19"/>
                    </a:cubicBezTo>
                    <a:cubicBezTo>
                      <a:pt x="2" y="23"/>
                      <a:pt x="3" y="27"/>
                      <a:pt x="5" y="31"/>
                    </a:cubicBezTo>
                    <a:cubicBezTo>
                      <a:pt x="8" y="36"/>
                      <a:pt x="14" y="37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3" name="Freeform 204">
                <a:extLst>
                  <a:ext uri="{FF2B5EF4-FFF2-40B4-BE49-F238E27FC236}">
                    <a16:creationId xmlns:a16="http://schemas.microsoft.com/office/drawing/2014/main" id="{F0C1FF93-64AD-4A1F-ABC1-D464132F4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9" y="3563"/>
                <a:ext cx="101" cy="101"/>
              </a:xfrm>
              <a:custGeom>
                <a:avLst/>
                <a:gdLst>
                  <a:gd name="T0" fmla="*/ 8 w 39"/>
                  <a:gd name="T1" fmla="*/ 34 h 39"/>
                  <a:gd name="T2" fmla="*/ 21 w 39"/>
                  <a:gd name="T3" fmla="*/ 39 h 39"/>
                  <a:gd name="T4" fmla="*/ 34 w 39"/>
                  <a:gd name="T5" fmla="*/ 31 h 39"/>
                  <a:gd name="T6" fmla="*/ 38 w 39"/>
                  <a:gd name="T7" fmla="*/ 19 h 39"/>
                  <a:gd name="T8" fmla="*/ 31 w 39"/>
                  <a:gd name="T9" fmla="*/ 5 h 39"/>
                  <a:gd name="T10" fmla="*/ 19 w 39"/>
                  <a:gd name="T11" fmla="*/ 0 h 39"/>
                  <a:gd name="T12" fmla="*/ 6 w 39"/>
                  <a:gd name="T13" fmla="*/ 8 h 39"/>
                  <a:gd name="T14" fmla="*/ 0 w 39"/>
                  <a:gd name="T15" fmla="*/ 19 h 39"/>
                  <a:gd name="T16" fmla="*/ 8 w 39"/>
                  <a:gd name="T17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8" y="34"/>
                    </a:moveTo>
                    <a:cubicBezTo>
                      <a:pt x="12" y="36"/>
                      <a:pt x="16" y="37"/>
                      <a:pt x="21" y="39"/>
                    </a:cubicBezTo>
                    <a:cubicBezTo>
                      <a:pt x="25" y="35"/>
                      <a:pt x="31" y="36"/>
                      <a:pt x="34" y="31"/>
                    </a:cubicBezTo>
                    <a:cubicBezTo>
                      <a:pt x="36" y="27"/>
                      <a:pt x="39" y="23"/>
                      <a:pt x="38" y="19"/>
                    </a:cubicBezTo>
                    <a:cubicBezTo>
                      <a:pt x="38" y="14"/>
                      <a:pt x="36" y="8"/>
                      <a:pt x="31" y="5"/>
                    </a:cubicBezTo>
                    <a:cubicBezTo>
                      <a:pt x="27" y="3"/>
                      <a:pt x="23" y="2"/>
                      <a:pt x="19" y="0"/>
                    </a:cubicBezTo>
                    <a:cubicBezTo>
                      <a:pt x="15" y="3"/>
                      <a:pt x="8" y="3"/>
                      <a:pt x="6" y="8"/>
                    </a:cubicBezTo>
                    <a:cubicBezTo>
                      <a:pt x="3" y="11"/>
                      <a:pt x="2" y="16"/>
                      <a:pt x="0" y="19"/>
                    </a:cubicBezTo>
                    <a:cubicBezTo>
                      <a:pt x="1" y="23"/>
                      <a:pt x="6" y="32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406">
              <a:extLst>
                <a:ext uri="{FF2B5EF4-FFF2-40B4-BE49-F238E27FC236}">
                  <a16:creationId xmlns:a16="http://schemas.microsoft.com/office/drawing/2014/main" id="{4D60D2EE-8DFC-4EDE-8F58-03AA982141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" y="4826000"/>
              <a:ext cx="12215813" cy="1662113"/>
              <a:chOff x="12" y="3040"/>
              <a:chExt cx="7695" cy="1047"/>
            </a:xfrm>
            <a:grpFill/>
          </p:grpSpPr>
          <p:sp>
            <p:nvSpPr>
              <p:cNvPr id="1974" name="Freeform 206">
                <a:extLst>
                  <a:ext uri="{FF2B5EF4-FFF2-40B4-BE49-F238E27FC236}">
                    <a16:creationId xmlns:a16="http://schemas.microsoft.com/office/drawing/2014/main" id="{E5A8A3B2-C7AD-4C7D-8CC5-017170A0B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5" y="3563"/>
                <a:ext cx="99" cy="101"/>
              </a:xfrm>
              <a:custGeom>
                <a:avLst/>
                <a:gdLst>
                  <a:gd name="T0" fmla="*/ 19 w 38"/>
                  <a:gd name="T1" fmla="*/ 39 h 39"/>
                  <a:gd name="T2" fmla="*/ 33 w 38"/>
                  <a:gd name="T3" fmla="*/ 31 h 39"/>
                  <a:gd name="T4" fmla="*/ 38 w 38"/>
                  <a:gd name="T5" fmla="*/ 19 h 39"/>
                  <a:gd name="T6" fmla="*/ 31 w 38"/>
                  <a:gd name="T7" fmla="*/ 6 h 39"/>
                  <a:gd name="T8" fmla="*/ 18 w 38"/>
                  <a:gd name="T9" fmla="*/ 0 h 39"/>
                  <a:gd name="T10" fmla="*/ 5 w 38"/>
                  <a:gd name="T11" fmla="*/ 7 h 39"/>
                  <a:gd name="T12" fmla="*/ 0 w 38"/>
                  <a:gd name="T13" fmla="*/ 19 h 39"/>
                  <a:gd name="T14" fmla="*/ 6 w 38"/>
                  <a:gd name="T15" fmla="*/ 33 h 39"/>
                  <a:gd name="T16" fmla="*/ 19 w 38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4" y="36"/>
                      <a:pt x="30" y="36"/>
                      <a:pt x="33" y="31"/>
                    </a:cubicBezTo>
                    <a:cubicBezTo>
                      <a:pt x="35" y="28"/>
                      <a:pt x="38" y="23"/>
                      <a:pt x="38" y="19"/>
                    </a:cubicBezTo>
                    <a:cubicBezTo>
                      <a:pt x="37" y="15"/>
                      <a:pt x="36" y="9"/>
                      <a:pt x="31" y="6"/>
                    </a:cubicBezTo>
                    <a:cubicBezTo>
                      <a:pt x="28" y="3"/>
                      <a:pt x="23" y="2"/>
                      <a:pt x="18" y="0"/>
                    </a:cubicBezTo>
                    <a:cubicBezTo>
                      <a:pt x="14" y="3"/>
                      <a:pt x="8" y="3"/>
                      <a:pt x="5" y="7"/>
                    </a:cubicBezTo>
                    <a:cubicBezTo>
                      <a:pt x="3" y="11"/>
                      <a:pt x="1" y="15"/>
                      <a:pt x="0" y="19"/>
                    </a:cubicBezTo>
                    <a:cubicBezTo>
                      <a:pt x="2" y="24"/>
                      <a:pt x="2" y="29"/>
                      <a:pt x="6" y="33"/>
                    </a:cubicBezTo>
                    <a:cubicBezTo>
                      <a:pt x="10" y="36"/>
                      <a:pt x="15" y="37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5" name="Freeform 207">
                <a:extLst>
                  <a:ext uri="{FF2B5EF4-FFF2-40B4-BE49-F238E27FC236}">
                    <a16:creationId xmlns:a16="http://schemas.microsoft.com/office/drawing/2014/main" id="{CD58EACC-8731-4DDC-A7E0-FFA5609FE1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" y="3563"/>
                <a:ext cx="101" cy="101"/>
              </a:xfrm>
              <a:custGeom>
                <a:avLst/>
                <a:gdLst>
                  <a:gd name="T0" fmla="*/ 19 w 39"/>
                  <a:gd name="T1" fmla="*/ 39 h 39"/>
                  <a:gd name="T2" fmla="*/ 32 w 39"/>
                  <a:gd name="T3" fmla="*/ 33 h 39"/>
                  <a:gd name="T4" fmla="*/ 39 w 39"/>
                  <a:gd name="T5" fmla="*/ 19 h 39"/>
                  <a:gd name="T6" fmla="*/ 33 w 39"/>
                  <a:gd name="T7" fmla="*/ 7 h 39"/>
                  <a:gd name="T8" fmla="*/ 20 w 39"/>
                  <a:gd name="T9" fmla="*/ 0 h 39"/>
                  <a:gd name="T10" fmla="*/ 7 w 39"/>
                  <a:gd name="T11" fmla="*/ 6 h 39"/>
                  <a:gd name="T12" fmla="*/ 1 w 39"/>
                  <a:gd name="T13" fmla="*/ 19 h 39"/>
                  <a:gd name="T14" fmla="*/ 5 w 39"/>
                  <a:gd name="T15" fmla="*/ 31 h 39"/>
                  <a:gd name="T16" fmla="*/ 19 w 39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23" y="37"/>
                      <a:pt x="28" y="36"/>
                      <a:pt x="32" y="33"/>
                    </a:cubicBezTo>
                    <a:cubicBezTo>
                      <a:pt x="36" y="30"/>
                      <a:pt x="36" y="24"/>
                      <a:pt x="39" y="19"/>
                    </a:cubicBezTo>
                    <a:cubicBezTo>
                      <a:pt x="37" y="15"/>
                      <a:pt x="35" y="11"/>
                      <a:pt x="33" y="7"/>
                    </a:cubicBezTo>
                    <a:cubicBezTo>
                      <a:pt x="30" y="3"/>
                      <a:pt x="24" y="3"/>
                      <a:pt x="20" y="0"/>
                    </a:cubicBezTo>
                    <a:cubicBezTo>
                      <a:pt x="16" y="2"/>
                      <a:pt x="11" y="3"/>
                      <a:pt x="7" y="6"/>
                    </a:cubicBezTo>
                    <a:cubicBezTo>
                      <a:pt x="3" y="9"/>
                      <a:pt x="1" y="15"/>
                      <a:pt x="1" y="19"/>
                    </a:cubicBezTo>
                    <a:cubicBezTo>
                      <a:pt x="0" y="23"/>
                      <a:pt x="3" y="28"/>
                      <a:pt x="5" y="31"/>
                    </a:cubicBezTo>
                    <a:cubicBezTo>
                      <a:pt x="8" y="36"/>
                      <a:pt x="14" y="36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6" name="Freeform 208">
                <a:extLst>
                  <a:ext uri="{FF2B5EF4-FFF2-40B4-BE49-F238E27FC236}">
                    <a16:creationId xmlns:a16="http://schemas.microsoft.com/office/drawing/2014/main" id="{9719CF04-FF61-49DE-B2FA-C809502AE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" y="3667"/>
                <a:ext cx="98" cy="101"/>
              </a:xfrm>
              <a:custGeom>
                <a:avLst/>
                <a:gdLst>
                  <a:gd name="T0" fmla="*/ 18 w 38"/>
                  <a:gd name="T1" fmla="*/ 39 h 39"/>
                  <a:gd name="T2" fmla="*/ 31 w 38"/>
                  <a:gd name="T3" fmla="*/ 33 h 39"/>
                  <a:gd name="T4" fmla="*/ 38 w 38"/>
                  <a:gd name="T5" fmla="*/ 20 h 39"/>
                  <a:gd name="T6" fmla="*/ 33 w 38"/>
                  <a:gd name="T7" fmla="*/ 8 h 39"/>
                  <a:gd name="T8" fmla="*/ 19 w 38"/>
                  <a:gd name="T9" fmla="*/ 0 h 39"/>
                  <a:gd name="T10" fmla="*/ 6 w 38"/>
                  <a:gd name="T11" fmla="*/ 6 h 39"/>
                  <a:gd name="T12" fmla="*/ 0 w 38"/>
                  <a:gd name="T13" fmla="*/ 20 h 39"/>
                  <a:gd name="T14" fmla="*/ 5 w 38"/>
                  <a:gd name="T15" fmla="*/ 32 h 39"/>
                  <a:gd name="T16" fmla="*/ 18 w 38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18" y="39"/>
                    </a:moveTo>
                    <a:cubicBezTo>
                      <a:pt x="23" y="37"/>
                      <a:pt x="28" y="37"/>
                      <a:pt x="31" y="33"/>
                    </a:cubicBezTo>
                    <a:cubicBezTo>
                      <a:pt x="36" y="30"/>
                      <a:pt x="37" y="24"/>
                      <a:pt x="38" y="20"/>
                    </a:cubicBezTo>
                    <a:cubicBezTo>
                      <a:pt x="38" y="16"/>
                      <a:pt x="35" y="11"/>
                      <a:pt x="33" y="8"/>
                    </a:cubicBezTo>
                    <a:cubicBezTo>
                      <a:pt x="30" y="3"/>
                      <a:pt x="24" y="3"/>
                      <a:pt x="19" y="0"/>
                    </a:cubicBezTo>
                    <a:cubicBezTo>
                      <a:pt x="15" y="3"/>
                      <a:pt x="10" y="3"/>
                      <a:pt x="6" y="6"/>
                    </a:cubicBezTo>
                    <a:cubicBezTo>
                      <a:pt x="2" y="10"/>
                      <a:pt x="2" y="15"/>
                      <a:pt x="0" y="20"/>
                    </a:cubicBezTo>
                    <a:cubicBezTo>
                      <a:pt x="1" y="24"/>
                      <a:pt x="3" y="28"/>
                      <a:pt x="5" y="32"/>
                    </a:cubicBezTo>
                    <a:cubicBezTo>
                      <a:pt x="8" y="37"/>
                      <a:pt x="14" y="36"/>
                      <a:pt x="1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7" name="Freeform 209">
                <a:extLst>
                  <a:ext uri="{FF2B5EF4-FFF2-40B4-BE49-F238E27FC236}">
                    <a16:creationId xmlns:a16="http://schemas.microsoft.com/office/drawing/2014/main" id="{C2D6DD2A-3856-4BA4-A3CB-94709CD3A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3773"/>
                <a:ext cx="101" cy="99"/>
              </a:xfrm>
              <a:custGeom>
                <a:avLst/>
                <a:gdLst>
                  <a:gd name="T0" fmla="*/ 8 w 39"/>
                  <a:gd name="T1" fmla="*/ 33 h 38"/>
                  <a:gd name="T2" fmla="*/ 19 w 39"/>
                  <a:gd name="T3" fmla="*/ 38 h 38"/>
                  <a:gd name="T4" fmla="*/ 33 w 39"/>
                  <a:gd name="T5" fmla="*/ 31 h 38"/>
                  <a:gd name="T6" fmla="*/ 39 w 39"/>
                  <a:gd name="T7" fmla="*/ 18 h 38"/>
                  <a:gd name="T8" fmla="*/ 31 w 39"/>
                  <a:gd name="T9" fmla="*/ 5 h 38"/>
                  <a:gd name="T10" fmla="*/ 19 w 39"/>
                  <a:gd name="T11" fmla="*/ 0 h 38"/>
                  <a:gd name="T12" fmla="*/ 6 w 39"/>
                  <a:gd name="T13" fmla="*/ 7 h 38"/>
                  <a:gd name="T14" fmla="*/ 0 w 39"/>
                  <a:gd name="T15" fmla="*/ 20 h 38"/>
                  <a:gd name="T16" fmla="*/ 8 w 39"/>
                  <a:gd name="T17" fmla="*/ 3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8">
                    <a:moveTo>
                      <a:pt x="8" y="33"/>
                    </a:moveTo>
                    <a:cubicBezTo>
                      <a:pt x="11" y="35"/>
                      <a:pt x="16" y="37"/>
                      <a:pt x="19" y="38"/>
                    </a:cubicBezTo>
                    <a:cubicBezTo>
                      <a:pt x="24" y="36"/>
                      <a:pt x="30" y="36"/>
                      <a:pt x="33" y="31"/>
                    </a:cubicBezTo>
                    <a:cubicBezTo>
                      <a:pt x="36" y="28"/>
                      <a:pt x="37" y="23"/>
                      <a:pt x="39" y="18"/>
                    </a:cubicBezTo>
                    <a:cubicBezTo>
                      <a:pt x="36" y="14"/>
                      <a:pt x="36" y="8"/>
                      <a:pt x="31" y="5"/>
                    </a:cubicBezTo>
                    <a:cubicBezTo>
                      <a:pt x="28" y="3"/>
                      <a:pt x="23" y="0"/>
                      <a:pt x="19" y="0"/>
                    </a:cubicBezTo>
                    <a:cubicBezTo>
                      <a:pt x="15" y="1"/>
                      <a:pt x="9" y="2"/>
                      <a:pt x="6" y="7"/>
                    </a:cubicBezTo>
                    <a:cubicBezTo>
                      <a:pt x="3" y="11"/>
                      <a:pt x="2" y="15"/>
                      <a:pt x="0" y="20"/>
                    </a:cubicBezTo>
                    <a:cubicBezTo>
                      <a:pt x="3" y="24"/>
                      <a:pt x="3" y="30"/>
                      <a:pt x="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8" name="Freeform 210">
                <a:extLst>
                  <a:ext uri="{FF2B5EF4-FFF2-40B4-BE49-F238E27FC236}">
                    <a16:creationId xmlns:a16="http://schemas.microsoft.com/office/drawing/2014/main" id="{658C45AA-AAC6-46F2-B22A-7E5D91B8D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" y="3773"/>
                <a:ext cx="101" cy="99"/>
              </a:xfrm>
              <a:custGeom>
                <a:avLst/>
                <a:gdLst>
                  <a:gd name="T0" fmla="*/ 19 w 39"/>
                  <a:gd name="T1" fmla="*/ 38 h 38"/>
                  <a:gd name="T2" fmla="*/ 32 w 39"/>
                  <a:gd name="T3" fmla="*/ 33 h 38"/>
                  <a:gd name="T4" fmla="*/ 39 w 39"/>
                  <a:gd name="T5" fmla="*/ 19 h 38"/>
                  <a:gd name="T6" fmla="*/ 33 w 39"/>
                  <a:gd name="T7" fmla="*/ 6 h 38"/>
                  <a:gd name="T8" fmla="*/ 20 w 39"/>
                  <a:gd name="T9" fmla="*/ 0 h 38"/>
                  <a:gd name="T10" fmla="*/ 7 w 39"/>
                  <a:gd name="T11" fmla="*/ 5 h 38"/>
                  <a:gd name="T12" fmla="*/ 0 w 39"/>
                  <a:gd name="T13" fmla="*/ 19 h 38"/>
                  <a:gd name="T14" fmla="*/ 7 w 39"/>
                  <a:gd name="T15" fmla="*/ 32 h 38"/>
                  <a:gd name="T16" fmla="*/ 19 w 39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8">
                    <a:moveTo>
                      <a:pt x="19" y="38"/>
                    </a:moveTo>
                    <a:cubicBezTo>
                      <a:pt x="24" y="36"/>
                      <a:pt x="29" y="36"/>
                      <a:pt x="32" y="33"/>
                    </a:cubicBezTo>
                    <a:cubicBezTo>
                      <a:pt x="36" y="29"/>
                      <a:pt x="38" y="24"/>
                      <a:pt x="39" y="19"/>
                    </a:cubicBezTo>
                    <a:cubicBezTo>
                      <a:pt x="39" y="15"/>
                      <a:pt x="36" y="10"/>
                      <a:pt x="33" y="6"/>
                    </a:cubicBezTo>
                    <a:cubicBezTo>
                      <a:pt x="29" y="2"/>
                      <a:pt x="24" y="3"/>
                      <a:pt x="20" y="0"/>
                    </a:cubicBezTo>
                    <a:cubicBezTo>
                      <a:pt x="16" y="2"/>
                      <a:pt x="11" y="2"/>
                      <a:pt x="7" y="5"/>
                    </a:cubicBezTo>
                    <a:cubicBezTo>
                      <a:pt x="3" y="9"/>
                      <a:pt x="3" y="15"/>
                      <a:pt x="0" y="19"/>
                    </a:cubicBezTo>
                    <a:cubicBezTo>
                      <a:pt x="2" y="23"/>
                      <a:pt x="4" y="28"/>
                      <a:pt x="7" y="32"/>
                    </a:cubicBezTo>
                    <a:cubicBezTo>
                      <a:pt x="10" y="36"/>
                      <a:pt x="16" y="35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9" name="Freeform 211">
                <a:extLst>
                  <a:ext uri="{FF2B5EF4-FFF2-40B4-BE49-F238E27FC236}">
                    <a16:creationId xmlns:a16="http://schemas.microsoft.com/office/drawing/2014/main" id="{5C4703A4-0031-4D2F-93F5-CF5C87C20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3773"/>
                <a:ext cx="99" cy="99"/>
              </a:xfrm>
              <a:custGeom>
                <a:avLst/>
                <a:gdLst>
                  <a:gd name="T0" fmla="*/ 19 w 38"/>
                  <a:gd name="T1" fmla="*/ 38 h 38"/>
                  <a:gd name="T2" fmla="*/ 31 w 38"/>
                  <a:gd name="T3" fmla="*/ 33 h 38"/>
                  <a:gd name="T4" fmla="*/ 38 w 38"/>
                  <a:gd name="T5" fmla="*/ 20 h 38"/>
                  <a:gd name="T6" fmla="*/ 33 w 38"/>
                  <a:gd name="T7" fmla="*/ 7 h 38"/>
                  <a:gd name="T8" fmla="*/ 19 w 38"/>
                  <a:gd name="T9" fmla="*/ 0 h 38"/>
                  <a:gd name="T10" fmla="*/ 7 w 38"/>
                  <a:gd name="T11" fmla="*/ 5 h 38"/>
                  <a:gd name="T12" fmla="*/ 0 w 38"/>
                  <a:gd name="T13" fmla="*/ 18 h 38"/>
                  <a:gd name="T14" fmla="*/ 5 w 38"/>
                  <a:gd name="T15" fmla="*/ 31 h 38"/>
                  <a:gd name="T16" fmla="*/ 19 w 38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8">
                    <a:moveTo>
                      <a:pt x="19" y="38"/>
                    </a:moveTo>
                    <a:cubicBezTo>
                      <a:pt x="23" y="37"/>
                      <a:pt x="27" y="35"/>
                      <a:pt x="31" y="33"/>
                    </a:cubicBezTo>
                    <a:cubicBezTo>
                      <a:pt x="36" y="30"/>
                      <a:pt x="35" y="24"/>
                      <a:pt x="38" y="20"/>
                    </a:cubicBezTo>
                    <a:cubicBezTo>
                      <a:pt x="36" y="15"/>
                      <a:pt x="36" y="10"/>
                      <a:pt x="33" y="7"/>
                    </a:cubicBezTo>
                    <a:cubicBezTo>
                      <a:pt x="29" y="2"/>
                      <a:pt x="24" y="2"/>
                      <a:pt x="19" y="0"/>
                    </a:cubicBezTo>
                    <a:cubicBezTo>
                      <a:pt x="15" y="2"/>
                      <a:pt x="11" y="2"/>
                      <a:pt x="7" y="5"/>
                    </a:cubicBezTo>
                    <a:cubicBezTo>
                      <a:pt x="3" y="9"/>
                      <a:pt x="3" y="14"/>
                      <a:pt x="0" y="18"/>
                    </a:cubicBezTo>
                    <a:cubicBezTo>
                      <a:pt x="2" y="23"/>
                      <a:pt x="2" y="28"/>
                      <a:pt x="5" y="31"/>
                    </a:cubicBezTo>
                    <a:cubicBezTo>
                      <a:pt x="9" y="36"/>
                      <a:pt x="14" y="36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0" name="Freeform 212">
                <a:extLst>
                  <a:ext uri="{FF2B5EF4-FFF2-40B4-BE49-F238E27FC236}">
                    <a16:creationId xmlns:a16="http://schemas.microsoft.com/office/drawing/2014/main" id="{6FAC143D-5717-4268-BEA6-B609B92F7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" y="3667"/>
                <a:ext cx="99" cy="101"/>
              </a:xfrm>
              <a:custGeom>
                <a:avLst/>
                <a:gdLst>
                  <a:gd name="T0" fmla="*/ 19 w 38"/>
                  <a:gd name="T1" fmla="*/ 39 h 39"/>
                  <a:gd name="T2" fmla="*/ 31 w 38"/>
                  <a:gd name="T3" fmla="*/ 34 h 39"/>
                  <a:gd name="T4" fmla="*/ 38 w 38"/>
                  <a:gd name="T5" fmla="*/ 21 h 39"/>
                  <a:gd name="T6" fmla="*/ 33 w 38"/>
                  <a:gd name="T7" fmla="*/ 8 h 39"/>
                  <a:gd name="T8" fmla="*/ 19 w 38"/>
                  <a:gd name="T9" fmla="*/ 1 h 39"/>
                  <a:gd name="T10" fmla="*/ 7 w 38"/>
                  <a:gd name="T11" fmla="*/ 6 h 39"/>
                  <a:gd name="T12" fmla="*/ 0 w 38"/>
                  <a:gd name="T13" fmla="*/ 19 h 39"/>
                  <a:gd name="T14" fmla="*/ 5 w 38"/>
                  <a:gd name="T15" fmla="*/ 31 h 39"/>
                  <a:gd name="T16" fmla="*/ 19 w 38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19" y="39"/>
                    </a:moveTo>
                    <a:cubicBezTo>
                      <a:pt x="23" y="37"/>
                      <a:pt x="27" y="36"/>
                      <a:pt x="31" y="34"/>
                    </a:cubicBezTo>
                    <a:cubicBezTo>
                      <a:pt x="36" y="31"/>
                      <a:pt x="35" y="25"/>
                      <a:pt x="38" y="21"/>
                    </a:cubicBezTo>
                    <a:cubicBezTo>
                      <a:pt x="37" y="16"/>
                      <a:pt x="36" y="12"/>
                      <a:pt x="33" y="8"/>
                    </a:cubicBezTo>
                    <a:cubicBezTo>
                      <a:pt x="31" y="3"/>
                      <a:pt x="24" y="2"/>
                      <a:pt x="19" y="1"/>
                    </a:cubicBezTo>
                    <a:cubicBezTo>
                      <a:pt x="16" y="0"/>
                      <a:pt x="11" y="4"/>
                      <a:pt x="7" y="6"/>
                    </a:cubicBezTo>
                    <a:cubicBezTo>
                      <a:pt x="2" y="8"/>
                      <a:pt x="3" y="15"/>
                      <a:pt x="0" y="19"/>
                    </a:cubicBezTo>
                    <a:cubicBezTo>
                      <a:pt x="2" y="23"/>
                      <a:pt x="3" y="27"/>
                      <a:pt x="5" y="31"/>
                    </a:cubicBezTo>
                    <a:cubicBezTo>
                      <a:pt x="8" y="36"/>
                      <a:pt x="14" y="36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1" name="Freeform 213">
                <a:extLst>
                  <a:ext uri="{FF2B5EF4-FFF2-40B4-BE49-F238E27FC236}">
                    <a16:creationId xmlns:a16="http://schemas.microsoft.com/office/drawing/2014/main" id="{4DF4E789-3A52-49E8-8F01-FD508C0D8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5" y="3877"/>
                <a:ext cx="101" cy="101"/>
              </a:xfrm>
              <a:custGeom>
                <a:avLst/>
                <a:gdLst>
                  <a:gd name="T0" fmla="*/ 7 w 39"/>
                  <a:gd name="T1" fmla="*/ 33 h 39"/>
                  <a:gd name="T2" fmla="*/ 19 w 39"/>
                  <a:gd name="T3" fmla="*/ 39 h 39"/>
                  <a:gd name="T4" fmla="*/ 33 w 39"/>
                  <a:gd name="T5" fmla="*/ 32 h 39"/>
                  <a:gd name="T6" fmla="*/ 39 w 39"/>
                  <a:gd name="T7" fmla="*/ 19 h 39"/>
                  <a:gd name="T8" fmla="*/ 31 w 39"/>
                  <a:gd name="T9" fmla="*/ 5 h 39"/>
                  <a:gd name="T10" fmla="*/ 19 w 39"/>
                  <a:gd name="T11" fmla="*/ 1 h 39"/>
                  <a:gd name="T12" fmla="*/ 6 w 39"/>
                  <a:gd name="T13" fmla="*/ 7 h 39"/>
                  <a:gd name="T14" fmla="*/ 0 w 39"/>
                  <a:gd name="T15" fmla="*/ 20 h 39"/>
                  <a:gd name="T16" fmla="*/ 7 w 39"/>
                  <a:gd name="T17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7" y="33"/>
                    </a:moveTo>
                    <a:cubicBezTo>
                      <a:pt x="11" y="35"/>
                      <a:pt x="15" y="37"/>
                      <a:pt x="19" y="39"/>
                    </a:cubicBezTo>
                    <a:cubicBezTo>
                      <a:pt x="24" y="36"/>
                      <a:pt x="30" y="36"/>
                      <a:pt x="33" y="32"/>
                    </a:cubicBezTo>
                    <a:cubicBezTo>
                      <a:pt x="36" y="28"/>
                      <a:pt x="37" y="23"/>
                      <a:pt x="39" y="19"/>
                    </a:cubicBezTo>
                    <a:cubicBezTo>
                      <a:pt x="36" y="15"/>
                      <a:pt x="36" y="8"/>
                      <a:pt x="31" y="5"/>
                    </a:cubicBezTo>
                    <a:cubicBezTo>
                      <a:pt x="28" y="3"/>
                      <a:pt x="23" y="0"/>
                      <a:pt x="19" y="1"/>
                    </a:cubicBezTo>
                    <a:cubicBezTo>
                      <a:pt x="15" y="1"/>
                      <a:pt x="9" y="3"/>
                      <a:pt x="6" y="7"/>
                    </a:cubicBezTo>
                    <a:cubicBezTo>
                      <a:pt x="3" y="11"/>
                      <a:pt x="2" y="16"/>
                      <a:pt x="0" y="20"/>
                    </a:cubicBezTo>
                    <a:cubicBezTo>
                      <a:pt x="3" y="24"/>
                      <a:pt x="3" y="30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2" name="Freeform 214">
                <a:extLst>
                  <a:ext uri="{FF2B5EF4-FFF2-40B4-BE49-F238E27FC236}">
                    <a16:creationId xmlns:a16="http://schemas.microsoft.com/office/drawing/2014/main" id="{A1A455E8-675D-4FBC-BD90-FE2132B63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1" y="3877"/>
                <a:ext cx="99" cy="101"/>
              </a:xfrm>
              <a:custGeom>
                <a:avLst/>
                <a:gdLst>
                  <a:gd name="T0" fmla="*/ 7 w 38"/>
                  <a:gd name="T1" fmla="*/ 33 h 39"/>
                  <a:gd name="T2" fmla="*/ 20 w 38"/>
                  <a:gd name="T3" fmla="*/ 39 h 39"/>
                  <a:gd name="T4" fmla="*/ 33 w 38"/>
                  <a:gd name="T5" fmla="*/ 31 h 39"/>
                  <a:gd name="T6" fmla="*/ 38 w 38"/>
                  <a:gd name="T7" fmla="*/ 19 h 39"/>
                  <a:gd name="T8" fmla="*/ 31 w 38"/>
                  <a:gd name="T9" fmla="*/ 6 h 39"/>
                  <a:gd name="T10" fmla="*/ 18 w 38"/>
                  <a:gd name="T11" fmla="*/ 0 h 39"/>
                  <a:gd name="T12" fmla="*/ 5 w 38"/>
                  <a:gd name="T13" fmla="*/ 7 h 39"/>
                  <a:gd name="T14" fmla="*/ 0 w 38"/>
                  <a:gd name="T15" fmla="*/ 19 h 39"/>
                  <a:gd name="T16" fmla="*/ 7 w 38"/>
                  <a:gd name="T17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9">
                    <a:moveTo>
                      <a:pt x="7" y="33"/>
                    </a:moveTo>
                    <a:cubicBezTo>
                      <a:pt x="11" y="36"/>
                      <a:pt x="15" y="37"/>
                      <a:pt x="20" y="39"/>
                    </a:cubicBezTo>
                    <a:cubicBezTo>
                      <a:pt x="24" y="36"/>
                      <a:pt x="29" y="36"/>
                      <a:pt x="33" y="31"/>
                    </a:cubicBezTo>
                    <a:cubicBezTo>
                      <a:pt x="36" y="28"/>
                      <a:pt x="36" y="23"/>
                      <a:pt x="38" y="19"/>
                    </a:cubicBezTo>
                    <a:cubicBezTo>
                      <a:pt x="36" y="15"/>
                      <a:pt x="36" y="9"/>
                      <a:pt x="31" y="6"/>
                    </a:cubicBezTo>
                    <a:cubicBezTo>
                      <a:pt x="28" y="3"/>
                      <a:pt x="23" y="2"/>
                      <a:pt x="18" y="0"/>
                    </a:cubicBezTo>
                    <a:cubicBezTo>
                      <a:pt x="14" y="3"/>
                      <a:pt x="8" y="3"/>
                      <a:pt x="5" y="7"/>
                    </a:cubicBezTo>
                    <a:cubicBezTo>
                      <a:pt x="3" y="11"/>
                      <a:pt x="1" y="15"/>
                      <a:pt x="0" y="19"/>
                    </a:cubicBezTo>
                    <a:cubicBezTo>
                      <a:pt x="2" y="24"/>
                      <a:pt x="2" y="29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3" name="Freeform 215">
                <a:extLst>
                  <a:ext uri="{FF2B5EF4-FFF2-40B4-BE49-F238E27FC236}">
                    <a16:creationId xmlns:a16="http://schemas.microsoft.com/office/drawing/2014/main" id="{9FB0F4C1-1BBD-4D35-A245-975CA6036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3991"/>
                <a:ext cx="90" cy="91"/>
              </a:xfrm>
              <a:custGeom>
                <a:avLst/>
                <a:gdLst>
                  <a:gd name="T0" fmla="*/ 0 w 35"/>
                  <a:gd name="T1" fmla="*/ 18 h 35"/>
                  <a:gd name="T2" fmla="*/ 16 w 35"/>
                  <a:gd name="T3" fmla="*/ 35 h 35"/>
                  <a:gd name="T4" fmla="*/ 35 w 35"/>
                  <a:gd name="T5" fmla="*/ 18 h 35"/>
                  <a:gd name="T6" fmla="*/ 18 w 35"/>
                  <a:gd name="T7" fmla="*/ 0 h 35"/>
                  <a:gd name="T8" fmla="*/ 0 w 35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0" y="18"/>
                    </a:moveTo>
                    <a:cubicBezTo>
                      <a:pt x="0" y="29"/>
                      <a:pt x="6" y="35"/>
                      <a:pt x="16" y="35"/>
                    </a:cubicBezTo>
                    <a:cubicBezTo>
                      <a:pt x="29" y="35"/>
                      <a:pt x="35" y="30"/>
                      <a:pt x="35" y="18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6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4" name="Freeform 216">
                <a:extLst>
                  <a:ext uri="{FF2B5EF4-FFF2-40B4-BE49-F238E27FC236}">
                    <a16:creationId xmlns:a16="http://schemas.microsoft.com/office/drawing/2014/main" id="{1F3A01A5-086A-4D38-B531-8A5B77949D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6" y="3569"/>
                <a:ext cx="88" cy="90"/>
              </a:xfrm>
              <a:custGeom>
                <a:avLst/>
                <a:gdLst>
                  <a:gd name="T0" fmla="*/ 16 w 34"/>
                  <a:gd name="T1" fmla="*/ 35 h 35"/>
                  <a:gd name="T2" fmla="*/ 34 w 34"/>
                  <a:gd name="T3" fmla="*/ 18 h 35"/>
                  <a:gd name="T4" fmla="*/ 17 w 34"/>
                  <a:gd name="T5" fmla="*/ 0 h 35"/>
                  <a:gd name="T6" fmla="*/ 0 w 34"/>
                  <a:gd name="T7" fmla="*/ 18 h 35"/>
                  <a:gd name="T8" fmla="*/ 16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6" y="35"/>
                    </a:moveTo>
                    <a:cubicBezTo>
                      <a:pt x="29" y="35"/>
                      <a:pt x="34" y="29"/>
                      <a:pt x="34" y="18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5" y="0"/>
                      <a:pt x="0" y="6"/>
                      <a:pt x="0" y="18"/>
                    </a:cubicBezTo>
                    <a:cubicBezTo>
                      <a:pt x="0" y="29"/>
                      <a:pt x="5" y="35"/>
                      <a:pt x="1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5" name="Freeform 217">
                <a:extLst>
                  <a:ext uri="{FF2B5EF4-FFF2-40B4-BE49-F238E27FC236}">
                    <a16:creationId xmlns:a16="http://schemas.microsoft.com/office/drawing/2014/main" id="{A8E40065-AD19-4204-A957-D2FC7429A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" y="3356"/>
                <a:ext cx="88" cy="88"/>
              </a:xfrm>
              <a:custGeom>
                <a:avLst/>
                <a:gdLst>
                  <a:gd name="T0" fmla="*/ 17 w 34"/>
                  <a:gd name="T1" fmla="*/ 34 h 34"/>
                  <a:gd name="T2" fmla="*/ 34 w 34"/>
                  <a:gd name="T3" fmla="*/ 17 h 34"/>
                  <a:gd name="T4" fmla="*/ 17 w 34"/>
                  <a:gd name="T5" fmla="*/ 0 h 34"/>
                  <a:gd name="T6" fmla="*/ 0 w 34"/>
                  <a:gd name="T7" fmla="*/ 16 h 34"/>
                  <a:gd name="T8" fmla="*/ 17 w 3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7" y="34"/>
                    </a:moveTo>
                    <a:cubicBezTo>
                      <a:pt x="29" y="34"/>
                      <a:pt x="34" y="29"/>
                      <a:pt x="34" y="17"/>
                    </a:cubicBezTo>
                    <a:cubicBezTo>
                      <a:pt x="34" y="5"/>
                      <a:pt x="29" y="0"/>
                      <a:pt x="17" y="0"/>
                    </a:cubicBezTo>
                    <a:cubicBezTo>
                      <a:pt x="6" y="0"/>
                      <a:pt x="0" y="5"/>
                      <a:pt x="0" y="16"/>
                    </a:cubicBezTo>
                    <a:cubicBezTo>
                      <a:pt x="0" y="29"/>
                      <a:pt x="5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6" name="Freeform 218">
                <a:extLst>
                  <a:ext uri="{FF2B5EF4-FFF2-40B4-BE49-F238E27FC236}">
                    <a16:creationId xmlns:a16="http://schemas.microsoft.com/office/drawing/2014/main" id="{0EA33039-AF6D-4AA8-A589-5CF7DCE9B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" y="3356"/>
                <a:ext cx="90" cy="88"/>
              </a:xfrm>
              <a:custGeom>
                <a:avLst/>
                <a:gdLst>
                  <a:gd name="T0" fmla="*/ 0 w 35"/>
                  <a:gd name="T1" fmla="*/ 17 h 34"/>
                  <a:gd name="T2" fmla="*/ 17 w 35"/>
                  <a:gd name="T3" fmla="*/ 34 h 34"/>
                  <a:gd name="T4" fmla="*/ 35 w 35"/>
                  <a:gd name="T5" fmla="*/ 17 h 34"/>
                  <a:gd name="T6" fmla="*/ 18 w 35"/>
                  <a:gd name="T7" fmla="*/ 0 h 34"/>
                  <a:gd name="T8" fmla="*/ 0 w 35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0" y="17"/>
                    </a:moveTo>
                    <a:cubicBezTo>
                      <a:pt x="0" y="28"/>
                      <a:pt x="6" y="34"/>
                      <a:pt x="17" y="34"/>
                    </a:cubicBezTo>
                    <a:cubicBezTo>
                      <a:pt x="29" y="34"/>
                      <a:pt x="35" y="29"/>
                      <a:pt x="35" y="17"/>
                    </a:cubicBezTo>
                    <a:cubicBezTo>
                      <a:pt x="35" y="5"/>
                      <a:pt x="30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7" name="Freeform 219">
                <a:extLst>
                  <a:ext uri="{FF2B5EF4-FFF2-40B4-BE49-F238E27FC236}">
                    <a16:creationId xmlns:a16="http://schemas.microsoft.com/office/drawing/2014/main" id="{FD234D46-F664-4D50-921A-F7BD0A8B7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2" y="3460"/>
                <a:ext cx="91" cy="88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7 h 34"/>
                  <a:gd name="T4" fmla="*/ 18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9" y="34"/>
                      <a:pt x="35" y="29"/>
                      <a:pt x="35" y="17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ubicBezTo>
                      <a:pt x="0" y="29"/>
                      <a:pt x="6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8" name="Freeform 220">
                <a:extLst>
                  <a:ext uri="{FF2B5EF4-FFF2-40B4-BE49-F238E27FC236}">
                    <a16:creationId xmlns:a16="http://schemas.microsoft.com/office/drawing/2014/main" id="{086E2AE0-2BAB-4C0E-933A-D52C77156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9" y="3460"/>
                <a:ext cx="91" cy="88"/>
              </a:xfrm>
              <a:custGeom>
                <a:avLst/>
                <a:gdLst>
                  <a:gd name="T0" fmla="*/ 0 w 35"/>
                  <a:gd name="T1" fmla="*/ 17 h 34"/>
                  <a:gd name="T2" fmla="*/ 17 w 35"/>
                  <a:gd name="T3" fmla="*/ 34 h 34"/>
                  <a:gd name="T4" fmla="*/ 35 w 35"/>
                  <a:gd name="T5" fmla="*/ 18 h 34"/>
                  <a:gd name="T6" fmla="*/ 17 w 35"/>
                  <a:gd name="T7" fmla="*/ 0 h 34"/>
                  <a:gd name="T8" fmla="*/ 0 w 35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0" y="17"/>
                    </a:moveTo>
                    <a:cubicBezTo>
                      <a:pt x="0" y="29"/>
                      <a:pt x="6" y="34"/>
                      <a:pt x="17" y="34"/>
                    </a:cubicBezTo>
                    <a:cubicBezTo>
                      <a:pt x="29" y="34"/>
                      <a:pt x="34" y="29"/>
                      <a:pt x="35" y="18"/>
                    </a:cubicBezTo>
                    <a:cubicBezTo>
                      <a:pt x="35" y="5"/>
                      <a:pt x="29" y="0"/>
                      <a:pt x="17" y="0"/>
                    </a:cubicBezTo>
                    <a:cubicBezTo>
                      <a:pt x="6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9" name="Freeform 221">
                <a:extLst>
                  <a:ext uri="{FF2B5EF4-FFF2-40B4-BE49-F238E27FC236}">
                    <a16:creationId xmlns:a16="http://schemas.microsoft.com/office/drawing/2014/main" id="{DAF7E582-8143-499A-98A2-100280580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" y="3460"/>
                <a:ext cx="91" cy="88"/>
              </a:xfrm>
              <a:custGeom>
                <a:avLst/>
                <a:gdLst>
                  <a:gd name="T0" fmla="*/ 0 w 35"/>
                  <a:gd name="T1" fmla="*/ 17 h 34"/>
                  <a:gd name="T2" fmla="*/ 18 w 35"/>
                  <a:gd name="T3" fmla="*/ 34 h 34"/>
                  <a:gd name="T4" fmla="*/ 35 w 35"/>
                  <a:gd name="T5" fmla="*/ 18 h 34"/>
                  <a:gd name="T6" fmla="*/ 18 w 35"/>
                  <a:gd name="T7" fmla="*/ 0 h 34"/>
                  <a:gd name="T8" fmla="*/ 0 w 35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0" y="17"/>
                    </a:moveTo>
                    <a:cubicBezTo>
                      <a:pt x="0" y="29"/>
                      <a:pt x="6" y="34"/>
                      <a:pt x="18" y="34"/>
                    </a:cubicBezTo>
                    <a:cubicBezTo>
                      <a:pt x="29" y="34"/>
                      <a:pt x="35" y="29"/>
                      <a:pt x="35" y="18"/>
                    </a:cubicBezTo>
                    <a:cubicBezTo>
                      <a:pt x="35" y="6"/>
                      <a:pt x="30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0" name="Freeform 222">
                <a:extLst>
                  <a:ext uri="{FF2B5EF4-FFF2-40B4-BE49-F238E27FC236}">
                    <a16:creationId xmlns:a16="http://schemas.microsoft.com/office/drawing/2014/main" id="{E1AE428E-302E-4988-A87E-2FFC2F4CC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4" y="3778"/>
                <a:ext cx="91" cy="89"/>
              </a:xfrm>
              <a:custGeom>
                <a:avLst/>
                <a:gdLst>
                  <a:gd name="T0" fmla="*/ 18 w 35"/>
                  <a:gd name="T1" fmla="*/ 34 h 34"/>
                  <a:gd name="T2" fmla="*/ 35 w 35"/>
                  <a:gd name="T3" fmla="*/ 17 h 34"/>
                  <a:gd name="T4" fmla="*/ 18 w 35"/>
                  <a:gd name="T5" fmla="*/ 0 h 34"/>
                  <a:gd name="T6" fmla="*/ 0 w 35"/>
                  <a:gd name="T7" fmla="*/ 17 h 34"/>
                  <a:gd name="T8" fmla="*/ 18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8" y="34"/>
                    </a:moveTo>
                    <a:cubicBezTo>
                      <a:pt x="29" y="34"/>
                      <a:pt x="35" y="29"/>
                      <a:pt x="35" y="17"/>
                    </a:cubicBezTo>
                    <a:cubicBezTo>
                      <a:pt x="35" y="5"/>
                      <a:pt x="30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ubicBezTo>
                      <a:pt x="0" y="29"/>
                      <a:pt x="6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1" name="Freeform 223">
                <a:extLst>
                  <a:ext uri="{FF2B5EF4-FFF2-40B4-BE49-F238E27FC236}">
                    <a16:creationId xmlns:a16="http://schemas.microsoft.com/office/drawing/2014/main" id="{142AD627-7A5F-4328-B6A6-C3E11F469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" y="3569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1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30" y="0"/>
                      <a:pt x="18" y="0"/>
                    </a:cubicBezTo>
                    <a:cubicBezTo>
                      <a:pt x="6" y="0"/>
                      <a:pt x="1" y="5"/>
                      <a:pt x="1" y="17"/>
                    </a:cubicBezTo>
                    <a:cubicBezTo>
                      <a:pt x="0" y="29"/>
                      <a:pt x="6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2" name="Freeform 224">
                <a:extLst>
                  <a:ext uri="{FF2B5EF4-FFF2-40B4-BE49-F238E27FC236}">
                    <a16:creationId xmlns:a16="http://schemas.microsoft.com/office/drawing/2014/main" id="{E1AFA2B3-E841-498E-A6B5-5D8E2A139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" y="3672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4 w 35"/>
                  <a:gd name="T3" fmla="*/ 19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9" y="35"/>
                      <a:pt x="34" y="30"/>
                      <a:pt x="34" y="19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6"/>
                      <a:pt x="0" y="17"/>
                    </a:cubicBezTo>
                    <a:cubicBezTo>
                      <a:pt x="0" y="29"/>
                      <a:pt x="5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3" name="Freeform 225">
                <a:extLst>
                  <a:ext uri="{FF2B5EF4-FFF2-40B4-BE49-F238E27FC236}">
                    <a16:creationId xmlns:a16="http://schemas.microsoft.com/office/drawing/2014/main" id="{32EFD7A8-80C5-4450-92E3-3380B00F3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1" y="3672"/>
                <a:ext cx="91" cy="91"/>
              </a:xfrm>
              <a:custGeom>
                <a:avLst/>
                <a:gdLst>
                  <a:gd name="T0" fmla="*/ 0 w 35"/>
                  <a:gd name="T1" fmla="*/ 18 h 35"/>
                  <a:gd name="T2" fmla="*/ 18 w 35"/>
                  <a:gd name="T3" fmla="*/ 35 h 35"/>
                  <a:gd name="T4" fmla="*/ 35 w 35"/>
                  <a:gd name="T5" fmla="*/ 18 h 35"/>
                  <a:gd name="T6" fmla="*/ 17 w 35"/>
                  <a:gd name="T7" fmla="*/ 0 h 35"/>
                  <a:gd name="T8" fmla="*/ 0 w 35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0" y="18"/>
                    </a:moveTo>
                    <a:cubicBezTo>
                      <a:pt x="0" y="30"/>
                      <a:pt x="6" y="35"/>
                      <a:pt x="18" y="35"/>
                    </a:cubicBez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29" y="0"/>
                      <a:pt x="17" y="0"/>
                    </a:cubicBezTo>
                    <a:cubicBezTo>
                      <a:pt x="6" y="0"/>
                      <a:pt x="0" y="6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4" name="Freeform 226">
                <a:extLst>
                  <a:ext uri="{FF2B5EF4-FFF2-40B4-BE49-F238E27FC236}">
                    <a16:creationId xmlns:a16="http://schemas.microsoft.com/office/drawing/2014/main" id="{9DE04F14-6A16-4685-A415-7D37925F33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3460"/>
                <a:ext cx="88" cy="88"/>
              </a:xfrm>
              <a:custGeom>
                <a:avLst/>
                <a:gdLst>
                  <a:gd name="T0" fmla="*/ 18 w 34"/>
                  <a:gd name="T1" fmla="*/ 34 h 34"/>
                  <a:gd name="T2" fmla="*/ 34 w 34"/>
                  <a:gd name="T3" fmla="*/ 17 h 34"/>
                  <a:gd name="T4" fmla="*/ 17 w 34"/>
                  <a:gd name="T5" fmla="*/ 0 h 34"/>
                  <a:gd name="T6" fmla="*/ 0 w 34"/>
                  <a:gd name="T7" fmla="*/ 18 h 34"/>
                  <a:gd name="T8" fmla="*/ 18 w 3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8" y="34"/>
                    </a:moveTo>
                    <a:cubicBezTo>
                      <a:pt x="29" y="34"/>
                      <a:pt x="34" y="29"/>
                      <a:pt x="34" y="17"/>
                    </a:cubicBezTo>
                    <a:cubicBezTo>
                      <a:pt x="34" y="5"/>
                      <a:pt x="29" y="0"/>
                      <a:pt x="17" y="0"/>
                    </a:cubicBezTo>
                    <a:cubicBezTo>
                      <a:pt x="5" y="0"/>
                      <a:pt x="0" y="5"/>
                      <a:pt x="0" y="18"/>
                    </a:cubicBezTo>
                    <a:cubicBezTo>
                      <a:pt x="0" y="29"/>
                      <a:pt x="5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5" name="Freeform 227">
                <a:extLst>
                  <a:ext uri="{FF2B5EF4-FFF2-40B4-BE49-F238E27FC236}">
                    <a16:creationId xmlns:a16="http://schemas.microsoft.com/office/drawing/2014/main" id="{E12B12CD-8EA8-4E37-B239-CD576A78F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" y="3460"/>
                <a:ext cx="90" cy="88"/>
              </a:xfrm>
              <a:custGeom>
                <a:avLst/>
                <a:gdLst>
                  <a:gd name="T0" fmla="*/ 0 w 35"/>
                  <a:gd name="T1" fmla="*/ 16 h 34"/>
                  <a:gd name="T2" fmla="*/ 17 w 35"/>
                  <a:gd name="T3" fmla="*/ 34 h 34"/>
                  <a:gd name="T4" fmla="*/ 35 w 35"/>
                  <a:gd name="T5" fmla="*/ 18 h 34"/>
                  <a:gd name="T6" fmla="*/ 19 w 35"/>
                  <a:gd name="T7" fmla="*/ 0 h 34"/>
                  <a:gd name="T8" fmla="*/ 0 w 35"/>
                  <a:gd name="T9" fmla="*/ 1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0" y="16"/>
                    </a:moveTo>
                    <a:cubicBezTo>
                      <a:pt x="0" y="29"/>
                      <a:pt x="5" y="34"/>
                      <a:pt x="17" y="34"/>
                    </a:cubicBezTo>
                    <a:cubicBezTo>
                      <a:pt x="29" y="34"/>
                      <a:pt x="35" y="29"/>
                      <a:pt x="35" y="18"/>
                    </a:cubicBezTo>
                    <a:cubicBezTo>
                      <a:pt x="35" y="6"/>
                      <a:pt x="29" y="0"/>
                      <a:pt x="19" y="0"/>
                    </a:cubicBezTo>
                    <a:cubicBezTo>
                      <a:pt x="6" y="0"/>
                      <a:pt x="0" y="5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6" name="Freeform 228">
                <a:extLst>
                  <a:ext uri="{FF2B5EF4-FFF2-40B4-BE49-F238E27FC236}">
                    <a16:creationId xmlns:a16="http://schemas.microsoft.com/office/drawing/2014/main" id="{4498050B-8546-445D-A0DC-3784B8B77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" y="3460"/>
                <a:ext cx="88" cy="88"/>
              </a:xfrm>
              <a:custGeom>
                <a:avLst/>
                <a:gdLst>
                  <a:gd name="T0" fmla="*/ 0 w 34"/>
                  <a:gd name="T1" fmla="*/ 17 h 34"/>
                  <a:gd name="T2" fmla="*/ 17 w 34"/>
                  <a:gd name="T3" fmla="*/ 34 h 34"/>
                  <a:gd name="T4" fmla="*/ 34 w 34"/>
                  <a:gd name="T5" fmla="*/ 18 h 34"/>
                  <a:gd name="T6" fmla="*/ 17 w 34"/>
                  <a:gd name="T7" fmla="*/ 0 h 34"/>
                  <a:gd name="T8" fmla="*/ 0 w 34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9"/>
                      <a:pt x="5" y="34"/>
                      <a:pt x="17" y="34"/>
                    </a:cubicBezTo>
                    <a:cubicBezTo>
                      <a:pt x="29" y="34"/>
                      <a:pt x="34" y="29"/>
                      <a:pt x="34" y="18"/>
                    </a:cubicBezTo>
                    <a:cubicBezTo>
                      <a:pt x="34" y="5"/>
                      <a:pt x="29" y="0"/>
                      <a:pt x="17" y="0"/>
                    </a:cubicBezTo>
                    <a:cubicBezTo>
                      <a:pt x="5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7" name="Freeform 229">
                <a:extLst>
                  <a:ext uri="{FF2B5EF4-FFF2-40B4-BE49-F238E27FC236}">
                    <a16:creationId xmlns:a16="http://schemas.microsoft.com/office/drawing/2014/main" id="{5ADF24E7-506E-407E-9824-0E729FCD0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6" y="3569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6"/>
                      <a:pt x="0" y="17"/>
                    </a:cubicBezTo>
                    <a:cubicBezTo>
                      <a:pt x="0" y="29"/>
                      <a:pt x="6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8" name="Freeform 230">
                <a:extLst>
                  <a:ext uri="{FF2B5EF4-FFF2-40B4-BE49-F238E27FC236}">
                    <a16:creationId xmlns:a16="http://schemas.microsoft.com/office/drawing/2014/main" id="{350C86A7-119B-4BF7-BD2C-49BB21378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3672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9" y="35"/>
                      <a:pt x="35" y="30"/>
                      <a:pt x="35" y="18"/>
                    </a:cubicBezTo>
                    <a:cubicBezTo>
                      <a:pt x="35" y="6"/>
                      <a:pt x="30" y="0"/>
                      <a:pt x="18" y="0"/>
                    </a:cubicBezTo>
                    <a:cubicBezTo>
                      <a:pt x="6" y="0"/>
                      <a:pt x="0" y="6"/>
                      <a:pt x="0" y="18"/>
                    </a:cubicBezTo>
                    <a:cubicBezTo>
                      <a:pt x="0" y="29"/>
                      <a:pt x="6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9" name="Oval 231">
                <a:extLst>
                  <a:ext uri="{FF2B5EF4-FFF2-40B4-BE49-F238E27FC236}">
                    <a16:creationId xmlns:a16="http://schemas.microsoft.com/office/drawing/2014/main" id="{CC1A37ED-A1B6-4F9B-81E3-055E7F0BE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8" y="3882"/>
                <a:ext cx="88" cy="9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0" name="Freeform 232">
                <a:extLst>
                  <a:ext uri="{FF2B5EF4-FFF2-40B4-BE49-F238E27FC236}">
                    <a16:creationId xmlns:a16="http://schemas.microsoft.com/office/drawing/2014/main" id="{702EE12D-3EF7-4699-A797-25A54B150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2" y="3569"/>
                <a:ext cx="88" cy="90"/>
              </a:xfrm>
              <a:custGeom>
                <a:avLst/>
                <a:gdLst>
                  <a:gd name="T0" fmla="*/ 18 w 34"/>
                  <a:gd name="T1" fmla="*/ 35 h 35"/>
                  <a:gd name="T2" fmla="*/ 34 w 34"/>
                  <a:gd name="T3" fmla="*/ 17 h 35"/>
                  <a:gd name="T4" fmla="*/ 17 w 34"/>
                  <a:gd name="T5" fmla="*/ 0 h 35"/>
                  <a:gd name="T6" fmla="*/ 0 w 34"/>
                  <a:gd name="T7" fmla="*/ 18 h 35"/>
                  <a:gd name="T8" fmla="*/ 18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8" y="35"/>
                    </a:moveTo>
                    <a:cubicBezTo>
                      <a:pt x="29" y="35"/>
                      <a:pt x="34" y="29"/>
                      <a:pt x="34" y="17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5" y="0"/>
                      <a:pt x="0" y="6"/>
                      <a:pt x="0" y="18"/>
                    </a:cubicBezTo>
                    <a:cubicBezTo>
                      <a:pt x="0" y="29"/>
                      <a:pt x="5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1" name="Freeform 233">
                <a:extLst>
                  <a:ext uri="{FF2B5EF4-FFF2-40B4-BE49-F238E27FC236}">
                    <a16:creationId xmlns:a16="http://schemas.microsoft.com/office/drawing/2014/main" id="{879E8B90-E017-4617-9FC4-B15F043CC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4" y="3882"/>
                <a:ext cx="91" cy="91"/>
              </a:xfrm>
              <a:custGeom>
                <a:avLst/>
                <a:gdLst>
                  <a:gd name="T0" fmla="*/ 0 w 35"/>
                  <a:gd name="T1" fmla="*/ 17 h 35"/>
                  <a:gd name="T2" fmla="*/ 17 w 35"/>
                  <a:gd name="T3" fmla="*/ 35 h 35"/>
                  <a:gd name="T4" fmla="*/ 35 w 35"/>
                  <a:gd name="T5" fmla="*/ 18 h 35"/>
                  <a:gd name="T6" fmla="*/ 18 w 35"/>
                  <a:gd name="T7" fmla="*/ 0 h 35"/>
                  <a:gd name="T8" fmla="*/ 0 w 35"/>
                  <a:gd name="T9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0" y="17"/>
                    </a:moveTo>
                    <a:cubicBezTo>
                      <a:pt x="0" y="29"/>
                      <a:pt x="6" y="35"/>
                      <a:pt x="17" y="35"/>
                    </a:cubicBez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2" name="Freeform 234">
                <a:extLst>
                  <a:ext uri="{FF2B5EF4-FFF2-40B4-BE49-F238E27FC236}">
                    <a16:creationId xmlns:a16="http://schemas.microsoft.com/office/drawing/2014/main" id="{A6EA69DC-F4E3-43E7-B7B7-41A811679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0" y="3882"/>
                <a:ext cx="88" cy="91"/>
              </a:xfrm>
              <a:custGeom>
                <a:avLst/>
                <a:gdLst>
                  <a:gd name="T0" fmla="*/ 18 w 34"/>
                  <a:gd name="T1" fmla="*/ 35 h 35"/>
                  <a:gd name="T2" fmla="*/ 34 w 34"/>
                  <a:gd name="T3" fmla="*/ 18 h 35"/>
                  <a:gd name="T4" fmla="*/ 17 w 34"/>
                  <a:gd name="T5" fmla="*/ 0 h 35"/>
                  <a:gd name="T6" fmla="*/ 0 w 34"/>
                  <a:gd name="T7" fmla="*/ 18 h 35"/>
                  <a:gd name="T8" fmla="*/ 18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8" y="35"/>
                    </a:moveTo>
                    <a:cubicBezTo>
                      <a:pt x="29" y="35"/>
                      <a:pt x="34" y="29"/>
                      <a:pt x="34" y="18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5" y="0"/>
                      <a:pt x="0" y="6"/>
                      <a:pt x="0" y="18"/>
                    </a:cubicBezTo>
                    <a:cubicBezTo>
                      <a:pt x="0" y="29"/>
                      <a:pt x="5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3" name="Freeform 235">
                <a:extLst>
                  <a:ext uri="{FF2B5EF4-FFF2-40B4-BE49-F238E27FC236}">
                    <a16:creationId xmlns:a16="http://schemas.microsoft.com/office/drawing/2014/main" id="{291ED12A-1E4B-4D0F-A679-3161BDB31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" y="3882"/>
                <a:ext cx="91" cy="91"/>
              </a:xfrm>
              <a:custGeom>
                <a:avLst/>
                <a:gdLst>
                  <a:gd name="T0" fmla="*/ 0 w 35"/>
                  <a:gd name="T1" fmla="*/ 17 h 35"/>
                  <a:gd name="T2" fmla="*/ 18 w 35"/>
                  <a:gd name="T3" fmla="*/ 35 h 35"/>
                  <a:gd name="T4" fmla="*/ 35 w 35"/>
                  <a:gd name="T5" fmla="*/ 18 h 35"/>
                  <a:gd name="T6" fmla="*/ 18 w 35"/>
                  <a:gd name="T7" fmla="*/ 0 h 35"/>
                  <a:gd name="T8" fmla="*/ 0 w 35"/>
                  <a:gd name="T9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0" y="17"/>
                    </a:moveTo>
                    <a:cubicBezTo>
                      <a:pt x="0" y="29"/>
                      <a:pt x="6" y="35"/>
                      <a:pt x="18" y="35"/>
                    </a:cubicBez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30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4" name="Freeform 236">
                <a:extLst>
                  <a:ext uri="{FF2B5EF4-FFF2-40B4-BE49-F238E27FC236}">
                    <a16:creationId xmlns:a16="http://schemas.microsoft.com/office/drawing/2014/main" id="{D4CC963B-2212-4444-BA38-6EC380FCB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9" y="3672"/>
                <a:ext cx="89" cy="91"/>
              </a:xfrm>
              <a:custGeom>
                <a:avLst/>
                <a:gdLst>
                  <a:gd name="T0" fmla="*/ 0 w 34"/>
                  <a:gd name="T1" fmla="*/ 18 h 35"/>
                  <a:gd name="T2" fmla="*/ 18 w 34"/>
                  <a:gd name="T3" fmla="*/ 35 h 35"/>
                  <a:gd name="T4" fmla="*/ 34 w 34"/>
                  <a:gd name="T5" fmla="*/ 18 h 35"/>
                  <a:gd name="T6" fmla="*/ 17 w 34"/>
                  <a:gd name="T7" fmla="*/ 0 h 35"/>
                  <a:gd name="T8" fmla="*/ 0 w 34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0" y="18"/>
                    </a:moveTo>
                    <a:cubicBezTo>
                      <a:pt x="0" y="30"/>
                      <a:pt x="5" y="35"/>
                      <a:pt x="18" y="35"/>
                    </a:cubicBezTo>
                    <a:cubicBezTo>
                      <a:pt x="29" y="35"/>
                      <a:pt x="34" y="29"/>
                      <a:pt x="34" y="18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5" y="0"/>
                      <a:pt x="0" y="6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5" name="Freeform 237">
                <a:extLst>
                  <a:ext uri="{FF2B5EF4-FFF2-40B4-BE49-F238E27FC236}">
                    <a16:creationId xmlns:a16="http://schemas.microsoft.com/office/drawing/2014/main" id="{E595204F-B550-45A2-8627-11B8F0F2A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6" y="3778"/>
                <a:ext cx="89" cy="89"/>
              </a:xfrm>
              <a:custGeom>
                <a:avLst/>
                <a:gdLst>
                  <a:gd name="T0" fmla="*/ 0 w 34"/>
                  <a:gd name="T1" fmla="*/ 16 h 34"/>
                  <a:gd name="T2" fmla="*/ 17 w 34"/>
                  <a:gd name="T3" fmla="*/ 34 h 34"/>
                  <a:gd name="T4" fmla="*/ 34 w 34"/>
                  <a:gd name="T5" fmla="*/ 17 h 34"/>
                  <a:gd name="T6" fmla="*/ 17 w 34"/>
                  <a:gd name="T7" fmla="*/ 0 h 34"/>
                  <a:gd name="T8" fmla="*/ 0 w 34"/>
                  <a:gd name="T9" fmla="*/ 1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0" y="16"/>
                    </a:moveTo>
                    <a:cubicBezTo>
                      <a:pt x="0" y="29"/>
                      <a:pt x="5" y="34"/>
                      <a:pt x="17" y="34"/>
                    </a:cubicBezTo>
                    <a:cubicBezTo>
                      <a:pt x="29" y="34"/>
                      <a:pt x="34" y="29"/>
                      <a:pt x="34" y="17"/>
                    </a:cubicBezTo>
                    <a:cubicBezTo>
                      <a:pt x="34" y="5"/>
                      <a:pt x="29" y="0"/>
                      <a:pt x="17" y="0"/>
                    </a:cubicBezTo>
                    <a:cubicBezTo>
                      <a:pt x="6" y="0"/>
                      <a:pt x="0" y="5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6" name="Freeform 238">
                <a:extLst>
                  <a:ext uri="{FF2B5EF4-FFF2-40B4-BE49-F238E27FC236}">
                    <a16:creationId xmlns:a16="http://schemas.microsoft.com/office/drawing/2014/main" id="{25D518A2-D371-4672-A8F8-01E80BCD6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0" y="3569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7 h 35"/>
                  <a:gd name="T4" fmla="*/ 18 w 35"/>
                  <a:gd name="T5" fmla="*/ 0 h 35"/>
                  <a:gd name="T6" fmla="*/ 0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9" y="35"/>
                      <a:pt x="35" y="29"/>
                      <a:pt x="35" y="17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ubicBezTo>
                      <a:pt x="0" y="29"/>
                      <a:pt x="6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7" name="Oval 239">
                <a:extLst>
                  <a:ext uri="{FF2B5EF4-FFF2-40B4-BE49-F238E27FC236}">
                    <a16:creationId xmlns:a16="http://schemas.microsoft.com/office/drawing/2014/main" id="{BDDB74FD-0352-4304-A9B0-E0B8C66C6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7" y="3569"/>
                <a:ext cx="91" cy="9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8" name="Freeform 240">
                <a:extLst>
                  <a:ext uri="{FF2B5EF4-FFF2-40B4-BE49-F238E27FC236}">
                    <a16:creationId xmlns:a16="http://schemas.microsoft.com/office/drawing/2014/main" id="{C63E68A7-9B88-4C5E-8E56-8D6319C81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0" y="3778"/>
                <a:ext cx="91" cy="89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8 h 34"/>
                  <a:gd name="T4" fmla="*/ 18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9" y="34"/>
                      <a:pt x="35" y="29"/>
                      <a:pt x="35" y="18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5"/>
                      <a:pt x="0" y="17"/>
                    </a:cubicBezTo>
                    <a:cubicBezTo>
                      <a:pt x="0" y="29"/>
                      <a:pt x="5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9" name="Freeform 241">
                <a:extLst>
                  <a:ext uri="{FF2B5EF4-FFF2-40B4-BE49-F238E27FC236}">
                    <a16:creationId xmlns:a16="http://schemas.microsoft.com/office/drawing/2014/main" id="{A96C9E6A-47DB-4C0C-AC8B-9C5BD82F7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9" y="3991"/>
                <a:ext cx="88" cy="91"/>
              </a:xfrm>
              <a:custGeom>
                <a:avLst/>
                <a:gdLst>
                  <a:gd name="T0" fmla="*/ 17 w 34"/>
                  <a:gd name="T1" fmla="*/ 35 h 35"/>
                  <a:gd name="T2" fmla="*/ 34 w 34"/>
                  <a:gd name="T3" fmla="*/ 17 h 35"/>
                  <a:gd name="T4" fmla="*/ 17 w 34"/>
                  <a:gd name="T5" fmla="*/ 0 h 35"/>
                  <a:gd name="T6" fmla="*/ 0 w 34"/>
                  <a:gd name="T7" fmla="*/ 18 h 35"/>
                  <a:gd name="T8" fmla="*/ 17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9" y="35"/>
                      <a:pt x="34" y="29"/>
                      <a:pt x="34" y="17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5" y="0"/>
                      <a:pt x="0" y="6"/>
                      <a:pt x="0" y="18"/>
                    </a:cubicBezTo>
                    <a:cubicBezTo>
                      <a:pt x="0" y="29"/>
                      <a:pt x="5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0" name="Freeform 242">
                <a:extLst>
                  <a:ext uri="{FF2B5EF4-FFF2-40B4-BE49-F238E27FC236}">
                    <a16:creationId xmlns:a16="http://schemas.microsoft.com/office/drawing/2014/main" id="{732B14E6-3A63-476D-A3FC-F0E79C6CE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3991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7 h 35"/>
                  <a:gd name="T4" fmla="*/ 17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9" y="35"/>
                      <a:pt x="35" y="29"/>
                      <a:pt x="35" y="17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6" y="0"/>
                      <a:pt x="0" y="6"/>
                      <a:pt x="0" y="18"/>
                    </a:cubicBezTo>
                    <a:cubicBezTo>
                      <a:pt x="0" y="29"/>
                      <a:pt x="6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1" name="Freeform 243">
                <a:extLst>
                  <a:ext uri="{FF2B5EF4-FFF2-40B4-BE49-F238E27FC236}">
                    <a16:creationId xmlns:a16="http://schemas.microsoft.com/office/drawing/2014/main" id="{934F637C-768B-4BAE-AD8C-A24BF3340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" y="3991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7 h 35"/>
                  <a:gd name="T4" fmla="*/ 18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30" y="35"/>
                      <a:pt x="35" y="29"/>
                      <a:pt x="35" y="17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6"/>
                      <a:pt x="0" y="18"/>
                    </a:cubicBezTo>
                    <a:cubicBezTo>
                      <a:pt x="0" y="29"/>
                      <a:pt x="6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2" name="Freeform 244">
                <a:extLst>
                  <a:ext uri="{FF2B5EF4-FFF2-40B4-BE49-F238E27FC236}">
                    <a16:creationId xmlns:a16="http://schemas.microsoft.com/office/drawing/2014/main" id="{4C9D03AA-E1AF-4D1D-BF14-CD4798A42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3991"/>
                <a:ext cx="90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9" y="35"/>
                      <a:pt x="35" y="30"/>
                      <a:pt x="35" y="18"/>
                    </a:cubicBezTo>
                    <a:cubicBezTo>
                      <a:pt x="35" y="6"/>
                      <a:pt x="30" y="0"/>
                      <a:pt x="18" y="0"/>
                    </a:cubicBezTo>
                    <a:cubicBezTo>
                      <a:pt x="6" y="0"/>
                      <a:pt x="0" y="6"/>
                      <a:pt x="0" y="18"/>
                    </a:cubicBezTo>
                    <a:cubicBezTo>
                      <a:pt x="0" y="29"/>
                      <a:pt x="6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3" name="Freeform 245">
                <a:extLst>
                  <a:ext uri="{FF2B5EF4-FFF2-40B4-BE49-F238E27FC236}">
                    <a16:creationId xmlns:a16="http://schemas.microsoft.com/office/drawing/2014/main" id="{F47ACABB-1A74-40F9-B438-F0A355C91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5" y="3991"/>
                <a:ext cx="88" cy="91"/>
              </a:xfrm>
              <a:custGeom>
                <a:avLst/>
                <a:gdLst>
                  <a:gd name="T0" fmla="*/ 16 w 34"/>
                  <a:gd name="T1" fmla="*/ 35 h 35"/>
                  <a:gd name="T2" fmla="*/ 34 w 34"/>
                  <a:gd name="T3" fmla="*/ 18 h 35"/>
                  <a:gd name="T4" fmla="*/ 17 w 34"/>
                  <a:gd name="T5" fmla="*/ 0 h 35"/>
                  <a:gd name="T6" fmla="*/ 0 w 34"/>
                  <a:gd name="T7" fmla="*/ 18 h 35"/>
                  <a:gd name="T8" fmla="*/ 16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6" y="35"/>
                    </a:moveTo>
                    <a:cubicBezTo>
                      <a:pt x="29" y="35"/>
                      <a:pt x="34" y="30"/>
                      <a:pt x="34" y="18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5" y="0"/>
                      <a:pt x="0" y="6"/>
                      <a:pt x="0" y="18"/>
                    </a:cubicBezTo>
                    <a:cubicBezTo>
                      <a:pt x="0" y="29"/>
                      <a:pt x="5" y="35"/>
                      <a:pt x="1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4" name="Oval 246">
                <a:extLst>
                  <a:ext uri="{FF2B5EF4-FFF2-40B4-BE49-F238E27FC236}">
                    <a16:creationId xmlns:a16="http://schemas.microsoft.com/office/drawing/2014/main" id="{6FF61FD3-4599-40EC-BC92-F92A94AD4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3" y="3569"/>
                <a:ext cx="88" cy="9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5" name="Freeform 247">
                <a:extLst>
                  <a:ext uri="{FF2B5EF4-FFF2-40B4-BE49-F238E27FC236}">
                    <a16:creationId xmlns:a16="http://schemas.microsoft.com/office/drawing/2014/main" id="{AC9CAB70-18E0-4914-B4ED-AF66478EF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3991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30" y="0"/>
                      <a:pt x="18" y="0"/>
                    </a:cubicBezTo>
                    <a:cubicBezTo>
                      <a:pt x="6" y="0"/>
                      <a:pt x="0" y="6"/>
                      <a:pt x="0" y="18"/>
                    </a:cubicBezTo>
                    <a:cubicBezTo>
                      <a:pt x="0" y="29"/>
                      <a:pt x="6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6" name="Freeform 248">
                <a:extLst>
                  <a:ext uri="{FF2B5EF4-FFF2-40B4-BE49-F238E27FC236}">
                    <a16:creationId xmlns:a16="http://schemas.microsoft.com/office/drawing/2014/main" id="{71F2F6C7-548F-4CF5-8670-D324CE7C87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1" y="3882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6"/>
                      <a:pt x="0" y="17"/>
                    </a:cubicBezTo>
                    <a:cubicBezTo>
                      <a:pt x="0" y="29"/>
                      <a:pt x="6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7" name="Freeform 249">
                <a:extLst>
                  <a:ext uri="{FF2B5EF4-FFF2-40B4-BE49-F238E27FC236}">
                    <a16:creationId xmlns:a16="http://schemas.microsoft.com/office/drawing/2014/main" id="{63F331F1-E245-44A9-8ED2-CC3AB91DD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0" y="3569"/>
                <a:ext cx="88" cy="90"/>
              </a:xfrm>
              <a:custGeom>
                <a:avLst/>
                <a:gdLst>
                  <a:gd name="T0" fmla="*/ 0 w 34"/>
                  <a:gd name="T1" fmla="*/ 17 h 35"/>
                  <a:gd name="T2" fmla="*/ 16 w 34"/>
                  <a:gd name="T3" fmla="*/ 35 h 35"/>
                  <a:gd name="T4" fmla="*/ 34 w 34"/>
                  <a:gd name="T5" fmla="*/ 18 h 35"/>
                  <a:gd name="T6" fmla="*/ 18 w 34"/>
                  <a:gd name="T7" fmla="*/ 0 h 35"/>
                  <a:gd name="T8" fmla="*/ 0 w 34"/>
                  <a:gd name="T9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0" y="17"/>
                    </a:moveTo>
                    <a:cubicBezTo>
                      <a:pt x="0" y="29"/>
                      <a:pt x="5" y="35"/>
                      <a:pt x="16" y="35"/>
                    </a:cubicBezTo>
                    <a:cubicBezTo>
                      <a:pt x="29" y="35"/>
                      <a:pt x="34" y="29"/>
                      <a:pt x="34" y="18"/>
                    </a:cubicBezTo>
                    <a:cubicBezTo>
                      <a:pt x="34" y="6"/>
                      <a:pt x="29" y="0"/>
                      <a:pt x="18" y="0"/>
                    </a:cubicBezTo>
                    <a:cubicBezTo>
                      <a:pt x="5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8" name="Freeform 250">
                <a:extLst>
                  <a:ext uri="{FF2B5EF4-FFF2-40B4-BE49-F238E27FC236}">
                    <a16:creationId xmlns:a16="http://schemas.microsoft.com/office/drawing/2014/main" id="{D50E1756-708B-4FBE-B4E1-B02FBF37F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" y="3569"/>
                <a:ext cx="88" cy="90"/>
              </a:xfrm>
              <a:custGeom>
                <a:avLst/>
                <a:gdLst>
                  <a:gd name="T0" fmla="*/ 0 w 34"/>
                  <a:gd name="T1" fmla="*/ 18 h 35"/>
                  <a:gd name="T2" fmla="*/ 17 w 34"/>
                  <a:gd name="T3" fmla="*/ 35 h 35"/>
                  <a:gd name="T4" fmla="*/ 34 w 34"/>
                  <a:gd name="T5" fmla="*/ 17 h 35"/>
                  <a:gd name="T6" fmla="*/ 17 w 34"/>
                  <a:gd name="T7" fmla="*/ 0 h 35"/>
                  <a:gd name="T8" fmla="*/ 0 w 34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0" y="18"/>
                    </a:moveTo>
                    <a:cubicBezTo>
                      <a:pt x="0" y="29"/>
                      <a:pt x="5" y="35"/>
                      <a:pt x="17" y="35"/>
                    </a:cubicBezTo>
                    <a:cubicBezTo>
                      <a:pt x="29" y="35"/>
                      <a:pt x="34" y="29"/>
                      <a:pt x="34" y="17"/>
                    </a:cubicBezTo>
                    <a:cubicBezTo>
                      <a:pt x="34" y="6"/>
                      <a:pt x="29" y="0"/>
                      <a:pt x="17" y="0"/>
                    </a:cubicBezTo>
                    <a:cubicBezTo>
                      <a:pt x="5" y="0"/>
                      <a:pt x="0" y="6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9" name="Freeform 251">
                <a:extLst>
                  <a:ext uri="{FF2B5EF4-FFF2-40B4-BE49-F238E27FC236}">
                    <a16:creationId xmlns:a16="http://schemas.microsoft.com/office/drawing/2014/main" id="{A1ADE790-3D7C-44D2-A07B-2CA35C6A8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3" y="3569"/>
                <a:ext cx="88" cy="90"/>
              </a:xfrm>
              <a:custGeom>
                <a:avLst/>
                <a:gdLst>
                  <a:gd name="T0" fmla="*/ 0 w 34"/>
                  <a:gd name="T1" fmla="*/ 17 h 35"/>
                  <a:gd name="T2" fmla="*/ 17 w 34"/>
                  <a:gd name="T3" fmla="*/ 35 h 35"/>
                  <a:gd name="T4" fmla="*/ 34 w 34"/>
                  <a:gd name="T5" fmla="*/ 17 h 35"/>
                  <a:gd name="T6" fmla="*/ 18 w 34"/>
                  <a:gd name="T7" fmla="*/ 0 h 35"/>
                  <a:gd name="T8" fmla="*/ 0 w 34"/>
                  <a:gd name="T9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0" y="17"/>
                    </a:moveTo>
                    <a:cubicBezTo>
                      <a:pt x="0" y="29"/>
                      <a:pt x="5" y="35"/>
                      <a:pt x="17" y="35"/>
                    </a:cubicBezTo>
                    <a:cubicBezTo>
                      <a:pt x="29" y="35"/>
                      <a:pt x="34" y="29"/>
                      <a:pt x="34" y="17"/>
                    </a:cubicBezTo>
                    <a:cubicBezTo>
                      <a:pt x="34" y="6"/>
                      <a:pt x="29" y="0"/>
                      <a:pt x="18" y="0"/>
                    </a:cubicBezTo>
                    <a:cubicBezTo>
                      <a:pt x="5" y="0"/>
                      <a:pt x="0" y="5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0" name="Freeform 252">
                <a:extLst>
                  <a:ext uri="{FF2B5EF4-FFF2-40B4-BE49-F238E27FC236}">
                    <a16:creationId xmlns:a16="http://schemas.microsoft.com/office/drawing/2014/main" id="{73B36D77-51DF-4289-8069-0CB453AF89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" y="3569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7 h 35"/>
                  <a:gd name="T4" fmla="*/ 18 w 35"/>
                  <a:gd name="T5" fmla="*/ 0 h 35"/>
                  <a:gd name="T6" fmla="*/ 0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30" y="35"/>
                      <a:pt x="35" y="29"/>
                      <a:pt x="35" y="17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6"/>
                      <a:pt x="0" y="17"/>
                    </a:cubicBezTo>
                    <a:cubicBezTo>
                      <a:pt x="0" y="29"/>
                      <a:pt x="6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1" name="Freeform 253">
                <a:extLst>
                  <a:ext uri="{FF2B5EF4-FFF2-40B4-BE49-F238E27FC236}">
                    <a16:creationId xmlns:a16="http://schemas.microsoft.com/office/drawing/2014/main" id="{0A2D1BD4-87F6-4E45-802B-E663D9F4B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" y="3569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9" y="35"/>
                      <a:pt x="35" y="29"/>
                      <a:pt x="35" y="18"/>
                    </a:cubicBezTo>
                    <a:cubicBezTo>
                      <a:pt x="35" y="6"/>
                      <a:pt x="29" y="0"/>
                      <a:pt x="18" y="0"/>
                    </a:cubicBezTo>
                    <a:cubicBezTo>
                      <a:pt x="6" y="0"/>
                      <a:pt x="0" y="6"/>
                      <a:pt x="0" y="18"/>
                    </a:cubicBezTo>
                    <a:cubicBezTo>
                      <a:pt x="0" y="29"/>
                      <a:pt x="6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2" name="Oval 254">
                <a:extLst>
                  <a:ext uri="{FF2B5EF4-FFF2-40B4-BE49-F238E27FC236}">
                    <a16:creationId xmlns:a16="http://schemas.microsoft.com/office/drawing/2014/main" id="{13C353AF-831B-419F-95F2-E28E73CC8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3569"/>
                <a:ext cx="91" cy="9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3" name="Freeform 255">
                <a:extLst>
                  <a:ext uri="{FF2B5EF4-FFF2-40B4-BE49-F238E27FC236}">
                    <a16:creationId xmlns:a16="http://schemas.microsoft.com/office/drawing/2014/main" id="{6C0CDAD1-AFF1-4473-9705-F2C2F8B02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6" y="3991"/>
                <a:ext cx="93" cy="96"/>
              </a:xfrm>
              <a:custGeom>
                <a:avLst/>
                <a:gdLst>
                  <a:gd name="T0" fmla="*/ 17 w 36"/>
                  <a:gd name="T1" fmla="*/ 34 h 37"/>
                  <a:gd name="T2" fmla="*/ 31 w 36"/>
                  <a:gd name="T3" fmla="*/ 30 h 37"/>
                  <a:gd name="T4" fmla="*/ 35 w 36"/>
                  <a:gd name="T5" fmla="*/ 18 h 37"/>
                  <a:gd name="T6" fmla="*/ 31 w 36"/>
                  <a:gd name="T7" fmla="*/ 5 h 37"/>
                  <a:gd name="T8" fmla="*/ 19 w 36"/>
                  <a:gd name="T9" fmla="*/ 0 h 37"/>
                  <a:gd name="T10" fmla="*/ 5 w 36"/>
                  <a:gd name="T11" fmla="*/ 5 h 37"/>
                  <a:gd name="T12" fmla="*/ 0 w 36"/>
                  <a:gd name="T13" fmla="*/ 17 h 37"/>
                  <a:gd name="T14" fmla="*/ 5 w 36"/>
                  <a:gd name="T15" fmla="*/ 30 h 37"/>
                  <a:gd name="T16" fmla="*/ 17 w 36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17" y="34"/>
                    </a:moveTo>
                    <a:cubicBezTo>
                      <a:pt x="23" y="37"/>
                      <a:pt x="27" y="33"/>
                      <a:pt x="31" y="30"/>
                    </a:cubicBezTo>
                    <a:cubicBezTo>
                      <a:pt x="33" y="27"/>
                      <a:pt x="36" y="23"/>
                      <a:pt x="35" y="18"/>
                    </a:cubicBezTo>
                    <a:cubicBezTo>
                      <a:pt x="35" y="13"/>
                      <a:pt x="34" y="8"/>
                      <a:pt x="31" y="5"/>
                    </a:cubicBezTo>
                    <a:cubicBezTo>
                      <a:pt x="28" y="3"/>
                      <a:pt x="24" y="0"/>
                      <a:pt x="19" y="0"/>
                    </a:cubicBezTo>
                    <a:cubicBezTo>
                      <a:pt x="13" y="0"/>
                      <a:pt x="9" y="2"/>
                      <a:pt x="5" y="5"/>
                    </a:cubicBezTo>
                    <a:cubicBezTo>
                      <a:pt x="3" y="7"/>
                      <a:pt x="0" y="11"/>
                      <a:pt x="0" y="17"/>
                    </a:cubicBezTo>
                    <a:cubicBezTo>
                      <a:pt x="0" y="22"/>
                      <a:pt x="2" y="27"/>
                      <a:pt x="5" y="30"/>
                    </a:cubicBezTo>
                    <a:cubicBezTo>
                      <a:pt x="8" y="33"/>
                      <a:pt x="12" y="37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4" name="Freeform 256">
                <a:extLst>
                  <a:ext uri="{FF2B5EF4-FFF2-40B4-BE49-F238E27FC236}">
                    <a16:creationId xmlns:a16="http://schemas.microsoft.com/office/drawing/2014/main" id="{D871DF4D-45EA-4CD3-A840-332E58BDD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9" y="3986"/>
                <a:ext cx="94" cy="98"/>
              </a:xfrm>
              <a:custGeom>
                <a:avLst/>
                <a:gdLst>
                  <a:gd name="T0" fmla="*/ 18 w 36"/>
                  <a:gd name="T1" fmla="*/ 37 h 38"/>
                  <a:gd name="T2" fmla="*/ 31 w 36"/>
                  <a:gd name="T3" fmla="*/ 32 h 38"/>
                  <a:gd name="T4" fmla="*/ 36 w 36"/>
                  <a:gd name="T5" fmla="*/ 20 h 38"/>
                  <a:gd name="T6" fmla="*/ 31 w 36"/>
                  <a:gd name="T7" fmla="*/ 7 h 38"/>
                  <a:gd name="T8" fmla="*/ 18 w 36"/>
                  <a:gd name="T9" fmla="*/ 3 h 38"/>
                  <a:gd name="T10" fmla="*/ 5 w 36"/>
                  <a:gd name="T11" fmla="*/ 7 h 38"/>
                  <a:gd name="T12" fmla="*/ 0 w 36"/>
                  <a:gd name="T13" fmla="*/ 20 h 38"/>
                  <a:gd name="T14" fmla="*/ 5 w 36"/>
                  <a:gd name="T15" fmla="*/ 32 h 38"/>
                  <a:gd name="T16" fmla="*/ 18 w 36"/>
                  <a:gd name="T17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8">
                    <a:moveTo>
                      <a:pt x="18" y="37"/>
                    </a:moveTo>
                    <a:cubicBezTo>
                      <a:pt x="23" y="37"/>
                      <a:pt x="28" y="35"/>
                      <a:pt x="31" y="32"/>
                    </a:cubicBezTo>
                    <a:cubicBezTo>
                      <a:pt x="34" y="29"/>
                      <a:pt x="36" y="25"/>
                      <a:pt x="36" y="20"/>
                    </a:cubicBezTo>
                    <a:cubicBezTo>
                      <a:pt x="36" y="15"/>
                      <a:pt x="34" y="10"/>
                      <a:pt x="31" y="7"/>
                    </a:cubicBezTo>
                    <a:cubicBezTo>
                      <a:pt x="28" y="4"/>
                      <a:pt x="24" y="0"/>
                      <a:pt x="18" y="3"/>
                    </a:cubicBezTo>
                    <a:cubicBezTo>
                      <a:pt x="12" y="0"/>
                      <a:pt x="8" y="4"/>
                      <a:pt x="5" y="7"/>
                    </a:cubicBezTo>
                    <a:cubicBezTo>
                      <a:pt x="2" y="10"/>
                      <a:pt x="1" y="15"/>
                      <a:pt x="0" y="20"/>
                    </a:cubicBezTo>
                    <a:cubicBezTo>
                      <a:pt x="0" y="25"/>
                      <a:pt x="3" y="29"/>
                      <a:pt x="5" y="32"/>
                    </a:cubicBezTo>
                    <a:cubicBezTo>
                      <a:pt x="8" y="35"/>
                      <a:pt x="12" y="38"/>
                      <a:pt x="1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5" name="Freeform 257">
                <a:extLst>
                  <a:ext uri="{FF2B5EF4-FFF2-40B4-BE49-F238E27FC236}">
                    <a16:creationId xmlns:a16="http://schemas.microsoft.com/office/drawing/2014/main" id="{B0A422D8-709E-4887-AFD9-49464C9C9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6" y="3986"/>
                <a:ext cx="91" cy="96"/>
              </a:xfrm>
              <a:custGeom>
                <a:avLst/>
                <a:gdLst>
                  <a:gd name="T0" fmla="*/ 16 w 35"/>
                  <a:gd name="T1" fmla="*/ 37 h 37"/>
                  <a:gd name="T2" fmla="*/ 30 w 35"/>
                  <a:gd name="T3" fmla="*/ 33 h 37"/>
                  <a:gd name="T4" fmla="*/ 35 w 35"/>
                  <a:gd name="T5" fmla="*/ 20 h 37"/>
                  <a:gd name="T6" fmla="*/ 30 w 35"/>
                  <a:gd name="T7" fmla="*/ 7 h 37"/>
                  <a:gd name="T8" fmla="*/ 18 w 35"/>
                  <a:gd name="T9" fmla="*/ 3 h 37"/>
                  <a:gd name="T10" fmla="*/ 5 w 35"/>
                  <a:gd name="T11" fmla="*/ 7 h 37"/>
                  <a:gd name="T12" fmla="*/ 0 w 35"/>
                  <a:gd name="T13" fmla="*/ 19 h 37"/>
                  <a:gd name="T14" fmla="*/ 4 w 35"/>
                  <a:gd name="T15" fmla="*/ 32 h 37"/>
                  <a:gd name="T16" fmla="*/ 16 w 35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7">
                    <a:moveTo>
                      <a:pt x="16" y="37"/>
                    </a:moveTo>
                    <a:cubicBezTo>
                      <a:pt x="22" y="37"/>
                      <a:pt x="27" y="36"/>
                      <a:pt x="30" y="33"/>
                    </a:cubicBezTo>
                    <a:cubicBezTo>
                      <a:pt x="33" y="30"/>
                      <a:pt x="35" y="26"/>
                      <a:pt x="35" y="20"/>
                    </a:cubicBezTo>
                    <a:cubicBezTo>
                      <a:pt x="35" y="15"/>
                      <a:pt x="34" y="10"/>
                      <a:pt x="30" y="7"/>
                    </a:cubicBezTo>
                    <a:cubicBezTo>
                      <a:pt x="27" y="4"/>
                      <a:pt x="23" y="0"/>
                      <a:pt x="18" y="3"/>
                    </a:cubicBezTo>
                    <a:cubicBezTo>
                      <a:pt x="12" y="0"/>
                      <a:pt x="8" y="4"/>
                      <a:pt x="5" y="7"/>
                    </a:cubicBezTo>
                    <a:cubicBezTo>
                      <a:pt x="2" y="10"/>
                      <a:pt x="0" y="14"/>
                      <a:pt x="0" y="19"/>
                    </a:cubicBezTo>
                    <a:cubicBezTo>
                      <a:pt x="0" y="24"/>
                      <a:pt x="1" y="29"/>
                      <a:pt x="4" y="32"/>
                    </a:cubicBezTo>
                    <a:cubicBezTo>
                      <a:pt x="7" y="35"/>
                      <a:pt x="11" y="37"/>
                      <a:pt x="16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6" name="Freeform 258">
                <a:extLst>
                  <a:ext uri="{FF2B5EF4-FFF2-40B4-BE49-F238E27FC236}">
                    <a16:creationId xmlns:a16="http://schemas.microsoft.com/office/drawing/2014/main" id="{EC1957FC-190A-4BCA-ADC9-B5C2FF49C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" y="3991"/>
                <a:ext cx="95" cy="91"/>
              </a:xfrm>
              <a:custGeom>
                <a:avLst/>
                <a:gdLst>
                  <a:gd name="T0" fmla="*/ 17 w 37"/>
                  <a:gd name="T1" fmla="*/ 35 h 35"/>
                  <a:gd name="T2" fmla="*/ 30 w 37"/>
                  <a:gd name="T3" fmla="*/ 30 h 35"/>
                  <a:gd name="T4" fmla="*/ 35 w 37"/>
                  <a:gd name="T5" fmla="*/ 18 h 35"/>
                  <a:gd name="T6" fmla="*/ 30 w 37"/>
                  <a:gd name="T7" fmla="*/ 5 h 35"/>
                  <a:gd name="T8" fmla="*/ 18 w 37"/>
                  <a:gd name="T9" fmla="*/ 0 h 35"/>
                  <a:gd name="T10" fmla="*/ 6 w 37"/>
                  <a:gd name="T11" fmla="*/ 4 h 35"/>
                  <a:gd name="T12" fmla="*/ 0 w 37"/>
                  <a:gd name="T13" fmla="*/ 17 h 35"/>
                  <a:gd name="T14" fmla="*/ 5 w 37"/>
                  <a:gd name="T15" fmla="*/ 30 h 35"/>
                  <a:gd name="T16" fmla="*/ 17 w 37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5">
                    <a:moveTo>
                      <a:pt x="17" y="35"/>
                    </a:moveTo>
                    <a:cubicBezTo>
                      <a:pt x="22" y="35"/>
                      <a:pt x="27" y="34"/>
                      <a:pt x="30" y="30"/>
                    </a:cubicBezTo>
                    <a:cubicBezTo>
                      <a:pt x="33" y="27"/>
                      <a:pt x="37" y="24"/>
                      <a:pt x="35" y="18"/>
                    </a:cubicBezTo>
                    <a:cubicBezTo>
                      <a:pt x="37" y="12"/>
                      <a:pt x="33" y="8"/>
                      <a:pt x="30" y="5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8" y="2"/>
                      <a:pt x="6" y="4"/>
                    </a:cubicBezTo>
                    <a:cubicBezTo>
                      <a:pt x="3" y="7"/>
                      <a:pt x="0" y="11"/>
                      <a:pt x="0" y="17"/>
                    </a:cubicBezTo>
                    <a:cubicBezTo>
                      <a:pt x="0" y="22"/>
                      <a:pt x="2" y="27"/>
                      <a:pt x="5" y="30"/>
                    </a:cubicBezTo>
                    <a:cubicBezTo>
                      <a:pt x="8" y="33"/>
                      <a:pt x="12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7" name="Freeform 259">
                <a:extLst>
                  <a:ext uri="{FF2B5EF4-FFF2-40B4-BE49-F238E27FC236}">
                    <a16:creationId xmlns:a16="http://schemas.microsoft.com/office/drawing/2014/main" id="{3FF53CBC-49F6-401D-8791-932065F56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8" y="3988"/>
                <a:ext cx="99" cy="94"/>
              </a:xfrm>
              <a:custGeom>
                <a:avLst/>
                <a:gdLst>
                  <a:gd name="T0" fmla="*/ 7 w 38"/>
                  <a:gd name="T1" fmla="*/ 31 h 36"/>
                  <a:gd name="T2" fmla="*/ 20 w 38"/>
                  <a:gd name="T3" fmla="*/ 36 h 36"/>
                  <a:gd name="T4" fmla="*/ 32 w 38"/>
                  <a:gd name="T5" fmla="*/ 32 h 36"/>
                  <a:gd name="T6" fmla="*/ 38 w 38"/>
                  <a:gd name="T7" fmla="*/ 19 h 36"/>
                  <a:gd name="T8" fmla="*/ 33 w 38"/>
                  <a:gd name="T9" fmla="*/ 6 h 36"/>
                  <a:gd name="T10" fmla="*/ 21 w 38"/>
                  <a:gd name="T11" fmla="*/ 1 h 36"/>
                  <a:gd name="T12" fmla="*/ 7 w 38"/>
                  <a:gd name="T13" fmla="*/ 6 h 36"/>
                  <a:gd name="T14" fmla="*/ 3 w 38"/>
                  <a:gd name="T15" fmla="*/ 18 h 36"/>
                  <a:gd name="T16" fmla="*/ 7 w 38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7" y="31"/>
                    </a:moveTo>
                    <a:cubicBezTo>
                      <a:pt x="10" y="34"/>
                      <a:pt x="14" y="36"/>
                      <a:pt x="20" y="36"/>
                    </a:cubicBezTo>
                    <a:cubicBezTo>
                      <a:pt x="25" y="36"/>
                      <a:pt x="30" y="34"/>
                      <a:pt x="32" y="32"/>
                    </a:cubicBezTo>
                    <a:cubicBezTo>
                      <a:pt x="35" y="29"/>
                      <a:pt x="37" y="25"/>
                      <a:pt x="38" y="19"/>
                    </a:cubicBezTo>
                    <a:cubicBezTo>
                      <a:pt x="38" y="14"/>
                      <a:pt x="36" y="9"/>
                      <a:pt x="33" y="6"/>
                    </a:cubicBezTo>
                    <a:cubicBezTo>
                      <a:pt x="30" y="3"/>
                      <a:pt x="26" y="0"/>
                      <a:pt x="21" y="1"/>
                    </a:cubicBezTo>
                    <a:cubicBezTo>
                      <a:pt x="15" y="1"/>
                      <a:pt x="10" y="2"/>
                      <a:pt x="7" y="6"/>
                    </a:cubicBezTo>
                    <a:cubicBezTo>
                      <a:pt x="5" y="9"/>
                      <a:pt x="0" y="13"/>
                      <a:pt x="3" y="18"/>
                    </a:cubicBezTo>
                    <a:cubicBezTo>
                      <a:pt x="1" y="23"/>
                      <a:pt x="4" y="28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8" name="Freeform 260">
                <a:extLst>
                  <a:ext uri="{FF2B5EF4-FFF2-40B4-BE49-F238E27FC236}">
                    <a16:creationId xmlns:a16="http://schemas.microsoft.com/office/drawing/2014/main" id="{94356B85-EDE9-4661-9C3E-D8A50B01C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" y="3991"/>
                <a:ext cx="96" cy="91"/>
              </a:xfrm>
              <a:custGeom>
                <a:avLst/>
                <a:gdLst>
                  <a:gd name="T0" fmla="*/ 6 w 37"/>
                  <a:gd name="T1" fmla="*/ 30 h 35"/>
                  <a:gd name="T2" fmla="*/ 19 w 37"/>
                  <a:gd name="T3" fmla="*/ 35 h 35"/>
                  <a:gd name="T4" fmla="*/ 32 w 37"/>
                  <a:gd name="T5" fmla="*/ 30 h 35"/>
                  <a:gd name="T6" fmla="*/ 37 w 37"/>
                  <a:gd name="T7" fmla="*/ 18 h 35"/>
                  <a:gd name="T8" fmla="*/ 32 w 37"/>
                  <a:gd name="T9" fmla="*/ 5 h 35"/>
                  <a:gd name="T10" fmla="*/ 20 w 37"/>
                  <a:gd name="T11" fmla="*/ 0 h 35"/>
                  <a:gd name="T12" fmla="*/ 7 w 37"/>
                  <a:gd name="T13" fmla="*/ 5 h 35"/>
                  <a:gd name="T14" fmla="*/ 2 w 37"/>
                  <a:gd name="T15" fmla="*/ 17 h 35"/>
                  <a:gd name="T16" fmla="*/ 6 w 37"/>
                  <a:gd name="T1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5">
                    <a:moveTo>
                      <a:pt x="6" y="30"/>
                    </a:moveTo>
                    <a:cubicBezTo>
                      <a:pt x="9" y="33"/>
                      <a:pt x="14" y="35"/>
                      <a:pt x="19" y="35"/>
                    </a:cubicBezTo>
                    <a:cubicBezTo>
                      <a:pt x="25" y="35"/>
                      <a:pt x="29" y="33"/>
                      <a:pt x="32" y="30"/>
                    </a:cubicBezTo>
                    <a:cubicBezTo>
                      <a:pt x="34" y="28"/>
                      <a:pt x="37" y="24"/>
                      <a:pt x="37" y="18"/>
                    </a:cubicBezTo>
                    <a:cubicBezTo>
                      <a:pt x="36" y="13"/>
                      <a:pt x="36" y="8"/>
                      <a:pt x="32" y="5"/>
                    </a:cubicBezTo>
                    <a:cubicBezTo>
                      <a:pt x="29" y="2"/>
                      <a:pt x="25" y="0"/>
                      <a:pt x="20" y="0"/>
                    </a:cubicBezTo>
                    <a:cubicBezTo>
                      <a:pt x="14" y="0"/>
                      <a:pt x="9" y="2"/>
                      <a:pt x="7" y="5"/>
                    </a:cubicBezTo>
                    <a:cubicBezTo>
                      <a:pt x="4" y="8"/>
                      <a:pt x="0" y="12"/>
                      <a:pt x="2" y="17"/>
                    </a:cubicBezTo>
                    <a:cubicBezTo>
                      <a:pt x="0" y="23"/>
                      <a:pt x="3" y="27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9" name="Freeform 261">
                <a:extLst>
                  <a:ext uri="{FF2B5EF4-FFF2-40B4-BE49-F238E27FC236}">
                    <a16:creationId xmlns:a16="http://schemas.microsoft.com/office/drawing/2014/main" id="{E97D1D16-17AA-4013-81AF-264ACF5BC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" y="3452"/>
                <a:ext cx="94" cy="98"/>
              </a:xfrm>
              <a:custGeom>
                <a:avLst/>
                <a:gdLst>
                  <a:gd name="T0" fmla="*/ 17 w 36"/>
                  <a:gd name="T1" fmla="*/ 38 h 38"/>
                  <a:gd name="T2" fmla="*/ 31 w 36"/>
                  <a:gd name="T3" fmla="*/ 33 h 38"/>
                  <a:gd name="T4" fmla="*/ 36 w 36"/>
                  <a:gd name="T5" fmla="*/ 21 h 38"/>
                  <a:gd name="T6" fmla="*/ 31 w 36"/>
                  <a:gd name="T7" fmla="*/ 8 h 38"/>
                  <a:gd name="T8" fmla="*/ 19 w 36"/>
                  <a:gd name="T9" fmla="*/ 3 h 38"/>
                  <a:gd name="T10" fmla="*/ 6 w 36"/>
                  <a:gd name="T11" fmla="*/ 8 h 38"/>
                  <a:gd name="T12" fmla="*/ 1 w 36"/>
                  <a:gd name="T13" fmla="*/ 20 h 38"/>
                  <a:gd name="T14" fmla="*/ 5 w 36"/>
                  <a:gd name="T15" fmla="*/ 32 h 38"/>
                  <a:gd name="T16" fmla="*/ 17 w 3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8">
                    <a:moveTo>
                      <a:pt x="17" y="38"/>
                    </a:moveTo>
                    <a:cubicBezTo>
                      <a:pt x="23" y="38"/>
                      <a:pt x="28" y="36"/>
                      <a:pt x="31" y="33"/>
                    </a:cubicBezTo>
                    <a:cubicBezTo>
                      <a:pt x="34" y="30"/>
                      <a:pt x="36" y="26"/>
                      <a:pt x="36" y="21"/>
                    </a:cubicBezTo>
                    <a:cubicBezTo>
                      <a:pt x="36" y="15"/>
                      <a:pt x="34" y="10"/>
                      <a:pt x="31" y="8"/>
                    </a:cubicBezTo>
                    <a:cubicBezTo>
                      <a:pt x="28" y="5"/>
                      <a:pt x="24" y="0"/>
                      <a:pt x="19" y="3"/>
                    </a:cubicBezTo>
                    <a:cubicBezTo>
                      <a:pt x="13" y="1"/>
                      <a:pt x="9" y="4"/>
                      <a:pt x="6" y="8"/>
                    </a:cubicBezTo>
                    <a:cubicBezTo>
                      <a:pt x="3" y="10"/>
                      <a:pt x="0" y="15"/>
                      <a:pt x="1" y="20"/>
                    </a:cubicBezTo>
                    <a:cubicBezTo>
                      <a:pt x="1" y="25"/>
                      <a:pt x="2" y="30"/>
                      <a:pt x="5" y="32"/>
                    </a:cubicBezTo>
                    <a:cubicBezTo>
                      <a:pt x="8" y="35"/>
                      <a:pt x="12" y="38"/>
                      <a:pt x="1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0" name="Freeform 262">
                <a:extLst>
                  <a:ext uri="{FF2B5EF4-FFF2-40B4-BE49-F238E27FC236}">
                    <a16:creationId xmlns:a16="http://schemas.microsoft.com/office/drawing/2014/main" id="{CAC583FD-2008-4714-AD1B-20444A8A1A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" y="3452"/>
                <a:ext cx="96" cy="98"/>
              </a:xfrm>
              <a:custGeom>
                <a:avLst/>
                <a:gdLst>
                  <a:gd name="T0" fmla="*/ 18 w 37"/>
                  <a:gd name="T1" fmla="*/ 38 h 38"/>
                  <a:gd name="T2" fmla="*/ 31 w 37"/>
                  <a:gd name="T3" fmla="*/ 33 h 38"/>
                  <a:gd name="T4" fmla="*/ 36 w 37"/>
                  <a:gd name="T5" fmla="*/ 21 h 38"/>
                  <a:gd name="T6" fmla="*/ 32 w 37"/>
                  <a:gd name="T7" fmla="*/ 8 h 38"/>
                  <a:gd name="T8" fmla="*/ 19 w 37"/>
                  <a:gd name="T9" fmla="*/ 2 h 38"/>
                  <a:gd name="T10" fmla="*/ 11 w 37"/>
                  <a:gd name="T11" fmla="*/ 4 h 38"/>
                  <a:gd name="T12" fmla="*/ 3 w 37"/>
                  <a:gd name="T13" fmla="*/ 13 h 38"/>
                  <a:gd name="T14" fmla="*/ 1 w 37"/>
                  <a:gd name="T15" fmla="*/ 20 h 38"/>
                  <a:gd name="T16" fmla="*/ 6 w 37"/>
                  <a:gd name="T17" fmla="*/ 32 h 38"/>
                  <a:gd name="T18" fmla="*/ 18 w 37"/>
                  <a:gd name="T1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8">
                    <a:moveTo>
                      <a:pt x="18" y="38"/>
                    </a:moveTo>
                    <a:cubicBezTo>
                      <a:pt x="23" y="38"/>
                      <a:pt x="28" y="36"/>
                      <a:pt x="31" y="33"/>
                    </a:cubicBezTo>
                    <a:cubicBezTo>
                      <a:pt x="34" y="30"/>
                      <a:pt x="37" y="26"/>
                      <a:pt x="36" y="21"/>
                    </a:cubicBezTo>
                    <a:cubicBezTo>
                      <a:pt x="36" y="15"/>
                      <a:pt x="35" y="10"/>
                      <a:pt x="32" y="8"/>
                    </a:cubicBezTo>
                    <a:cubicBezTo>
                      <a:pt x="29" y="5"/>
                      <a:pt x="25" y="0"/>
                      <a:pt x="19" y="2"/>
                    </a:cubicBezTo>
                    <a:cubicBezTo>
                      <a:pt x="17" y="3"/>
                      <a:pt x="14" y="3"/>
                      <a:pt x="11" y="4"/>
                    </a:cubicBezTo>
                    <a:cubicBezTo>
                      <a:pt x="7" y="6"/>
                      <a:pt x="5" y="9"/>
                      <a:pt x="3" y="13"/>
                    </a:cubicBezTo>
                    <a:cubicBezTo>
                      <a:pt x="1" y="15"/>
                      <a:pt x="2" y="18"/>
                      <a:pt x="1" y="20"/>
                    </a:cubicBezTo>
                    <a:cubicBezTo>
                      <a:pt x="0" y="25"/>
                      <a:pt x="3" y="30"/>
                      <a:pt x="6" y="32"/>
                    </a:cubicBezTo>
                    <a:cubicBezTo>
                      <a:pt x="9" y="35"/>
                      <a:pt x="13" y="38"/>
                      <a:pt x="1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1" name="Freeform 263">
                <a:extLst>
                  <a:ext uri="{FF2B5EF4-FFF2-40B4-BE49-F238E27FC236}">
                    <a16:creationId xmlns:a16="http://schemas.microsoft.com/office/drawing/2014/main" id="{4A82ADB6-2F6D-4C3B-8135-93A7F959C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" y="3880"/>
                <a:ext cx="91" cy="98"/>
              </a:xfrm>
              <a:custGeom>
                <a:avLst/>
                <a:gdLst>
                  <a:gd name="T0" fmla="*/ 17 w 35"/>
                  <a:gd name="T1" fmla="*/ 35 h 38"/>
                  <a:gd name="T2" fmla="*/ 30 w 35"/>
                  <a:gd name="T3" fmla="*/ 31 h 38"/>
                  <a:gd name="T4" fmla="*/ 35 w 35"/>
                  <a:gd name="T5" fmla="*/ 18 h 38"/>
                  <a:gd name="T6" fmla="*/ 30 w 35"/>
                  <a:gd name="T7" fmla="*/ 6 h 38"/>
                  <a:gd name="T8" fmla="*/ 18 w 35"/>
                  <a:gd name="T9" fmla="*/ 1 h 38"/>
                  <a:gd name="T10" fmla="*/ 5 w 35"/>
                  <a:gd name="T11" fmla="*/ 6 h 38"/>
                  <a:gd name="T12" fmla="*/ 0 w 35"/>
                  <a:gd name="T13" fmla="*/ 18 h 38"/>
                  <a:gd name="T14" fmla="*/ 5 w 35"/>
                  <a:gd name="T15" fmla="*/ 31 h 38"/>
                  <a:gd name="T16" fmla="*/ 17 w 35"/>
                  <a:gd name="T17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8">
                    <a:moveTo>
                      <a:pt x="17" y="35"/>
                    </a:moveTo>
                    <a:cubicBezTo>
                      <a:pt x="23" y="38"/>
                      <a:pt x="27" y="34"/>
                      <a:pt x="30" y="31"/>
                    </a:cubicBezTo>
                    <a:cubicBezTo>
                      <a:pt x="33" y="28"/>
                      <a:pt x="35" y="24"/>
                      <a:pt x="35" y="18"/>
                    </a:cubicBezTo>
                    <a:cubicBezTo>
                      <a:pt x="35" y="13"/>
                      <a:pt x="33" y="9"/>
                      <a:pt x="30" y="6"/>
                    </a:cubicBezTo>
                    <a:cubicBezTo>
                      <a:pt x="28" y="3"/>
                      <a:pt x="24" y="0"/>
                      <a:pt x="18" y="1"/>
                    </a:cubicBezTo>
                    <a:cubicBezTo>
                      <a:pt x="13" y="1"/>
                      <a:pt x="8" y="2"/>
                      <a:pt x="5" y="6"/>
                    </a:cubicBezTo>
                    <a:cubicBezTo>
                      <a:pt x="2" y="9"/>
                      <a:pt x="0" y="12"/>
                      <a:pt x="0" y="18"/>
                    </a:cubicBezTo>
                    <a:cubicBezTo>
                      <a:pt x="0" y="23"/>
                      <a:pt x="2" y="28"/>
                      <a:pt x="5" y="31"/>
                    </a:cubicBezTo>
                    <a:cubicBezTo>
                      <a:pt x="8" y="34"/>
                      <a:pt x="12" y="38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2" name="Freeform 264">
                <a:extLst>
                  <a:ext uri="{FF2B5EF4-FFF2-40B4-BE49-F238E27FC236}">
                    <a16:creationId xmlns:a16="http://schemas.microsoft.com/office/drawing/2014/main" id="{C31CD04A-E2D3-43DC-9AB9-76B1CF309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0" y="3771"/>
                <a:ext cx="91" cy="98"/>
              </a:xfrm>
              <a:custGeom>
                <a:avLst/>
                <a:gdLst>
                  <a:gd name="T0" fmla="*/ 16 w 35"/>
                  <a:gd name="T1" fmla="*/ 38 h 38"/>
                  <a:gd name="T2" fmla="*/ 30 w 35"/>
                  <a:gd name="T3" fmla="*/ 33 h 38"/>
                  <a:gd name="T4" fmla="*/ 35 w 35"/>
                  <a:gd name="T5" fmla="*/ 21 h 38"/>
                  <a:gd name="T6" fmla="*/ 30 w 35"/>
                  <a:gd name="T7" fmla="*/ 7 h 38"/>
                  <a:gd name="T8" fmla="*/ 18 w 35"/>
                  <a:gd name="T9" fmla="*/ 3 h 38"/>
                  <a:gd name="T10" fmla="*/ 5 w 35"/>
                  <a:gd name="T11" fmla="*/ 7 h 38"/>
                  <a:gd name="T12" fmla="*/ 0 w 35"/>
                  <a:gd name="T13" fmla="*/ 20 h 38"/>
                  <a:gd name="T14" fmla="*/ 4 w 35"/>
                  <a:gd name="T15" fmla="*/ 32 h 38"/>
                  <a:gd name="T16" fmla="*/ 16 w 35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8">
                    <a:moveTo>
                      <a:pt x="16" y="38"/>
                    </a:moveTo>
                    <a:cubicBezTo>
                      <a:pt x="22" y="38"/>
                      <a:pt x="27" y="36"/>
                      <a:pt x="30" y="33"/>
                    </a:cubicBezTo>
                    <a:cubicBezTo>
                      <a:pt x="33" y="30"/>
                      <a:pt x="35" y="26"/>
                      <a:pt x="35" y="21"/>
                    </a:cubicBezTo>
                    <a:cubicBezTo>
                      <a:pt x="35" y="15"/>
                      <a:pt x="33" y="10"/>
                      <a:pt x="30" y="7"/>
                    </a:cubicBezTo>
                    <a:cubicBezTo>
                      <a:pt x="27" y="5"/>
                      <a:pt x="23" y="0"/>
                      <a:pt x="18" y="3"/>
                    </a:cubicBezTo>
                    <a:cubicBezTo>
                      <a:pt x="12" y="1"/>
                      <a:pt x="8" y="4"/>
                      <a:pt x="5" y="7"/>
                    </a:cubicBezTo>
                    <a:cubicBezTo>
                      <a:pt x="2" y="10"/>
                      <a:pt x="0" y="14"/>
                      <a:pt x="0" y="20"/>
                    </a:cubicBezTo>
                    <a:cubicBezTo>
                      <a:pt x="0" y="25"/>
                      <a:pt x="1" y="29"/>
                      <a:pt x="4" y="32"/>
                    </a:cubicBezTo>
                    <a:cubicBezTo>
                      <a:pt x="7" y="35"/>
                      <a:pt x="11" y="37"/>
                      <a:pt x="1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3" name="Freeform 265">
                <a:extLst>
                  <a:ext uri="{FF2B5EF4-FFF2-40B4-BE49-F238E27FC236}">
                    <a16:creationId xmlns:a16="http://schemas.microsoft.com/office/drawing/2014/main" id="{939D323D-898D-4EB4-9043-2C19E86CB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9" y="3776"/>
                <a:ext cx="98" cy="93"/>
              </a:xfrm>
              <a:custGeom>
                <a:avLst/>
                <a:gdLst>
                  <a:gd name="T0" fmla="*/ 7 w 38"/>
                  <a:gd name="T1" fmla="*/ 31 h 36"/>
                  <a:gd name="T2" fmla="*/ 20 w 38"/>
                  <a:gd name="T3" fmla="*/ 36 h 36"/>
                  <a:gd name="T4" fmla="*/ 32 w 38"/>
                  <a:gd name="T5" fmla="*/ 31 h 36"/>
                  <a:gd name="T6" fmla="*/ 38 w 38"/>
                  <a:gd name="T7" fmla="*/ 19 h 36"/>
                  <a:gd name="T8" fmla="*/ 33 w 38"/>
                  <a:gd name="T9" fmla="*/ 6 h 36"/>
                  <a:gd name="T10" fmla="*/ 21 w 38"/>
                  <a:gd name="T11" fmla="*/ 0 h 36"/>
                  <a:gd name="T12" fmla="*/ 7 w 38"/>
                  <a:gd name="T13" fmla="*/ 5 h 36"/>
                  <a:gd name="T14" fmla="*/ 3 w 38"/>
                  <a:gd name="T15" fmla="*/ 17 h 36"/>
                  <a:gd name="T16" fmla="*/ 7 w 38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7" y="31"/>
                    </a:moveTo>
                    <a:cubicBezTo>
                      <a:pt x="10" y="34"/>
                      <a:pt x="14" y="36"/>
                      <a:pt x="20" y="36"/>
                    </a:cubicBezTo>
                    <a:cubicBezTo>
                      <a:pt x="25" y="35"/>
                      <a:pt x="29" y="34"/>
                      <a:pt x="32" y="31"/>
                    </a:cubicBezTo>
                    <a:cubicBezTo>
                      <a:pt x="35" y="28"/>
                      <a:pt x="37" y="24"/>
                      <a:pt x="38" y="19"/>
                    </a:cubicBezTo>
                    <a:cubicBezTo>
                      <a:pt x="38" y="13"/>
                      <a:pt x="36" y="9"/>
                      <a:pt x="33" y="6"/>
                    </a:cubicBezTo>
                    <a:cubicBezTo>
                      <a:pt x="30" y="3"/>
                      <a:pt x="26" y="0"/>
                      <a:pt x="21" y="0"/>
                    </a:cubicBezTo>
                    <a:cubicBezTo>
                      <a:pt x="15" y="1"/>
                      <a:pt x="10" y="2"/>
                      <a:pt x="7" y="5"/>
                    </a:cubicBezTo>
                    <a:cubicBezTo>
                      <a:pt x="5" y="8"/>
                      <a:pt x="0" y="12"/>
                      <a:pt x="3" y="17"/>
                    </a:cubicBezTo>
                    <a:cubicBezTo>
                      <a:pt x="1" y="23"/>
                      <a:pt x="4" y="28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4" name="Freeform 266">
                <a:extLst>
                  <a:ext uri="{FF2B5EF4-FFF2-40B4-BE49-F238E27FC236}">
                    <a16:creationId xmlns:a16="http://schemas.microsoft.com/office/drawing/2014/main" id="{EA02FFA6-9BD3-47CC-9628-775DE9CE2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" y="3563"/>
                <a:ext cx="93" cy="96"/>
              </a:xfrm>
              <a:custGeom>
                <a:avLst/>
                <a:gdLst>
                  <a:gd name="T0" fmla="*/ 17 w 36"/>
                  <a:gd name="T1" fmla="*/ 37 h 37"/>
                  <a:gd name="T2" fmla="*/ 31 w 36"/>
                  <a:gd name="T3" fmla="*/ 32 h 37"/>
                  <a:gd name="T4" fmla="*/ 36 w 36"/>
                  <a:gd name="T5" fmla="*/ 20 h 37"/>
                  <a:gd name="T6" fmla="*/ 31 w 36"/>
                  <a:gd name="T7" fmla="*/ 7 h 37"/>
                  <a:gd name="T8" fmla="*/ 19 w 36"/>
                  <a:gd name="T9" fmla="*/ 2 h 37"/>
                  <a:gd name="T10" fmla="*/ 6 w 36"/>
                  <a:gd name="T11" fmla="*/ 6 h 37"/>
                  <a:gd name="T12" fmla="*/ 1 w 36"/>
                  <a:gd name="T13" fmla="*/ 19 h 37"/>
                  <a:gd name="T14" fmla="*/ 5 w 36"/>
                  <a:gd name="T15" fmla="*/ 32 h 37"/>
                  <a:gd name="T16" fmla="*/ 17 w 36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17" y="37"/>
                    </a:moveTo>
                    <a:cubicBezTo>
                      <a:pt x="23" y="37"/>
                      <a:pt x="28" y="35"/>
                      <a:pt x="31" y="32"/>
                    </a:cubicBezTo>
                    <a:cubicBezTo>
                      <a:pt x="33" y="29"/>
                      <a:pt x="36" y="25"/>
                      <a:pt x="36" y="20"/>
                    </a:cubicBezTo>
                    <a:cubicBezTo>
                      <a:pt x="35" y="15"/>
                      <a:pt x="34" y="10"/>
                      <a:pt x="31" y="7"/>
                    </a:cubicBezTo>
                    <a:cubicBezTo>
                      <a:pt x="28" y="4"/>
                      <a:pt x="24" y="0"/>
                      <a:pt x="19" y="2"/>
                    </a:cubicBezTo>
                    <a:cubicBezTo>
                      <a:pt x="13" y="0"/>
                      <a:pt x="9" y="3"/>
                      <a:pt x="6" y="6"/>
                    </a:cubicBezTo>
                    <a:cubicBezTo>
                      <a:pt x="3" y="9"/>
                      <a:pt x="0" y="14"/>
                      <a:pt x="1" y="19"/>
                    </a:cubicBezTo>
                    <a:cubicBezTo>
                      <a:pt x="1" y="24"/>
                      <a:pt x="2" y="29"/>
                      <a:pt x="5" y="32"/>
                    </a:cubicBezTo>
                    <a:cubicBezTo>
                      <a:pt x="8" y="35"/>
                      <a:pt x="12" y="37"/>
                      <a:pt x="1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5" name="Freeform 267">
                <a:extLst>
                  <a:ext uri="{FF2B5EF4-FFF2-40B4-BE49-F238E27FC236}">
                    <a16:creationId xmlns:a16="http://schemas.microsoft.com/office/drawing/2014/main" id="{308BDC1A-A5FF-482B-B714-2A30F84C5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9" y="3452"/>
                <a:ext cx="90" cy="98"/>
              </a:xfrm>
              <a:custGeom>
                <a:avLst/>
                <a:gdLst>
                  <a:gd name="T0" fmla="*/ 17 w 35"/>
                  <a:gd name="T1" fmla="*/ 38 h 38"/>
                  <a:gd name="T2" fmla="*/ 30 w 35"/>
                  <a:gd name="T3" fmla="*/ 33 h 38"/>
                  <a:gd name="T4" fmla="*/ 35 w 35"/>
                  <a:gd name="T5" fmla="*/ 21 h 38"/>
                  <a:gd name="T6" fmla="*/ 30 w 35"/>
                  <a:gd name="T7" fmla="*/ 8 h 38"/>
                  <a:gd name="T8" fmla="*/ 18 w 35"/>
                  <a:gd name="T9" fmla="*/ 3 h 38"/>
                  <a:gd name="T10" fmla="*/ 5 w 35"/>
                  <a:gd name="T11" fmla="*/ 8 h 38"/>
                  <a:gd name="T12" fmla="*/ 0 w 35"/>
                  <a:gd name="T13" fmla="*/ 20 h 38"/>
                  <a:gd name="T14" fmla="*/ 4 w 35"/>
                  <a:gd name="T15" fmla="*/ 32 h 38"/>
                  <a:gd name="T16" fmla="*/ 17 w 35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8">
                    <a:moveTo>
                      <a:pt x="17" y="38"/>
                    </a:moveTo>
                    <a:cubicBezTo>
                      <a:pt x="22" y="38"/>
                      <a:pt x="27" y="36"/>
                      <a:pt x="30" y="33"/>
                    </a:cubicBezTo>
                    <a:cubicBezTo>
                      <a:pt x="33" y="30"/>
                      <a:pt x="35" y="26"/>
                      <a:pt x="35" y="21"/>
                    </a:cubicBezTo>
                    <a:cubicBezTo>
                      <a:pt x="35" y="15"/>
                      <a:pt x="34" y="10"/>
                      <a:pt x="30" y="8"/>
                    </a:cubicBezTo>
                    <a:cubicBezTo>
                      <a:pt x="27" y="5"/>
                      <a:pt x="24" y="0"/>
                      <a:pt x="18" y="3"/>
                    </a:cubicBezTo>
                    <a:cubicBezTo>
                      <a:pt x="12" y="1"/>
                      <a:pt x="8" y="4"/>
                      <a:pt x="5" y="8"/>
                    </a:cubicBezTo>
                    <a:cubicBezTo>
                      <a:pt x="2" y="10"/>
                      <a:pt x="0" y="15"/>
                      <a:pt x="0" y="20"/>
                    </a:cubicBezTo>
                    <a:cubicBezTo>
                      <a:pt x="0" y="25"/>
                      <a:pt x="2" y="30"/>
                      <a:pt x="4" y="32"/>
                    </a:cubicBezTo>
                    <a:cubicBezTo>
                      <a:pt x="7" y="35"/>
                      <a:pt x="11" y="38"/>
                      <a:pt x="1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6" name="Freeform 268">
                <a:extLst>
                  <a:ext uri="{FF2B5EF4-FFF2-40B4-BE49-F238E27FC236}">
                    <a16:creationId xmlns:a16="http://schemas.microsoft.com/office/drawing/2014/main" id="{8FF1EFC2-1122-4604-9016-F10F0E3AC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" y="3880"/>
                <a:ext cx="96" cy="93"/>
              </a:xfrm>
              <a:custGeom>
                <a:avLst/>
                <a:gdLst>
                  <a:gd name="T0" fmla="*/ 6 w 37"/>
                  <a:gd name="T1" fmla="*/ 31 h 36"/>
                  <a:gd name="T2" fmla="*/ 19 w 37"/>
                  <a:gd name="T3" fmla="*/ 36 h 36"/>
                  <a:gd name="T4" fmla="*/ 32 w 37"/>
                  <a:gd name="T5" fmla="*/ 31 h 36"/>
                  <a:gd name="T6" fmla="*/ 37 w 37"/>
                  <a:gd name="T7" fmla="*/ 19 h 36"/>
                  <a:gd name="T8" fmla="*/ 32 w 37"/>
                  <a:gd name="T9" fmla="*/ 6 h 36"/>
                  <a:gd name="T10" fmla="*/ 20 w 37"/>
                  <a:gd name="T11" fmla="*/ 1 h 36"/>
                  <a:gd name="T12" fmla="*/ 6 w 37"/>
                  <a:gd name="T13" fmla="*/ 6 h 36"/>
                  <a:gd name="T14" fmla="*/ 2 w 37"/>
                  <a:gd name="T15" fmla="*/ 18 h 36"/>
                  <a:gd name="T16" fmla="*/ 6 w 37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6" y="31"/>
                    </a:moveTo>
                    <a:cubicBezTo>
                      <a:pt x="9" y="34"/>
                      <a:pt x="13" y="36"/>
                      <a:pt x="19" y="36"/>
                    </a:cubicBezTo>
                    <a:cubicBezTo>
                      <a:pt x="24" y="36"/>
                      <a:pt x="29" y="34"/>
                      <a:pt x="32" y="31"/>
                    </a:cubicBezTo>
                    <a:cubicBezTo>
                      <a:pt x="34" y="29"/>
                      <a:pt x="36" y="24"/>
                      <a:pt x="37" y="19"/>
                    </a:cubicBezTo>
                    <a:cubicBezTo>
                      <a:pt x="37" y="14"/>
                      <a:pt x="35" y="9"/>
                      <a:pt x="32" y="6"/>
                    </a:cubicBezTo>
                    <a:cubicBezTo>
                      <a:pt x="29" y="3"/>
                      <a:pt x="25" y="0"/>
                      <a:pt x="20" y="1"/>
                    </a:cubicBezTo>
                    <a:cubicBezTo>
                      <a:pt x="14" y="1"/>
                      <a:pt x="9" y="2"/>
                      <a:pt x="6" y="6"/>
                    </a:cubicBezTo>
                    <a:cubicBezTo>
                      <a:pt x="4" y="9"/>
                      <a:pt x="0" y="13"/>
                      <a:pt x="2" y="18"/>
                    </a:cubicBezTo>
                    <a:cubicBezTo>
                      <a:pt x="0" y="23"/>
                      <a:pt x="3" y="28"/>
                      <a:pt x="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7" name="Freeform 269">
                <a:extLst>
                  <a:ext uri="{FF2B5EF4-FFF2-40B4-BE49-F238E27FC236}">
                    <a16:creationId xmlns:a16="http://schemas.microsoft.com/office/drawing/2014/main" id="{DE14FEC1-CE72-43C6-934D-11F990431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3452"/>
                <a:ext cx="94" cy="98"/>
              </a:xfrm>
              <a:custGeom>
                <a:avLst/>
                <a:gdLst>
                  <a:gd name="T0" fmla="*/ 17 w 36"/>
                  <a:gd name="T1" fmla="*/ 38 h 38"/>
                  <a:gd name="T2" fmla="*/ 30 w 36"/>
                  <a:gd name="T3" fmla="*/ 33 h 38"/>
                  <a:gd name="T4" fmla="*/ 36 w 36"/>
                  <a:gd name="T5" fmla="*/ 21 h 38"/>
                  <a:gd name="T6" fmla="*/ 31 w 36"/>
                  <a:gd name="T7" fmla="*/ 8 h 38"/>
                  <a:gd name="T8" fmla="*/ 19 w 36"/>
                  <a:gd name="T9" fmla="*/ 3 h 38"/>
                  <a:gd name="T10" fmla="*/ 5 w 36"/>
                  <a:gd name="T11" fmla="*/ 8 h 38"/>
                  <a:gd name="T12" fmla="*/ 0 w 36"/>
                  <a:gd name="T13" fmla="*/ 20 h 38"/>
                  <a:gd name="T14" fmla="*/ 5 w 36"/>
                  <a:gd name="T15" fmla="*/ 32 h 38"/>
                  <a:gd name="T16" fmla="*/ 17 w 3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8">
                    <a:moveTo>
                      <a:pt x="17" y="38"/>
                    </a:moveTo>
                    <a:cubicBezTo>
                      <a:pt x="23" y="38"/>
                      <a:pt x="27" y="36"/>
                      <a:pt x="30" y="33"/>
                    </a:cubicBezTo>
                    <a:cubicBezTo>
                      <a:pt x="33" y="30"/>
                      <a:pt x="36" y="26"/>
                      <a:pt x="36" y="21"/>
                    </a:cubicBezTo>
                    <a:cubicBezTo>
                      <a:pt x="35" y="15"/>
                      <a:pt x="34" y="10"/>
                      <a:pt x="31" y="8"/>
                    </a:cubicBezTo>
                    <a:cubicBezTo>
                      <a:pt x="28" y="5"/>
                      <a:pt x="24" y="0"/>
                      <a:pt x="19" y="3"/>
                    </a:cubicBezTo>
                    <a:cubicBezTo>
                      <a:pt x="13" y="1"/>
                      <a:pt x="8" y="4"/>
                      <a:pt x="5" y="8"/>
                    </a:cubicBezTo>
                    <a:cubicBezTo>
                      <a:pt x="2" y="10"/>
                      <a:pt x="0" y="15"/>
                      <a:pt x="0" y="20"/>
                    </a:cubicBezTo>
                    <a:cubicBezTo>
                      <a:pt x="1" y="25"/>
                      <a:pt x="2" y="30"/>
                      <a:pt x="5" y="32"/>
                    </a:cubicBezTo>
                    <a:cubicBezTo>
                      <a:pt x="8" y="35"/>
                      <a:pt x="12" y="38"/>
                      <a:pt x="1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8" name="Freeform 270">
                <a:extLst>
                  <a:ext uri="{FF2B5EF4-FFF2-40B4-BE49-F238E27FC236}">
                    <a16:creationId xmlns:a16="http://schemas.microsoft.com/office/drawing/2014/main" id="{72E0BD9A-5696-498F-8B6E-D30D373EE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3" y="3454"/>
                <a:ext cx="94" cy="96"/>
              </a:xfrm>
              <a:custGeom>
                <a:avLst/>
                <a:gdLst>
                  <a:gd name="T0" fmla="*/ 18 w 36"/>
                  <a:gd name="T1" fmla="*/ 37 h 37"/>
                  <a:gd name="T2" fmla="*/ 31 w 36"/>
                  <a:gd name="T3" fmla="*/ 32 h 37"/>
                  <a:gd name="T4" fmla="*/ 36 w 36"/>
                  <a:gd name="T5" fmla="*/ 19 h 37"/>
                  <a:gd name="T6" fmla="*/ 31 w 36"/>
                  <a:gd name="T7" fmla="*/ 7 h 37"/>
                  <a:gd name="T8" fmla="*/ 18 w 36"/>
                  <a:gd name="T9" fmla="*/ 2 h 37"/>
                  <a:gd name="T10" fmla="*/ 5 w 36"/>
                  <a:gd name="T11" fmla="*/ 7 h 37"/>
                  <a:gd name="T12" fmla="*/ 0 w 36"/>
                  <a:gd name="T13" fmla="*/ 19 h 37"/>
                  <a:gd name="T14" fmla="*/ 5 w 36"/>
                  <a:gd name="T15" fmla="*/ 32 h 37"/>
                  <a:gd name="T16" fmla="*/ 18 w 36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18" y="37"/>
                    </a:moveTo>
                    <a:cubicBezTo>
                      <a:pt x="23" y="36"/>
                      <a:pt x="28" y="35"/>
                      <a:pt x="31" y="32"/>
                    </a:cubicBezTo>
                    <a:cubicBezTo>
                      <a:pt x="34" y="29"/>
                      <a:pt x="36" y="25"/>
                      <a:pt x="36" y="19"/>
                    </a:cubicBezTo>
                    <a:cubicBezTo>
                      <a:pt x="36" y="14"/>
                      <a:pt x="34" y="10"/>
                      <a:pt x="31" y="7"/>
                    </a:cubicBezTo>
                    <a:cubicBezTo>
                      <a:pt x="28" y="4"/>
                      <a:pt x="24" y="0"/>
                      <a:pt x="18" y="2"/>
                    </a:cubicBezTo>
                    <a:cubicBezTo>
                      <a:pt x="12" y="0"/>
                      <a:pt x="8" y="4"/>
                      <a:pt x="5" y="7"/>
                    </a:cubicBezTo>
                    <a:cubicBezTo>
                      <a:pt x="2" y="10"/>
                      <a:pt x="1" y="14"/>
                      <a:pt x="0" y="19"/>
                    </a:cubicBezTo>
                    <a:cubicBezTo>
                      <a:pt x="0" y="25"/>
                      <a:pt x="3" y="29"/>
                      <a:pt x="5" y="32"/>
                    </a:cubicBezTo>
                    <a:cubicBezTo>
                      <a:pt x="8" y="34"/>
                      <a:pt x="12" y="37"/>
                      <a:pt x="1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9" name="Freeform 271">
                <a:extLst>
                  <a:ext uri="{FF2B5EF4-FFF2-40B4-BE49-F238E27FC236}">
                    <a16:creationId xmlns:a16="http://schemas.microsoft.com/office/drawing/2014/main" id="{69FB78B2-000E-4EEA-8E71-D5AF21727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2" y="3670"/>
                <a:ext cx="98" cy="93"/>
              </a:xfrm>
              <a:custGeom>
                <a:avLst/>
                <a:gdLst>
                  <a:gd name="T0" fmla="*/ 18 w 38"/>
                  <a:gd name="T1" fmla="*/ 36 h 36"/>
                  <a:gd name="T2" fmla="*/ 31 w 38"/>
                  <a:gd name="T3" fmla="*/ 31 h 36"/>
                  <a:gd name="T4" fmla="*/ 36 w 38"/>
                  <a:gd name="T5" fmla="*/ 19 h 36"/>
                  <a:gd name="T6" fmla="*/ 34 w 38"/>
                  <a:gd name="T7" fmla="*/ 11 h 36"/>
                  <a:gd name="T8" fmla="*/ 26 w 38"/>
                  <a:gd name="T9" fmla="*/ 2 h 36"/>
                  <a:gd name="T10" fmla="*/ 19 w 38"/>
                  <a:gd name="T11" fmla="*/ 1 h 36"/>
                  <a:gd name="T12" fmla="*/ 6 w 38"/>
                  <a:gd name="T13" fmla="*/ 6 h 36"/>
                  <a:gd name="T14" fmla="*/ 1 w 38"/>
                  <a:gd name="T15" fmla="*/ 18 h 36"/>
                  <a:gd name="T16" fmla="*/ 5 w 38"/>
                  <a:gd name="T17" fmla="*/ 31 h 36"/>
                  <a:gd name="T18" fmla="*/ 18 w 38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18" y="36"/>
                    </a:moveTo>
                    <a:cubicBezTo>
                      <a:pt x="23" y="36"/>
                      <a:pt x="28" y="35"/>
                      <a:pt x="31" y="31"/>
                    </a:cubicBezTo>
                    <a:cubicBezTo>
                      <a:pt x="33" y="28"/>
                      <a:pt x="38" y="25"/>
                      <a:pt x="36" y="19"/>
                    </a:cubicBezTo>
                    <a:cubicBezTo>
                      <a:pt x="36" y="16"/>
                      <a:pt x="36" y="13"/>
                      <a:pt x="34" y="11"/>
                    </a:cubicBezTo>
                    <a:cubicBezTo>
                      <a:pt x="33" y="7"/>
                      <a:pt x="29" y="5"/>
                      <a:pt x="26" y="2"/>
                    </a:cubicBezTo>
                    <a:cubicBezTo>
                      <a:pt x="24" y="1"/>
                      <a:pt x="21" y="2"/>
                      <a:pt x="19" y="1"/>
                    </a:cubicBezTo>
                    <a:cubicBezTo>
                      <a:pt x="13" y="0"/>
                      <a:pt x="9" y="3"/>
                      <a:pt x="6" y="6"/>
                    </a:cubicBezTo>
                    <a:cubicBezTo>
                      <a:pt x="3" y="8"/>
                      <a:pt x="1" y="13"/>
                      <a:pt x="1" y="18"/>
                    </a:cubicBezTo>
                    <a:cubicBezTo>
                      <a:pt x="0" y="23"/>
                      <a:pt x="2" y="28"/>
                      <a:pt x="5" y="31"/>
                    </a:cubicBezTo>
                    <a:cubicBezTo>
                      <a:pt x="8" y="34"/>
                      <a:pt x="12" y="36"/>
                      <a:pt x="1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0" name="Freeform 272">
                <a:extLst>
                  <a:ext uri="{FF2B5EF4-FFF2-40B4-BE49-F238E27FC236}">
                    <a16:creationId xmlns:a16="http://schemas.microsoft.com/office/drawing/2014/main" id="{F542393C-0DDA-4561-AB1F-8927C9F32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5" y="3452"/>
                <a:ext cx="94" cy="98"/>
              </a:xfrm>
              <a:custGeom>
                <a:avLst/>
                <a:gdLst>
                  <a:gd name="T0" fmla="*/ 17 w 36"/>
                  <a:gd name="T1" fmla="*/ 38 h 38"/>
                  <a:gd name="T2" fmla="*/ 31 w 36"/>
                  <a:gd name="T3" fmla="*/ 33 h 38"/>
                  <a:gd name="T4" fmla="*/ 36 w 36"/>
                  <a:gd name="T5" fmla="*/ 21 h 38"/>
                  <a:gd name="T6" fmla="*/ 31 w 36"/>
                  <a:gd name="T7" fmla="*/ 8 h 38"/>
                  <a:gd name="T8" fmla="*/ 19 w 36"/>
                  <a:gd name="T9" fmla="*/ 3 h 38"/>
                  <a:gd name="T10" fmla="*/ 5 w 36"/>
                  <a:gd name="T11" fmla="*/ 8 h 38"/>
                  <a:gd name="T12" fmla="*/ 0 w 36"/>
                  <a:gd name="T13" fmla="*/ 20 h 38"/>
                  <a:gd name="T14" fmla="*/ 5 w 36"/>
                  <a:gd name="T15" fmla="*/ 32 h 38"/>
                  <a:gd name="T16" fmla="*/ 17 w 3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8">
                    <a:moveTo>
                      <a:pt x="17" y="38"/>
                    </a:moveTo>
                    <a:cubicBezTo>
                      <a:pt x="23" y="38"/>
                      <a:pt x="27" y="36"/>
                      <a:pt x="31" y="33"/>
                    </a:cubicBezTo>
                    <a:cubicBezTo>
                      <a:pt x="33" y="30"/>
                      <a:pt x="36" y="26"/>
                      <a:pt x="36" y="21"/>
                    </a:cubicBezTo>
                    <a:cubicBezTo>
                      <a:pt x="36" y="15"/>
                      <a:pt x="34" y="10"/>
                      <a:pt x="31" y="8"/>
                    </a:cubicBezTo>
                    <a:cubicBezTo>
                      <a:pt x="28" y="5"/>
                      <a:pt x="24" y="0"/>
                      <a:pt x="19" y="3"/>
                    </a:cubicBezTo>
                    <a:cubicBezTo>
                      <a:pt x="13" y="1"/>
                      <a:pt x="8" y="4"/>
                      <a:pt x="5" y="8"/>
                    </a:cubicBezTo>
                    <a:cubicBezTo>
                      <a:pt x="3" y="10"/>
                      <a:pt x="0" y="15"/>
                      <a:pt x="0" y="20"/>
                    </a:cubicBezTo>
                    <a:cubicBezTo>
                      <a:pt x="1" y="25"/>
                      <a:pt x="2" y="30"/>
                      <a:pt x="5" y="32"/>
                    </a:cubicBezTo>
                    <a:cubicBezTo>
                      <a:pt x="8" y="35"/>
                      <a:pt x="12" y="38"/>
                      <a:pt x="1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1" name="Freeform 273">
                <a:extLst>
                  <a:ext uri="{FF2B5EF4-FFF2-40B4-BE49-F238E27FC236}">
                    <a16:creationId xmlns:a16="http://schemas.microsoft.com/office/drawing/2014/main" id="{D1CA48B1-135A-48B1-B99B-5AEB27267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" y="3353"/>
                <a:ext cx="99" cy="94"/>
              </a:xfrm>
              <a:custGeom>
                <a:avLst/>
                <a:gdLst>
                  <a:gd name="T0" fmla="*/ 7 w 38"/>
                  <a:gd name="T1" fmla="*/ 31 h 36"/>
                  <a:gd name="T2" fmla="*/ 20 w 38"/>
                  <a:gd name="T3" fmla="*/ 35 h 36"/>
                  <a:gd name="T4" fmla="*/ 32 w 38"/>
                  <a:gd name="T5" fmla="*/ 31 h 36"/>
                  <a:gd name="T6" fmla="*/ 37 w 38"/>
                  <a:gd name="T7" fmla="*/ 19 h 36"/>
                  <a:gd name="T8" fmla="*/ 33 w 38"/>
                  <a:gd name="T9" fmla="*/ 5 h 36"/>
                  <a:gd name="T10" fmla="*/ 21 w 38"/>
                  <a:gd name="T11" fmla="*/ 0 h 36"/>
                  <a:gd name="T12" fmla="*/ 7 w 38"/>
                  <a:gd name="T13" fmla="*/ 5 h 36"/>
                  <a:gd name="T14" fmla="*/ 3 w 38"/>
                  <a:gd name="T15" fmla="*/ 17 h 36"/>
                  <a:gd name="T16" fmla="*/ 7 w 38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7" y="31"/>
                    </a:moveTo>
                    <a:cubicBezTo>
                      <a:pt x="10" y="33"/>
                      <a:pt x="14" y="36"/>
                      <a:pt x="20" y="35"/>
                    </a:cubicBezTo>
                    <a:cubicBezTo>
                      <a:pt x="25" y="35"/>
                      <a:pt x="29" y="34"/>
                      <a:pt x="32" y="31"/>
                    </a:cubicBezTo>
                    <a:cubicBezTo>
                      <a:pt x="35" y="28"/>
                      <a:pt x="37" y="24"/>
                      <a:pt x="37" y="19"/>
                    </a:cubicBezTo>
                    <a:cubicBezTo>
                      <a:pt x="38" y="13"/>
                      <a:pt x="36" y="9"/>
                      <a:pt x="33" y="5"/>
                    </a:cubicBezTo>
                    <a:cubicBezTo>
                      <a:pt x="30" y="3"/>
                      <a:pt x="26" y="0"/>
                      <a:pt x="21" y="0"/>
                    </a:cubicBezTo>
                    <a:cubicBezTo>
                      <a:pt x="15" y="0"/>
                      <a:pt x="10" y="2"/>
                      <a:pt x="7" y="5"/>
                    </a:cubicBezTo>
                    <a:cubicBezTo>
                      <a:pt x="5" y="8"/>
                      <a:pt x="0" y="12"/>
                      <a:pt x="3" y="17"/>
                    </a:cubicBezTo>
                    <a:cubicBezTo>
                      <a:pt x="0" y="23"/>
                      <a:pt x="4" y="27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2" name="Freeform 274">
                <a:extLst>
                  <a:ext uri="{FF2B5EF4-FFF2-40B4-BE49-F238E27FC236}">
                    <a16:creationId xmlns:a16="http://schemas.microsoft.com/office/drawing/2014/main" id="{553C10EC-F6C5-49CF-8208-24BDF49B7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1" y="3457"/>
                <a:ext cx="96" cy="93"/>
              </a:xfrm>
              <a:custGeom>
                <a:avLst/>
                <a:gdLst>
                  <a:gd name="T0" fmla="*/ 17 w 37"/>
                  <a:gd name="T1" fmla="*/ 36 h 36"/>
                  <a:gd name="T2" fmla="*/ 30 w 37"/>
                  <a:gd name="T3" fmla="*/ 31 h 36"/>
                  <a:gd name="T4" fmla="*/ 34 w 37"/>
                  <a:gd name="T5" fmla="*/ 19 h 36"/>
                  <a:gd name="T6" fmla="*/ 30 w 37"/>
                  <a:gd name="T7" fmla="*/ 5 h 36"/>
                  <a:gd name="T8" fmla="*/ 18 w 37"/>
                  <a:gd name="T9" fmla="*/ 0 h 36"/>
                  <a:gd name="T10" fmla="*/ 5 w 37"/>
                  <a:gd name="T11" fmla="*/ 5 h 36"/>
                  <a:gd name="T12" fmla="*/ 0 w 37"/>
                  <a:gd name="T13" fmla="*/ 17 h 36"/>
                  <a:gd name="T14" fmla="*/ 5 w 37"/>
                  <a:gd name="T15" fmla="*/ 31 h 36"/>
                  <a:gd name="T16" fmla="*/ 17 w 37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17" y="36"/>
                    </a:moveTo>
                    <a:cubicBezTo>
                      <a:pt x="22" y="36"/>
                      <a:pt x="27" y="34"/>
                      <a:pt x="30" y="31"/>
                    </a:cubicBezTo>
                    <a:cubicBezTo>
                      <a:pt x="33" y="28"/>
                      <a:pt x="37" y="24"/>
                      <a:pt x="34" y="19"/>
                    </a:cubicBezTo>
                    <a:cubicBezTo>
                      <a:pt x="37" y="13"/>
                      <a:pt x="33" y="8"/>
                      <a:pt x="30" y="5"/>
                    </a:cubicBezTo>
                    <a:cubicBezTo>
                      <a:pt x="27" y="3"/>
                      <a:pt x="23" y="0"/>
                      <a:pt x="18" y="0"/>
                    </a:cubicBezTo>
                    <a:cubicBezTo>
                      <a:pt x="13" y="1"/>
                      <a:pt x="8" y="2"/>
                      <a:pt x="5" y="5"/>
                    </a:cubicBezTo>
                    <a:cubicBezTo>
                      <a:pt x="2" y="8"/>
                      <a:pt x="0" y="12"/>
                      <a:pt x="0" y="17"/>
                    </a:cubicBezTo>
                    <a:cubicBezTo>
                      <a:pt x="0" y="23"/>
                      <a:pt x="1" y="27"/>
                      <a:pt x="5" y="31"/>
                    </a:cubicBezTo>
                    <a:cubicBezTo>
                      <a:pt x="7" y="33"/>
                      <a:pt x="11" y="36"/>
                      <a:pt x="1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3" name="Freeform 275">
                <a:extLst>
                  <a:ext uri="{FF2B5EF4-FFF2-40B4-BE49-F238E27FC236}">
                    <a16:creationId xmlns:a16="http://schemas.microsoft.com/office/drawing/2014/main" id="{B90AAB42-0496-4B5E-BCBB-92DC20EAB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" y="3563"/>
                <a:ext cx="96" cy="96"/>
              </a:xfrm>
              <a:custGeom>
                <a:avLst/>
                <a:gdLst>
                  <a:gd name="T0" fmla="*/ 18 w 37"/>
                  <a:gd name="T1" fmla="*/ 37 h 37"/>
                  <a:gd name="T2" fmla="*/ 31 w 37"/>
                  <a:gd name="T3" fmla="*/ 32 h 37"/>
                  <a:gd name="T4" fmla="*/ 37 w 37"/>
                  <a:gd name="T5" fmla="*/ 20 h 37"/>
                  <a:gd name="T6" fmla="*/ 32 w 37"/>
                  <a:gd name="T7" fmla="*/ 7 h 37"/>
                  <a:gd name="T8" fmla="*/ 19 w 37"/>
                  <a:gd name="T9" fmla="*/ 2 h 37"/>
                  <a:gd name="T10" fmla="*/ 11 w 37"/>
                  <a:gd name="T11" fmla="*/ 3 h 37"/>
                  <a:gd name="T12" fmla="*/ 3 w 37"/>
                  <a:gd name="T13" fmla="*/ 12 h 37"/>
                  <a:gd name="T14" fmla="*/ 2 w 37"/>
                  <a:gd name="T15" fmla="*/ 19 h 37"/>
                  <a:gd name="T16" fmla="*/ 6 w 37"/>
                  <a:gd name="T17" fmla="*/ 32 h 37"/>
                  <a:gd name="T18" fmla="*/ 18 w 37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cubicBezTo>
                      <a:pt x="23" y="37"/>
                      <a:pt x="28" y="35"/>
                      <a:pt x="31" y="32"/>
                    </a:cubicBezTo>
                    <a:cubicBezTo>
                      <a:pt x="34" y="29"/>
                      <a:pt x="37" y="25"/>
                      <a:pt x="37" y="20"/>
                    </a:cubicBezTo>
                    <a:cubicBezTo>
                      <a:pt x="36" y="15"/>
                      <a:pt x="35" y="10"/>
                      <a:pt x="32" y="7"/>
                    </a:cubicBezTo>
                    <a:cubicBezTo>
                      <a:pt x="29" y="4"/>
                      <a:pt x="25" y="0"/>
                      <a:pt x="19" y="2"/>
                    </a:cubicBezTo>
                    <a:cubicBezTo>
                      <a:pt x="17" y="2"/>
                      <a:pt x="14" y="2"/>
                      <a:pt x="11" y="3"/>
                    </a:cubicBezTo>
                    <a:cubicBezTo>
                      <a:pt x="7" y="5"/>
                      <a:pt x="5" y="9"/>
                      <a:pt x="3" y="12"/>
                    </a:cubicBezTo>
                    <a:cubicBezTo>
                      <a:pt x="1" y="14"/>
                      <a:pt x="2" y="17"/>
                      <a:pt x="2" y="19"/>
                    </a:cubicBezTo>
                    <a:cubicBezTo>
                      <a:pt x="0" y="24"/>
                      <a:pt x="3" y="29"/>
                      <a:pt x="6" y="32"/>
                    </a:cubicBezTo>
                    <a:cubicBezTo>
                      <a:pt x="9" y="34"/>
                      <a:pt x="13" y="37"/>
                      <a:pt x="1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4" name="Freeform 276">
                <a:extLst>
                  <a:ext uri="{FF2B5EF4-FFF2-40B4-BE49-F238E27FC236}">
                    <a16:creationId xmlns:a16="http://schemas.microsoft.com/office/drawing/2014/main" id="{F424C6F4-7F4F-4647-80D8-98A9DFD80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" y="3353"/>
                <a:ext cx="99" cy="94"/>
              </a:xfrm>
              <a:custGeom>
                <a:avLst/>
                <a:gdLst>
                  <a:gd name="T0" fmla="*/ 17 w 38"/>
                  <a:gd name="T1" fmla="*/ 35 h 36"/>
                  <a:gd name="T2" fmla="*/ 31 w 38"/>
                  <a:gd name="T3" fmla="*/ 31 h 36"/>
                  <a:gd name="T4" fmla="*/ 35 w 38"/>
                  <a:gd name="T5" fmla="*/ 18 h 36"/>
                  <a:gd name="T6" fmla="*/ 31 w 38"/>
                  <a:gd name="T7" fmla="*/ 5 h 36"/>
                  <a:gd name="T8" fmla="*/ 18 w 38"/>
                  <a:gd name="T9" fmla="*/ 0 h 36"/>
                  <a:gd name="T10" fmla="*/ 6 w 38"/>
                  <a:gd name="T11" fmla="*/ 5 h 36"/>
                  <a:gd name="T12" fmla="*/ 0 w 38"/>
                  <a:gd name="T13" fmla="*/ 17 h 36"/>
                  <a:gd name="T14" fmla="*/ 5 w 38"/>
                  <a:gd name="T15" fmla="*/ 30 h 36"/>
                  <a:gd name="T16" fmla="*/ 17 w 38"/>
                  <a:gd name="T17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7" y="35"/>
                    </a:moveTo>
                    <a:cubicBezTo>
                      <a:pt x="23" y="35"/>
                      <a:pt x="28" y="34"/>
                      <a:pt x="31" y="31"/>
                    </a:cubicBezTo>
                    <a:cubicBezTo>
                      <a:pt x="33" y="28"/>
                      <a:pt x="38" y="24"/>
                      <a:pt x="35" y="18"/>
                    </a:cubicBezTo>
                    <a:cubicBezTo>
                      <a:pt x="38" y="13"/>
                      <a:pt x="34" y="8"/>
                      <a:pt x="31" y="5"/>
                    </a:cubicBezTo>
                    <a:cubicBezTo>
                      <a:pt x="28" y="2"/>
                      <a:pt x="24" y="0"/>
                      <a:pt x="18" y="0"/>
                    </a:cubicBezTo>
                    <a:cubicBezTo>
                      <a:pt x="13" y="0"/>
                      <a:pt x="9" y="2"/>
                      <a:pt x="6" y="5"/>
                    </a:cubicBezTo>
                    <a:cubicBezTo>
                      <a:pt x="3" y="8"/>
                      <a:pt x="1" y="12"/>
                      <a:pt x="0" y="17"/>
                    </a:cubicBezTo>
                    <a:cubicBezTo>
                      <a:pt x="0" y="22"/>
                      <a:pt x="2" y="27"/>
                      <a:pt x="5" y="30"/>
                    </a:cubicBezTo>
                    <a:cubicBezTo>
                      <a:pt x="8" y="33"/>
                      <a:pt x="12" y="36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5" name="Freeform 277">
                <a:extLst>
                  <a:ext uri="{FF2B5EF4-FFF2-40B4-BE49-F238E27FC236}">
                    <a16:creationId xmlns:a16="http://schemas.microsoft.com/office/drawing/2014/main" id="{0D6B3A59-B5EC-4601-8E0A-8C1E7C0FA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2" y="3667"/>
                <a:ext cx="96" cy="99"/>
              </a:xfrm>
              <a:custGeom>
                <a:avLst/>
                <a:gdLst>
                  <a:gd name="T0" fmla="*/ 18 w 37"/>
                  <a:gd name="T1" fmla="*/ 37 h 38"/>
                  <a:gd name="T2" fmla="*/ 31 w 37"/>
                  <a:gd name="T3" fmla="*/ 33 h 38"/>
                  <a:gd name="T4" fmla="*/ 36 w 37"/>
                  <a:gd name="T5" fmla="*/ 20 h 38"/>
                  <a:gd name="T6" fmla="*/ 32 w 37"/>
                  <a:gd name="T7" fmla="*/ 7 h 38"/>
                  <a:gd name="T8" fmla="*/ 19 w 37"/>
                  <a:gd name="T9" fmla="*/ 2 h 38"/>
                  <a:gd name="T10" fmla="*/ 11 w 37"/>
                  <a:gd name="T11" fmla="*/ 4 h 38"/>
                  <a:gd name="T12" fmla="*/ 3 w 37"/>
                  <a:gd name="T13" fmla="*/ 12 h 38"/>
                  <a:gd name="T14" fmla="*/ 2 w 37"/>
                  <a:gd name="T15" fmla="*/ 19 h 38"/>
                  <a:gd name="T16" fmla="*/ 6 w 37"/>
                  <a:gd name="T17" fmla="*/ 32 h 38"/>
                  <a:gd name="T18" fmla="*/ 18 w 37"/>
                  <a:gd name="T1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8">
                    <a:moveTo>
                      <a:pt x="18" y="37"/>
                    </a:moveTo>
                    <a:cubicBezTo>
                      <a:pt x="23" y="38"/>
                      <a:pt x="28" y="36"/>
                      <a:pt x="31" y="33"/>
                    </a:cubicBezTo>
                    <a:cubicBezTo>
                      <a:pt x="34" y="30"/>
                      <a:pt x="37" y="26"/>
                      <a:pt x="36" y="20"/>
                    </a:cubicBezTo>
                    <a:cubicBezTo>
                      <a:pt x="36" y="15"/>
                      <a:pt x="35" y="10"/>
                      <a:pt x="32" y="7"/>
                    </a:cubicBezTo>
                    <a:cubicBezTo>
                      <a:pt x="29" y="5"/>
                      <a:pt x="25" y="0"/>
                      <a:pt x="19" y="2"/>
                    </a:cubicBezTo>
                    <a:cubicBezTo>
                      <a:pt x="17" y="2"/>
                      <a:pt x="14" y="2"/>
                      <a:pt x="11" y="4"/>
                    </a:cubicBezTo>
                    <a:cubicBezTo>
                      <a:pt x="7" y="5"/>
                      <a:pt x="5" y="9"/>
                      <a:pt x="3" y="12"/>
                    </a:cubicBezTo>
                    <a:cubicBezTo>
                      <a:pt x="1" y="14"/>
                      <a:pt x="2" y="17"/>
                      <a:pt x="2" y="19"/>
                    </a:cubicBezTo>
                    <a:cubicBezTo>
                      <a:pt x="0" y="25"/>
                      <a:pt x="3" y="29"/>
                      <a:pt x="6" y="32"/>
                    </a:cubicBezTo>
                    <a:cubicBezTo>
                      <a:pt x="9" y="35"/>
                      <a:pt x="13" y="37"/>
                      <a:pt x="1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6" name="Freeform 278">
                <a:extLst>
                  <a:ext uri="{FF2B5EF4-FFF2-40B4-BE49-F238E27FC236}">
                    <a16:creationId xmlns:a16="http://schemas.microsoft.com/office/drawing/2014/main" id="{B76A2392-C3C4-4CEF-B16D-C50B0404F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9" y="3457"/>
                <a:ext cx="99" cy="93"/>
              </a:xfrm>
              <a:custGeom>
                <a:avLst/>
                <a:gdLst>
                  <a:gd name="T0" fmla="*/ 17 w 38"/>
                  <a:gd name="T1" fmla="*/ 36 h 36"/>
                  <a:gd name="T2" fmla="*/ 31 w 38"/>
                  <a:gd name="T3" fmla="*/ 31 h 36"/>
                  <a:gd name="T4" fmla="*/ 35 w 38"/>
                  <a:gd name="T5" fmla="*/ 19 h 36"/>
                  <a:gd name="T6" fmla="*/ 31 w 38"/>
                  <a:gd name="T7" fmla="*/ 5 h 36"/>
                  <a:gd name="T8" fmla="*/ 18 w 38"/>
                  <a:gd name="T9" fmla="*/ 0 h 36"/>
                  <a:gd name="T10" fmla="*/ 6 w 38"/>
                  <a:gd name="T11" fmla="*/ 5 h 36"/>
                  <a:gd name="T12" fmla="*/ 0 w 38"/>
                  <a:gd name="T13" fmla="*/ 17 h 36"/>
                  <a:gd name="T14" fmla="*/ 5 w 38"/>
                  <a:gd name="T15" fmla="*/ 31 h 36"/>
                  <a:gd name="T16" fmla="*/ 17 w 38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7" y="36"/>
                    </a:moveTo>
                    <a:cubicBezTo>
                      <a:pt x="23" y="36"/>
                      <a:pt x="28" y="34"/>
                      <a:pt x="31" y="31"/>
                    </a:cubicBezTo>
                    <a:cubicBezTo>
                      <a:pt x="33" y="28"/>
                      <a:pt x="38" y="24"/>
                      <a:pt x="35" y="19"/>
                    </a:cubicBezTo>
                    <a:cubicBezTo>
                      <a:pt x="37" y="13"/>
                      <a:pt x="34" y="8"/>
                      <a:pt x="31" y="5"/>
                    </a:cubicBezTo>
                    <a:cubicBezTo>
                      <a:pt x="28" y="3"/>
                      <a:pt x="24" y="0"/>
                      <a:pt x="18" y="0"/>
                    </a:cubicBezTo>
                    <a:cubicBezTo>
                      <a:pt x="13" y="1"/>
                      <a:pt x="9" y="2"/>
                      <a:pt x="6" y="5"/>
                    </a:cubicBezTo>
                    <a:cubicBezTo>
                      <a:pt x="3" y="8"/>
                      <a:pt x="1" y="12"/>
                      <a:pt x="0" y="17"/>
                    </a:cubicBezTo>
                    <a:cubicBezTo>
                      <a:pt x="0" y="23"/>
                      <a:pt x="2" y="27"/>
                      <a:pt x="5" y="31"/>
                    </a:cubicBezTo>
                    <a:cubicBezTo>
                      <a:pt x="8" y="33"/>
                      <a:pt x="12" y="36"/>
                      <a:pt x="1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7" name="Freeform 279">
                <a:extLst>
                  <a:ext uri="{FF2B5EF4-FFF2-40B4-BE49-F238E27FC236}">
                    <a16:creationId xmlns:a16="http://schemas.microsoft.com/office/drawing/2014/main" id="{B0E82146-270F-4D07-ABF0-C73D25F6F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5" y="3457"/>
                <a:ext cx="96" cy="96"/>
              </a:xfrm>
              <a:custGeom>
                <a:avLst/>
                <a:gdLst>
                  <a:gd name="T0" fmla="*/ 16 w 37"/>
                  <a:gd name="T1" fmla="*/ 36 h 37"/>
                  <a:gd name="T2" fmla="*/ 25 w 37"/>
                  <a:gd name="T3" fmla="*/ 35 h 37"/>
                  <a:gd name="T4" fmla="*/ 34 w 37"/>
                  <a:gd name="T5" fmla="*/ 26 h 37"/>
                  <a:gd name="T6" fmla="*/ 35 w 37"/>
                  <a:gd name="T7" fmla="*/ 18 h 37"/>
                  <a:gd name="T8" fmla="*/ 30 w 37"/>
                  <a:gd name="T9" fmla="*/ 6 h 37"/>
                  <a:gd name="T10" fmla="*/ 18 w 37"/>
                  <a:gd name="T11" fmla="*/ 0 h 37"/>
                  <a:gd name="T12" fmla="*/ 5 w 37"/>
                  <a:gd name="T13" fmla="*/ 6 h 37"/>
                  <a:gd name="T14" fmla="*/ 0 w 37"/>
                  <a:gd name="T15" fmla="*/ 18 h 37"/>
                  <a:gd name="T16" fmla="*/ 5 w 37"/>
                  <a:gd name="T17" fmla="*/ 30 h 37"/>
                  <a:gd name="T18" fmla="*/ 16 w 37"/>
                  <a:gd name="T1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7">
                    <a:moveTo>
                      <a:pt x="16" y="36"/>
                    </a:moveTo>
                    <a:cubicBezTo>
                      <a:pt x="20" y="35"/>
                      <a:pt x="23" y="36"/>
                      <a:pt x="25" y="35"/>
                    </a:cubicBezTo>
                    <a:cubicBezTo>
                      <a:pt x="28" y="32"/>
                      <a:pt x="32" y="30"/>
                      <a:pt x="34" y="26"/>
                    </a:cubicBezTo>
                    <a:cubicBezTo>
                      <a:pt x="35" y="23"/>
                      <a:pt x="34" y="20"/>
                      <a:pt x="35" y="18"/>
                    </a:cubicBezTo>
                    <a:cubicBezTo>
                      <a:pt x="37" y="12"/>
                      <a:pt x="33" y="8"/>
                      <a:pt x="30" y="6"/>
                    </a:cubicBezTo>
                    <a:cubicBezTo>
                      <a:pt x="28" y="3"/>
                      <a:pt x="24" y="0"/>
                      <a:pt x="18" y="0"/>
                    </a:cubicBezTo>
                    <a:cubicBezTo>
                      <a:pt x="13" y="1"/>
                      <a:pt x="8" y="2"/>
                      <a:pt x="5" y="6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8"/>
                      <a:pt x="5" y="30"/>
                    </a:cubicBezTo>
                    <a:cubicBezTo>
                      <a:pt x="8" y="33"/>
                      <a:pt x="12" y="37"/>
                      <a:pt x="1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8" name="Freeform 280">
                <a:extLst>
                  <a:ext uri="{FF2B5EF4-FFF2-40B4-BE49-F238E27FC236}">
                    <a16:creationId xmlns:a16="http://schemas.microsoft.com/office/drawing/2014/main" id="{3468A9BE-DB83-48B4-8F4E-6A699D943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1" y="3880"/>
                <a:ext cx="94" cy="95"/>
              </a:xfrm>
              <a:custGeom>
                <a:avLst/>
                <a:gdLst>
                  <a:gd name="T0" fmla="*/ 5 w 36"/>
                  <a:gd name="T1" fmla="*/ 30 h 37"/>
                  <a:gd name="T2" fmla="*/ 17 w 36"/>
                  <a:gd name="T3" fmla="*/ 35 h 37"/>
                  <a:gd name="T4" fmla="*/ 30 w 36"/>
                  <a:gd name="T5" fmla="*/ 31 h 37"/>
                  <a:gd name="T6" fmla="*/ 35 w 36"/>
                  <a:gd name="T7" fmla="*/ 19 h 37"/>
                  <a:gd name="T8" fmla="*/ 31 w 36"/>
                  <a:gd name="T9" fmla="*/ 7 h 37"/>
                  <a:gd name="T10" fmla="*/ 19 w 36"/>
                  <a:gd name="T11" fmla="*/ 1 h 37"/>
                  <a:gd name="T12" fmla="*/ 6 w 36"/>
                  <a:gd name="T13" fmla="*/ 6 h 37"/>
                  <a:gd name="T14" fmla="*/ 0 w 36"/>
                  <a:gd name="T15" fmla="*/ 18 h 37"/>
                  <a:gd name="T16" fmla="*/ 5 w 36"/>
                  <a:gd name="T17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5" y="30"/>
                    </a:moveTo>
                    <a:cubicBezTo>
                      <a:pt x="9" y="33"/>
                      <a:pt x="12" y="37"/>
                      <a:pt x="17" y="35"/>
                    </a:cubicBezTo>
                    <a:cubicBezTo>
                      <a:pt x="23" y="37"/>
                      <a:pt x="26" y="34"/>
                      <a:pt x="30" y="31"/>
                    </a:cubicBezTo>
                    <a:cubicBezTo>
                      <a:pt x="33" y="27"/>
                      <a:pt x="36" y="24"/>
                      <a:pt x="35" y="19"/>
                    </a:cubicBezTo>
                    <a:cubicBezTo>
                      <a:pt x="35" y="14"/>
                      <a:pt x="35" y="10"/>
                      <a:pt x="31" y="7"/>
                    </a:cubicBezTo>
                    <a:cubicBezTo>
                      <a:pt x="27" y="4"/>
                      <a:pt x="25" y="0"/>
                      <a:pt x="19" y="1"/>
                    </a:cubicBezTo>
                    <a:cubicBezTo>
                      <a:pt x="14" y="1"/>
                      <a:pt x="10" y="1"/>
                      <a:pt x="6" y="6"/>
                    </a:cubicBezTo>
                    <a:cubicBezTo>
                      <a:pt x="4" y="9"/>
                      <a:pt x="0" y="12"/>
                      <a:pt x="0" y="18"/>
                    </a:cubicBezTo>
                    <a:cubicBezTo>
                      <a:pt x="1" y="22"/>
                      <a:pt x="1" y="27"/>
                      <a:pt x="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9" name="Freeform 281">
                <a:extLst>
                  <a:ext uri="{FF2B5EF4-FFF2-40B4-BE49-F238E27FC236}">
                    <a16:creationId xmlns:a16="http://schemas.microsoft.com/office/drawing/2014/main" id="{050B796F-3A05-4D75-A732-38BEABC79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" y="3457"/>
                <a:ext cx="99" cy="93"/>
              </a:xfrm>
              <a:custGeom>
                <a:avLst/>
                <a:gdLst>
                  <a:gd name="T0" fmla="*/ 7 w 38"/>
                  <a:gd name="T1" fmla="*/ 30 h 36"/>
                  <a:gd name="T2" fmla="*/ 19 w 38"/>
                  <a:gd name="T3" fmla="*/ 36 h 36"/>
                  <a:gd name="T4" fmla="*/ 31 w 38"/>
                  <a:gd name="T5" fmla="*/ 31 h 36"/>
                  <a:gd name="T6" fmla="*/ 37 w 38"/>
                  <a:gd name="T7" fmla="*/ 19 h 36"/>
                  <a:gd name="T8" fmla="*/ 33 w 38"/>
                  <a:gd name="T9" fmla="*/ 7 h 36"/>
                  <a:gd name="T10" fmla="*/ 20 w 38"/>
                  <a:gd name="T11" fmla="*/ 1 h 36"/>
                  <a:gd name="T12" fmla="*/ 8 w 38"/>
                  <a:gd name="T13" fmla="*/ 6 h 36"/>
                  <a:gd name="T14" fmla="*/ 2 w 38"/>
                  <a:gd name="T15" fmla="*/ 18 h 36"/>
                  <a:gd name="T16" fmla="*/ 7 w 38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7" y="30"/>
                    </a:moveTo>
                    <a:cubicBezTo>
                      <a:pt x="11" y="34"/>
                      <a:pt x="14" y="36"/>
                      <a:pt x="19" y="36"/>
                    </a:cubicBezTo>
                    <a:cubicBezTo>
                      <a:pt x="24" y="35"/>
                      <a:pt x="28" y="35"/>
                      <a:pt x="31" y="31"/>
                    </a:cubicBezTo>
                    <a:cubicBezTo>
                      <a:pt x="34" y="27"/>
                      <a:pt x="38" y="25"/>
                      <a:pt x="37" y="19"/>
                    </a:cubicBezTo>
                    <a:cubicBezTo>
                      <a:pt x="36" y="15"/>
                      <a:pt x="37" y="10"/>
                      <a:pt x="33" y="7"/>
                    </a:cubicBezTo>
                    <a:cubicBezTo>
                      <a:pt x="29" y="4"/>
                      <a:pt x="26" y="0"/>
                      <a:pt x="20" y="1"/>
                    </a:cubicBezTo>
                    <a:cubicBezTo>
                      <a:pt x="15" y="1"/>
                      <a:pt x="11" y="2"/>
                      <a:pt x="8" y="6"/>
                    </a:cubicBezTo>
                    <a:cubicBezTo>
                      <a:pt x="4" y="9"/>
                      <a:pt x="0" y="12"/>
                      <a:pt x="2" y="18"/>
                    </a:cubicBezTo>
                    <a:cubicBezTo>
                      <a:pt x="1" y="23"/>
                      <a:pt x="4" y="27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0" name="Freeform 282">
                <a:extLst>
                  <a:ext uri="{FF2B5EF4-FFF2-40B4-BE49-F238E27FC236}">
                    <a16:creationId xmlns:a16="http://schemas.microsoft.com/office/drawing/2014/main" id="{F6E59E7F-5AB8-4725-94B0-4DD1A394C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3670"/>
                <a:ext cx="99" cy="93"/>
              </a:xfrm>
              <a:custGeom>
                <a:avLst/>
                <a:gdLst>
                  <a:gd name="T0" fmla="*/ 7 w 38"/>
                  <a:gd name="T1" fmla="*/ 31 h 36"/>
                  <a:gd name="T2" fmla="*/ 19 w 38"/>
                  <a:gd name="T3" fmla="*/ 36 h 36"/>
                  <a:gd name="T4" fmla="*/ 30 w 38"/>
                  <a:gd name="T5" fmla="*/ 31 h 36"/>
                  <a:gd name="T6" fmla="*/ 36 w 38"/>
                  <a:gd name="T7" fmla="*/ 19 h 36"/>
                  <a:gd name="T8" fmla="*/ 32 w 38"/>
                  <a:gd name="T9" fmla="*/ 8 h 36"/>
                  <a:gd name="T10" fmla="*/ 20 w 38"/>
                  <a:gd name="T11" fmla="*/ 1 h 36"/>
                  <a:gd name="T12" fmla="*/ 7 w 38"/>
                  <a:gd name="T13" fmla="*/ 6 h 36"/>
                  <a:gd name="T14" fmla="*/ 2 w 38"/>
                  <a:gd name="T15" fmla="*/ 18 h 36"/>
                  <a:gd name="T16" fmla="*/ 7 w 38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7" y="31"/>
                    </a:moveTo>
                    <a:cubicBezTo>
                      <a:pt x="10" y="34"/>
                      <a:pt x="14" y="36"/>
                      <a:pt x="19" y="36"/>
                    </a:cubicBezTo>
                    <a:cubicBezTo>
                      <a:pt x="24" y="36"/>
                      <a:pt x="27" y="35"/>
                      <a:pt x="30" y="31"/>
                    </a:cubicBezTo>
                    <a:cubicBezTo>
                      <a:pt x="33" y="28"/>
                      <a:pt x="38" y="25"/>
                      <a:pt x="36" y="19"/>
                    </a:cubicBezTo>
                    <a:cubicBezTo>
                      <a:pt x="36" y="15"/>
                      <a:pt x="37" y="11"/>
                      <a:pt x="32" y="8"/>
                    </a:cubicBezTo>
                    <a:cubicBezTo>
                      <a:pt x="28" y="5"/>
                      <a:pt x="26" y="0"/>
                      <a:pt x="20" y="1"/>
                    </a:cubicBezTo>
                    <a:cubicBezTo>
                      <a:pt x="15" y="2"/>
                      <a:pt x="11" y="2"/>
                      <a:pt x="7" y="6"/>
                    </a:cubicBezTo>
                    <a:cubicBezTo>
                      <a:pt x="4" y="10"/>
                      <a:pt x="0" y="13"/>
                      <a:pt x="2" y="18"/>
                    </a:cubicBezTo>
                    <a:cubicBezTo>
                      <a:pt x="1" y="24"/>
                      <a:pt x="3" y="27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1" name="Freeform 283">
                <a:extLst>
                  <a:ext uri="{FF2B5EF4-FFF2-40B4-BE49-F238E27FC236}">
                    <a16:creationId xmlns:a16="http://schemas.microsoft.com/office/drawing/2014/main" id="{D1B19D51-4981-472B-B0BD-DA95B36B6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" y="3776"/>
                <a:ext cx="96" cy="93"/>
              </a:xfrm>
              <a:custGeom>
                <a:avLst/>
                <a:gdLst>
                  <a:gd name="T0" fmla="*/ 6 w 37"/>
                  <a:gd name="T1" fmla="*/ 30 h 36"/>
                  <a:gd name="T2" fmla="*/ 18 w 37"/>
                  <a:gd name="T3" fmla="*/ 35 h 36"/>
                  <a:gd name="T4" fmla="*/ 30 w 37"/>
                  <a:gd name="T5" fmla="*/ 31 h 36"/>
                  <a:gd name="T6" fmla="*/ 36 w 37"/>
                  <a:gd name="T7" fmla="*/ 19 h 36"/>
                  <a:gd name="T8" fmla="*/ 32 w 37"/>
                  <a:gd name="T9" fmla="*/ 7 h 36"/>
                  <a:gd name="T10" fmla="*/ 19 w 37"/>
                  <a:gd name="T11" fmla="*/ 1 h 36"/>
                  <a:gd name="T12" fmla="*/ 7 w 37"/>
                  <a:gd name="T13" fmla="*/ 6 h 36"/>
                  <a:gd name="T14" fmla="*/ 2 w 37"/>
                  <a:gd name="T15" fmla="*/ 17 h 36"/>
                  <a:gd name="T16" fmla="*/ 6 w 37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6" y="30"/>
                    </a:moveTo>
                    <a:cubicBezTo>
                      <a:pt x="10" y="33"/>
                      <a:pt x="13" y="36"/>
                      <a:pt x="18" y="35"/>
                    </a:cubicBezTo>
                    <a:cubicBezTo>
                      <a:pt x="23" y="35"/>
                      <a:pt x="27" y="35"/>
                      <a:pt x="30" y="31"/>
                    </a:cubicBezTo>
                    <a:cubicBezTo>
                      <a:pt x="33" y="27"/>
                      <a:pt x="37" y="25"/>
                      <a:pt x="36" y="19"/>
                    </a:cubicBezTo>
                    <a:cubicBezTo>
                      <a:pt x="35" y="15"/>
                      <a:pt x="37" y="10"/>
                      <a:pt x="32" y="7"/>
                    </a:cubicBezTo>
                    <a:cubicBezTo>
                      <a:pt x="28" y="4"/>
                      <a:pt x="26" y="0"/>
                      <a:pt x="19" y="1"/>
                    </a:cubicBezTo>
                    <a:cubicBezTo>
                      <a:pt x="15" y="1"/>
                      <a:pt x="10" y="1"/>
                      <a:pt x="7" y="6"/>
                    </a:cubicBezTo>
                    <a:cubicBezTo>
                      <a:pt x="4" y="9"/>
                      <a:pt x="0" y="12"/>
                      <a:pt x="2" y="17"/>
                    </a:cubicBezTo>
                    <a:cubicBezTo>
                      <a:pt x="0" y="23"/>
                      <a:pt x="3" y="26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" name="Freeform 284">
                <a:extLst>
                  <a:ext uri="{FF2B5EF4-FFF2-40B4-BE49-F238E27FC236}">
                    <a16:creationId xmlns:a16="http://schemas.microsoft.com/office/drawing/2014/main" id="{F8AD04FA-F227-42A2-B07B-CF77ABCAF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" y="3454"/>
                <a:ext cx="93" cy="96"/>
              </a:xfrm>
              <a:custGeom>
                <a:avLst/>
                <a:gdLst>
                  <a:gd name="T0" fmla="*/ 5 w 36"/>
                  <a:gd name="T1" fmla="*/ 30 h 37"/>
                  <a:gd name="T2" fmla="*/ 17 w 36"/>
                  <a:gd name="T3" fmla="*/ 37 h 37"/>
                  <a:gd name="T4" fmla="*/ 29 w 36"/>
                  <a:gd name="T5" fmla="*/ 32 h 37"/>
                  <a:gd name="T6" fmla="*/ 35 w 36"/>
                  <a:gd name="T7" fmla="*/ 20 h 37"/>
                  <a:gd name="T8" fmla="*/ 30 w 36"/>
                  <a:gd name="T9" fmla="*/ 7 h 37"/>
                  <a:gd name="T10" fmla="*/ 18 w 36"/>
                  <a:gd name="T11" fmla="*/ 2 h 37"/>
                  <a:gd name="T12" fmla="*/ 6 w 36"/>
                  <a:gd name="T13" fmla="*/ 7 h 37"/>
                  <a:gd name="T14" fmla="*/ 0 w 36"/>
                  <a:gd name="T15" fmla="*/ 19 h 37"/>
                  <a:gd name="T16" fmla="*/ 5 w 36"/>
                  <a:gd name="T17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5" y="30"/>
                    </a:moveTo>
                    <a:cubicBezTo>
                      <a:pt x="9" y="33"/>
                      <a:pt x="11" y="37"/>
                      <a:pt x="17" y="37"/>
                    </a:cubicBezTo>
                    <a:cubicBezTo>
                      <a:pt x="22" y="36"/>
                      <a:pt x="26" y="36"/>
                      <a:pt x="29" y="32"/>
                    </a:cubicBezTo>
                    <a:cubicBezTo>
                      <a:pt x="32" y="28"/>
                      <a:pt x="36" y="26"/>
                      <a:pt x="35" y="20"/>
                    </a:cubicBezTo>
                    <a:cubicBezTo>
                      <a:pt x="35" y="15"/>
                      <a:pt x="34" y="11"/>
                      <a:pt x="30" y="7"/>
                    </a:cubicBezTo>
                    <a:cubicBezTo>
                      <a:pt x="27" y="5"/>
                      <a:pt x="24" y="0"/>
                      <a:pt x="18" y="2"/>
                    </a:cubicBezTo>
                    <a:cubicBezTo>
                      <a:pt x="13" y="1"/>
                      <a:pt x="9" y="3"/>
                      <a:pt x="6" y="7"/>
                    </a:cubicBezTo>
                    <a:cubicBezTo>
                      <a:pt x="3" y="10"/>
                      <a:pt x="0" y="13"/>
                      <a:pt x="0" y="19"/>
                    </a:cubicBezTo>
                    <a:cubicBezTo>
                      <a:pt x="1" y="23"/>
                      <a:pt x="1" y="27"/>
                      <a:pt x="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" name="Freeform 285">
                <a:extLst>
                  <a:ext uri="{FF2B5EF4-FFF2-40B4-BE49-F238E27FC236}">
                    <a16:creationId xmlns:a16="http://schemas.microsoft.com/office/drawing/2014/main" id="{7FF1AEDD-08E2-4339-881C-1BD937CC4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9" y="3569"/>
                <a:ext cx="89" cy="90"/>
              </a:xfrm>
              <a:custGeom>
                <a:avLst/>
                <a:gdLst>
                  <a:gd name="T0" fmla="*/ 17 w 34"/>
                  <a:gd name="T1" fmla="*/ 0 h 35"/>
                  <a:gd name="T2" fmla="*/ 0 w 34"/>
                  <a:gd name="T3" fmla="*/ 17 h 35"/>
                  <a:gd name="T4" fmla="*/ 16 w 34"/>
                  <a:gd name="T5" fmla="*/ 35 h 35"/>
                  <a:gd name="T6" fmla="*/ 34 w 34"/>
                  <a:gd name="T7" fmla="*/ 18 h 35"/>
                  <a:gd name="T8" fmla="*/ 17 w 34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5"/>
                      <a:pt x="16" y="35"/>
                    </a:cubicBezTo>
                    <a:cubicBezTo>
                      <a:pt x="26" y="35"/>
                      <a:pt x="34" y="27"/>
                      <a:pt x="34" y="18"/>
                    </a:cubicBezTo>
                    <a:cubicBezTo>
                      <a:pt x="34" y="8"/>
                      <a:pt x="26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" name="Freeform 286">
                <a:extLst>
                  <a:ext uri="{FF2B5EF4-FFF2-40B4-BE49-F238E27FC236}">
                    <a16:creationId xmlns:a16="http://schemas.microsoft.com/office/drawing/2014/main" id="{24CDA853-CD59-4B60-982E-45275EF91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3882"/>
                <a:ext cx="90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7 h 35"/>
                  <a:gd name="T4" fmla="*/ 17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6"/>
                      <a:pt x="35" y="17"/>
                    </a:cubicBezTo>
                    <a:cubicBezTo>
                      <a:pt x="35" y="8"/>
                      <a:pt x="26" y="0"/>
                      <a:pt x="17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0" y="27"/>
                      <a:pt x="9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Freeform 287">
                <a:extLst>
                  <a:ext uri="{FF2B5EF4-FFF2-40B4-BE49-F238E27FC236}">
                    <a16:creationId xmlns:a16="http://schemas.microsoft.com/office/drawing/2014/main" id="{B046D2E8-81CB-406E-91C4-C53320693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4" y="3672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9"/>
                      <a:pt x="27" y="1"/>
                      <a:pt x="18" y="0"/>
                    </a:cubicBezTo>
                    <a:cubicBezTo>
                      <a:pt x="9" y="0"/>
                      <a:pt x="1" y="8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Freeform 288">
                <a:extLst>
                  <a:ext uri="{FF2B5EF4-FFF2-40B4-BE49-F238E27FC236}">
                    <a16:creationId xmlns:a16="http://schemas.microsoft.com/office/drawing/2014/main" id="{F70BD17B-BB19-4538-9B71-AA8B9A7DD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0" y="3672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7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7" y="0"/>
                    </a:cubicBezTo>
                    <a:cubicBezTo>
                      <a:pt x="8" y="1"/>
                      <a:pt x="0" y="9"/>
                      <a:pt x="0" y="18"/>
                    </a:cubicBezTo>
                    <a:cubicBezTo>
                      <a:pt x="0" y="27"/>
                      <a:pt x="9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Freeform 289">
                <a:extLst>
                  <a:ext uri="{FF2B5EF4-FFF2-40B4-BE49-F238E27FC236}">
                    <a16:creationId xmlns:a16="http://schemas.microsoft.com/office/drawing/2014/main" id="{CE8DF19F-FFA8-4E7A-AD54-BCB2B62B1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" y="3882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Freeform 290">
                <a:extLst>
                  <a:ext uri="{FF2B5EF4-FFF2-40B4-BE49-F238E27FC236}">
                    <a16:creationId xmlns:a16="http://schemas.microsoft.com/office/drawing/2014/main" id="{079FD4C0-91F2-4B44-A9E4-45BD11AD3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3882"/>
                <a:ext cx="91" cy="93"/>
              </a:xfrm>
              <a:custGeom>
                <a:avLst/>
                <a:gdLst>
                  <a:gd name="T0" fmla="*/ 17 w 35"/>
                  <a:gd name="T1" fmla="*/ 35 h 36"/>
                  <a:gd name="T2" fmla="*/ 35 w 35"/>
                  <a:gd name="T3" fmla="*/ 19 h 36"/>
                  <a:gd name="T4" fmla="*/ 18 w 35"/>
                  <a:gd name="T5" fmla="*/ 0 h 36"/>
                  <a:gd name="T6" fmla="*/ 0 w 35"/>
                  <a:gd name="T7" fmla="*/ 17 h 36"/>
                  <a:gd name="T8" fmla="*/ 17 w 35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17" y="35"/>
                    </a:moveTo>
                    <a:cubicBezTo>
                      <a:pt x="24" y="36"/>
                      <a:pt x="34" y="26"/>
                      <a:pt x="35" y="19"/>
                    </a:cubicBezTo>
                    <a:cubicBezTo>
                      <a:pt x="35" y="10"/>
                      <a:pt x="26" y="0"/>
                      <a:pt x="18" y="0"/>
                    </a:cubicBezTo>
                    <a:cubicBezTo>
                      <a:pt x="9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Freeform 291">
                <a:extLst>
                  <a:ext uri="{FF2B5EF4-FFF2-40B4-BE49-F238E27FC236}">
                    <a16:creationId xmlns:a16="http://schemas.microsoft.com/office/drawing/2014/main" id="{46DA4ABE-9B75-4262-9055-F9BB39503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6" y="3672"/>
                <a:ext cx="91" cy="91"/>
              </a:xfrm>
              <a:custGeom>
                <a:avLst/>
                <a:gdLst>
                  <a:gd name="T0" fmla="*/ 17 w 35"/>
                  <a:gd name="T1" fmla="*/ 0 h 35"/>
                  <a:gd name="T2" fmla="*/ 0 w 35"/>
                  <a:gd name="T3" fmla="*/ 18 h 35"/>
                  <a:gd name="T4" fmla="*/ 18 w 35"/>
                  <a:gd name="T5" fmla="*/ 35 h 35"/>
                  <a:gd name="T6" fmla="*/ 34 w 35"/>
                  <a:gd name="T7" fmla="*/ 17 h 35"/>
                  <a:gd name="T8" fmla="*/ 17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8" y="0"/>
                      <a:pt x="0" y="9"/>
                      <a:pt x="0" y="18"/>
                    </a:cubicBezTo>
                    <a:cubicBezTo>
                      <a:pt x="0" y="27"/>
                      <a:pt x="8" y="35"/>
                      <a:pt x="18" y="35"/>
                    </a:cubicBezTo>
                    <a:cubicBezTo>
                      <a:pt x="27" y="35"/>
                      <a:pt x="35" y="26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Freeform 292">
                <a:extLst>
                  <a:ext uri="{FF2B5EF4-FFF2-40B4-BE49-F238E27FC236}">
                    <a16:creationId xmlns:a16="http://schemas.microsoft.com/office/drawing/2014/main" id="{358A39AB-6C98-4A8A-BAB8-C618DB028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0" y="3672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6" y="35"/>
                      <a:pt x="35" y="27"/>
                      <a:pt x="35" y="18"/>
                    </a:cubicBezTo>
                    <a:cubicBezTo>
                      <a:pt x="35" y="9"/>
                      <a:pt x="27" y="1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Freeform 293">
                <a:extLst>
                  <a:ext uri="{FF2B5EF4-FFF2-40B4-BE49-F238E27FC236}">
                    <a16:creationId xmlns:a16="http://schemas.microsoft.com/office/drawing/2014/main" id="{D0F5B20E-E356-44A3-85CB-97F20BEF5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" y="3672"/>
                <a:ext cx="91" cy="91"/>
              </a:xfrm>
              <a:custGeom>
                <a:avLst/>
                <a:gdLst>
                  <a:gd name="T0" fmla="*/ 18 w 35"/>
                  <a:gd name="T1" fmla="*/ 0 h 35"/>
                  <a:gd name="T2" fmla="*/ 0 w 35"/>
                  <a:gd name="T3" fmla="*/ 18 h 35"/>
                  <a:gd name="T4" fmla="*/ 18 w 35"/>
                  <a:gd name="T5" fmla="*/ 35 h 35"/>
                  <a:gd name="T6" fmla="*/ 35 w 35"/>
                  <a:gd name="T7" fmla="*/ 17 h 35"/>
                  <a:gd name="T8" fmla="*/ 18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cubicBezTo>
                      <a:pt x="8" y="0"/>
                      <a:pt x="0" y="9"/>
                      <a:pt x="0" y="18"/>
                    </a:cubicBezTo>
                    <a:cubicBezTo>
                      <a:pt x="1" y="27"/>
                      <a:pt x="9" y="35"/>
                      <a:pt x="18" y="35"/>
                    </a:cubicBezTo>
                    <a:cubicBezTo>
                      <a:pt x="27" y="35"/>
                      <a:pt x="35" y="26"/>
                      <a:pt x="35" y="17"/>
                    </a:cubicBezTo>
                    <a:cubicBezTo>
                      <a:pt x="35" y="8"/>
                      <a:pt x="26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Freeform 294">
                <a:extLst>
                  <a:ext uri="{FF2B5EF4-FFF2-40B4-BE49-F238E27FC236}">
                    <a16:creationId xmlns:a16="http://schemas.microsoft.com/office/drawing/2014/main" id="{48A8B211-5B46-4825-A035-212882AC7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9" y="3882"/>
                <a:ext cx="88" cy="91"/>
              </a:xfrm>
              <a:custGeom>
                <a:avLst/>
                <a:gdLst>
                  <a:gd name="T0" fmla="*/ 17 w 34"/>
                  <a:gd name="T1" fmla="*/ 35 h 35"/>
                  <a:gd name="T2" fmla="*/ 34 w 34"/>
                  <a:gd name="T3" fmla="*/ 18 h 35"/>
                  <a:gd name="T4" fmla="*/ 18 w 34"/>
                  <a:gd name="T5" fmla="*/ 0 h 35"/>
                  <a:gd name="T6" fmla="*/ 0 w 34"/>
                  <a:gd name="T7" fmla="*/ 17 h 35"/>
                  <a:gd name="T8" fmla="*/ 17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6" y="35"/>
                      <a:pt x="34" y="27"/>
                      <a:pt x="34" y="18"/>
                    </a:cubicBezTo>
                    <a:cubicBezTo>
                      <a:pt x="34" y="9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7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Freeform 295">
                <a:extLst>
                  <a:ext uri="{FF2B5EF4-FFF2-40B4-BE49-F238E27FC236}">
                    <a16:creationId xmlns:a16="http://schemas.microsoft.com/office/drawing/2014/main" id="{4EC4CC91-61FA-4235-AC59-F23A4DAB7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" y="3250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4 w 35"/>
                  <a:gd name="T3" fmla="*/ 17 h 35"/>
                  <a:gd name="T4" fmla="*/ 16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6"/>
                      <a:pt x="34" y="17"/>
                    </a:cubicBezTo>
                    <a:cubicBezTo>
                      <a:pt x="34" y="8"/>
                      <a:pt x="26" y="0"/>
                      <a:pt x="16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0" y="27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Freeform 296">
                <a:extLst>
                  <a:ext uri="{FF2B5EF4-FFF2-40B4-BE49-F238E27FC236}">
                    <a16:creationId xmlns:a16="http://schemas.microsoft.com/office/drawing/2014/main" id="{E321D314-78D1-4280-B232-968A3DD6A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" y="3250"/>
                <a:ext cx="90" cy="90"/>
              </a:xfrm>
              <a:custGeom>
                <a:avLst/>
                <a:gdLst>
                  <a:gd name="T0" fmla="*/ 17 w 35"/>
                  <a:gd name="T1" fmla="*/ 0 h 35"/>
                  <a:gd name="T2" fmla="*/ 0 w 35"/>
                  <a:gd name="T3" fmla="*/ 18 h 35"/>
                  <a:gd name="T4" fmla="*/ 18 w 35"/>
                  <a:gd name="T5" fmla="*/ 35 h 35"/>
                  <a:gd name="T6" fmla="*/ 35 w 35"/>
                  <a:gd name="T7" fmla="*/ 17 h 35"/>
                  <a:gd name="T8" fmla="*/ 17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8" y="0"/>
                      <a:pt x="0" y="9"/>
                      <a:pt x="0" y="18"/>
                    </a:cubicBezTo>
                    <a:cubicBezTo>
                      <a:pt x="0" y="27"/>
                      <a:pt x="8" y="35"/>
                      <a:pt x="18" y="35"/>
                    </a:cubicBezTo>
                    <a:cubicBezTo>
                      <a:pt x="27" y="35"/>
                      <a:pt x="35" y="26"/>
                      <a:pt x="35" y="17"/>
                    </a:cubicBezTo>
                    <a:cubicBezTo>
                      <a:pt x="35" y="8"/>
                      <a:pt x="26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Freeform 297">
                <a:extLst>
                  <a:ext uri="{FF2B5EF4-FFF2-40B4-BE49-F238E27FC236}">
                    <a16:creationId xmlns:a16="http://schemas.microsoft.com/office/drawing/2014/main" id="{A787B422-3613-4449-AA3B-2B35C3D95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1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0" y="8"/>
                      <a:pt x="1" y="18"/>
                    </a:cubicBezTo>
                    <a:cubicBezTo>
                      <a:pt x="1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Freeform 298">
                <a:extLst>
                  <a:ext uri="{FF2B5EF4-FFF2-40B4-BE49-F238E27FC236}">
                    <a16:creationId xmlns:a16="http://schemas.microsoft.com/office/drawing/2014/main" id="{9A32BC4E-EE0C-4293-BA11-9445FC680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" y="3247"/>
                <a:ext cx="91" cy="93"/>
              </a:xfrm>
              <a:custGeom>
                <a:avLst/>
                <a:gdLst>
                  <a:gd name="T0" fmla="*/ 16 w 35"/>
                  <a:gd name="T1" fmla="*/ 36 h 36"/>
                  <a:gd name="T2" fmla="*/ 35 w 35"/>
                  <a:gd name="T3" fmla="*/ 19 h 36"/>
                  <a:gd name="T4" fmla="*/ 18 w 35"/>
                  <a:gd name="T5" fmla="*/ 1 h 36"/>
                  <a:gd name="T6" fmla="*/ 0 w 35"/>
                  <a:gd name="T7" fmla="*/ 18 h 36"/>
                  <a:gd name="T8" fmla="*/ 16 w 3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16" y="36"/>
                    </a:moveTo>
                    <a:cubicBezTo>
                      <a:pt x="26" y="36"/>
                      <a:pt x="34" y="28"/>
                      <a:pt x="35" y="19"/>
                    </a:cubicBezTo>
                    <a:cubicBezTo>
                      <a:pt x="35" y="11"/>
                      <a:pt x="25" y="1"/>
                      <a:pt x="18" y="1"/>
                    </a:cubicBezTo>
                    <a:cubicBezTo>
                      <a:pt x="10" y="0"/>
                      <a:pt x="0" y="9"/>
                      <a:pt x="0" y="18"/>
                    </a:cubicBezTo>
                    <a:cubicBezTo>
                      <a:pt x="0" y="27"/>
                      <a:pt x="7" y="36"/>
                      <a:pt x="1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Freeform 299">
                <a:extLst>
                  <a:ext uri="{FF2B5EF4-FFF2-40B4-BE49-F238E27FC236}">
                    <a16:creationId xmlns:a16="http://schemas.microsoft.com/office/drawing/2014/main" id="{0BB787A3-EAD5-4AFB-8A25-F648EC8F6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" y="3250"/>
                <a:ext cx="90" cy="90"/>
              </a:xfrm>
              <a:custGeom>
                <a:avLst/>
                <a:gdLst>
                  <a:gd name="T0" fmla="*/ 17 w 35"/>
                  <a:gd name="T1" fmla="*/ 0 h 35"/>
                  <a:gd name="T2" fmla="*/ 0 w 35"/>
                  <a:gd name="T3" fmla="*/ 18 h 35"/>
                  <a:gd name="T4" fmla="*/ 17 w 35"/>
                  <a:gd name="T5" fmla="*/ 35 h 35"/>
                  <a:gd name="T6" fmla="*/ 35 w 35"/>
                  <a:gd name="T7" fmla="*/ 18 h 35"/>
                  <a:gd name="T8" fmla="*/ 17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26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" name="Oval 300">
                <a:extLst>
                  <a:ext uri="{FF2B5EF4-FFF2-40B4-BE49-F238E27FC236}">
                    <a16:creationId xmlns:a16="http://schemas.microsoft.com/office/drawing/2014/main" id="{337EB9BC-F2ED-41F9-A539-3F1F3A975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8" y="3778"/>
                <a:ext cx="88" cy="8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Oval 301">
                <a:extLst>
                  <a:ext uri="{FF2B5EF4-FFF2-40B4-BE49-F238E27FC236}">
                    <a16:creationId xmlns:a16="http://schemas.microsoft.com/office/drawing/2014/main" id="{EBBDA512-FA1F-47F7-91E2-165DE00C2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1" y="3778"/>
                <a:ext cx="91" cy="8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" name="Freeform 302">
                <a:extLst>
                  <a:ext uri="{FF2B5EF4-FFF2-40B4-BE49-F238E27FC236}">
                    <a16:creationId xmlns:a16="http://schemas.microsoft.com/office/drawing/2014/main" id="{9F82FF3B-4339-4160-A5AD-6D47AB432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" y="3353"/>
                <a:ext cx="90" cy="91"/>
              </a:xfrm>
              <a:custGeom>
                <a:avLst/>
                <a:gdLst>
                  <a:gd name="T0" fmla="*/ 18 w 35"/>
                  <a:gd name="T1" fmla="*/ 1 h 35"/>
                  <a:gd name="T2" fmla="*/ 0 w 35"/>
                  <a:gd name="T3" fmla="*/ 17 h 35"/>
                  <a:gd name="T4" fmla="*/ 17 w 35"/>
                  <a:gd name="T5" fmla="*/ 35 h 35"/>
                  <a:gd name="T6" fmla="*/ 35 w 35"/>
                  <a:gd name="T7" fmla="*/ 18 h 35"/>
                  <a:gd name="T8" fmla="*/ 18 w 35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1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9"/>
                      <a:pt x="27" y="1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Freeform 303">
                <a:extLst>
                  <a:ext uri="{FF2B5EF4-FFF2-40B4-BE49-F238E27FC236}">
                    <a16:creationId xmlns:a16="http://schemas.microsoft.com/office/drawing/2014/main" id="{8F6B6557-818B-499F-A2AC-819614CFF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" y="3353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9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6" y="35"/>
                      <a:pt x="35" y="28"/>
                      <a:pt x="35" y="19"/>
                    </a:cubicBezTo>
                    <a:cubicBezTo>
                      <a:pt x="35" y="9"/>
                      <a:pt x="27" y="1"/>
                      <a:pt x="18" y="0"/>
                    </a:cubicBezTo>
                    <a:cubicBezTo>
                      <a:pt x="10" y="0"/>
                      <a:pt x="1" y="10"/>
                      <a:pt x="0" y="17"/>
                    </a:cubicBezTo>
                    <a:cubicBezTo>
                      <a:pt x="0" y="25"/>
                      <a:pt x="9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Freeform 304">
                <a:extLst>
                  <a:ext uri="{FF2B5EF4-FFF2-40B4-BE49-F238E27FC236}">
                    <a16:creationId xmlns:a16="http://schemas.microsoft.com/office/drawing/2014/main" id="{9B5CE383-8C5B-4365-B8CD-1B9435B27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" y="3353"/>
                <a:ext cx="88" cy="91"/>
              </a:xfrm>
              <a:custGeom>
                <a:avLst/>
                <a:gdLst>
                  <a:gd name="T0" fmla="*/ 17 w 34"/>
                  <a:gd name="T1" fmla="*/ 35 h 35"/>
                  <a:gd name="T2" fmla="*/ 34 w 34"/>
                  <a:gd name="T3" fmla="*/ 18 h 35"/>
                  <a:gd name="T4" fmla="*/ 17 w 34"/>
                  <a:gd name="T5" fmla="*/ 1 h 35"/>
                  <a:gd name="T6" fmla="*/ 0 w 34"/>
                  <a:gd name="T7" fmla="*/ 18 h 35"/>
                  <a:gd name="T8" fmla="*/ 17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6" y="35"/>
                      <a:pt x="34" y="27"/>
                      <a:pt x="34" y="18"/>
                    </a:cubicBezTo>
                    <a:cubicBezTo>
                      <a:pt x="34" y="9"/>
                      <a:pt x="26" y="1"/>
                      <a:pt x="17" y="1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Freeform 305">
                <a:extLst>
                  <a:ext uri="{FF2B5EF4-FFF2-40B4-BE49-F238E27FC236}">
                    <a16:creationId xmlns:a16="http://schemas.microsoft.com/office/drawing/2014/main" id="{9D59786F-57CE-4739-8B57-A43B416FF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" y="3353"/>
                <a:ext cx="90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9 h 35"/>
                  <a:gd name="T4" fmla="*/ 18 w 35"/>
                  <a:gd name="T5" fmla="*/ 1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7"/>
                      <a:pt x="35" y="19"/>
                    </a:cubicBezTo>
                    <a:cubicBezTo>
                      <a:pt x="35" y="9"/>
                      <a:pt x="27" y="1"/>
                      <a:pt x="18" y="1"/>
                    </a:cubicBezTo>
                    <a:cubicBezTo>
                      <a:pt x="9" y="0"/>
                      <a:pt x="1" y="8"/>
                      <a:pt x="0" y="18"/>
                    </a:cubicBezTo>
                    <a:cubicBezTo>
                      <a:pt x="0" y="27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Freeform 306">
                <a:extLst>
                  <a:ext uri="{FF2B5EF4-FFF2-40B4-BE49-F238E27FC236}">
                    <a16:creationId xmlns:a16="http://schemas.microsoft.com/office/drawing/2014/main" id="{EE6CB648-D82C-4DC0-9CEC-2D00031E7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6" y="3353"/>
                <a:ext cx="88" cy="91"/>
              </a:xfrm>
              <a:custGeom>
                <a:avLst/>
                <a:gdLst>
                  <a:gd name="T0" fmla="*/ 17 w 34"/>
                  <a:gd name="T1" fmla="*/ 35 h 35"/>
                  <a:gd name="T2" fmla="*/ 34 w 34"/>
                  <a:gd name="T3" fmla="*/ 19 h 35"/>
                  <a:gd name="T4" fmla="*/ 18 w 34"/>
                  <a:gd name="T5" fmla="*/ 1 h 35"/>
                  <a:gd name="T6" fmla="*/ 0 w 34"/>
                  <a:gd name="T7" fmla="*/ 18 h 35"/>
                  <a:gd name="T8" fmla="*/ 17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6" y="35"/>
                      <a:pt x="34" y="27"/>
                      <a:pt x="34" y="19"/>
                    </a:cubicBezTo>
                    <a:cubicBezTo>
                      <a:pt x="34" y="9"/>
                      <a:pt x="27" y="1"/>
                      <a:pt x="18" y="1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Freeform 307">
                <a:extLst>
                  <a:ext uri="{FF2B5EF4-FFF2-40B4-BE49-F238E27FC236}">
                    <a16:creationId xmlns:a16="http://schemas.microsoft.com/office/drawing/2014/main" id="{F3A433B6-786F-4583-9857-A2058061C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0" y="3356"/>
                <a:ext cx="91" cy="88"/>
              </a:xfrm>
              <a:custGeom>
                <a:avLst/>
                <a:gdLst>
                  <a:gd name="T0" fmla="*/ 18 w 35"/>
                  <a:gd name="T1" fmla="*/ 34 h 34"/>
                  <a:gd name="T2" fmla="*/ 35 w 35"/>
                  <a:gd name="T3" fmla="*/ 16 h 34"/>
                  <a:gd name="T4" fmla="*/ 17 w 35"/>
                  <a:gd name="T5" fmla="*/ 0 h 34"/>
                  <a:gd name="T6" fmla="*/ 0 w 35"/>
                  <a:gd name="T7" fmla="*/ 17 h 34"/>
                  <a:gd name="T8" fmla="*/ 18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8" y="34"/>
                    </a:moveTo>
                    <a:cubicBezTo>
                      <a:pt x="27" y="34"/>
                      <a:pt x="35" y="26"/>
                      <a:pt x="35" y="16"/>
                    </a:cubicBezTo>
                    <a:cubicBezTo>
                      <a:pt x="34" y="7"/>
                      <a:pt x="26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Freeform 308">
                <a:extLst>
                  <a:ext uri="{FF2B5EF4-FFF2-40B4-BE49-F238E27FC236}">
                    <a16:creationId xmlns:a16="http://schemas.microsoft.com/office/drawing/2014/main" id="{3D3D41C0-982B-4C97-A53E-DEC4BC572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9" y="3353"/>
                <a:ext cx="90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1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9"/>
                      <a:pt x="27" y="1"/>
                      <a:pt x="18" y="1"/>
                    </a:cubicBezTo>
                    <a:cubicBezTo>
                      <a:pt x="9" y="0"/>
                      <a:pt x="0" y="8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7" name="Freeform 309">
                <a:extLst>
                  <a:ext uri="{FF2B5EF4-FFF2-40B4-BE49-F238E27FC236}">
                    <a16:creationId xmlns:a16="http://schemas.microsoft.com/office/drawing/2014/main" id="{A13748C0-5612-48D5-A7CD-D94F381F69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3356"/>
                <a:ext cx="88" cy="88"/>
              </a:xfrm>
              <a:custGeom>
                <a:avLst/>
                <a:gdLst>
                  <a:gd name="T0" fmla="*/ 17 w 34"/>
                  <a:gd name="T1" fmla="*/ 34 h 34"/>
                  <a:gd name="T2" fmla="*/ 34 w 34"/>
                  <a:gd name="T3" fmla="*/ 16 h 34"/>
                  <a:gd name="T4" fmla="*/ 17 w 34"/>
                  <a:gd name="T5" fmla="*/ 0 h 34"/>
                  <a:gd name="T6" fmla="*/ 0 w 34"/>
                  <a:gd name="T7" fmla="*/ 17 h 34"/>
                  <a:gd name="T8" fmla="*/ 17 w 3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7" y="34"/>
                    </a:moveTo>
                    <a:cubicBezTo>
                      <a:pt x="27" y="34"/>
                      <a:pt x="34" y="26"/>
                      <a:pt x="34" y="16"/>
                    </a:cubicBezTo>
                    <a:cubicBezTo>
                      <a:pt x="34" y="7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8" name="Freeform 310">
                <a:extLst>
                  <a:ext uri="{FF2B5EF4-FFF2-40B4-BE49-F238E27FC236}">
                    <a16:creationId xmlns:a16="http://schemas.microsoft.com/office/drawing/2014/main" id="{CA29DBF8-7C5E-4125-B53B-0510FEC0E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9" y="3353"/>
                <a:ext cx="91" cy="91"/>
              </a:xfrm>
              <a:custGeom>
                <a:avLst/>
                <a:gdLst>
                  <a:gd name="T0" fmla="*/ 16 w 35"/>
                  <a:gd name="T1" fmla="*/ 1 h 35"/>
                  <a:gd name="T2" fmla="*/ 0 w 35"/>
                  <a:gd name="T3" fmla="*/ 18 h 35"/>
                  <a:gd name="T4" fmla="*/ 18 w 35"/>
                  <a:gd name="T5" fmla="*/ 35 h 35"/>
                  <a:gd name="T6" fmla="*/ 35 w 35"/>
                  <a:gd name="T7" fmla="*/ 17 h 35"/>
                  <a:gd name="T8" fmla="*/ 16 w 35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6" y="1"/>
                    </a:moveTo>
                    <a:cubicBezTo>
                      <a:pt x="8" y="1"/>
                      <a:pt x="0" y="9"/>
                      <a:pt x="0" y="18"/>
                    </a:cubicBezTo>
                    <a:cubicBezTo>
                      <a:pt x="0" y="27"/>
                      <a:pt x="8" y="35"/>
                      <a:pt x="18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4" y="8"/>
                      <a:pt x="26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Freeform 311">
                <a:extLst>
                  <a:ext uri="{FF2B5EF4-FFF2-40B4-BE49-F238E27FC236}">
                    <a16:creationId xmlns:a16="http://schemas.microsoft.com/office/drawing/2014/main" id="{03684FCF-CC2D-483D-86DD-17ED1DC72F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2" y="3356"/>
                <a:ext cx="91" cy="88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7 h 34"/>
                  <a:gd name="T4" fmla="*/ 18 w 35"/>
                  <a:gd name="T5" fmla="*/ 0 h 34"/>
                  <a:gd name="T6" fmla="*/ 0 w 35"/>
                  <a:gd name="T7" fmla="*/ 16 h 34"/>
                  <a:gd name="T8" fmla="*/ 17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0" y="7"/>
                      <a:pt x="0" y="16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Freeform 312">
                <a:extLst>
                  <a:ext uri="{FF2B5EF4-FFF2-40B4-BE49-F238E27FC236}">
                    <a16:creationId xmlns:a16="http://schemas.microsoft.com/office/drawing/2014/main" id="{CF1FA37B-FE02-4666-B1F4-723C2EC3B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1" y="3353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1 h 35"/>
                  <a:gd name="T6" fmla="*/ 1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9"/>
                      <a:pt x="27" y="1"/>
                      <a:pt x="18" y="1"/>
                    </a:cubicBezTo>
                    <a:cubicBezTo>
                      <a:pt x="9" y="0"/>
                      <a:pt x="1" y="8"/>
                      <a:pt x="1" y="18"/>
                    </a:cubicBezTo>
                    <a:cubicBezTo>
                      <a:pt x="0" y="27"/>
                      <a:pt x="9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1" name="Freeform 313">
                <a:extLst>
                  <a:ext uri="{FF2B5EF4-FFF2-40B4-BE49-F238E27FC236}">
                    <a16:creationId xmlns:a16="http://schemas.microsoft.com/office/drawing/2014/main" id="{45E21CFC-493A-4D41-B389-90CD423F9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8" y="3353"/>
                <a:ext cx="91" cy="91"/>
              </a:xfrm>
              <a:custGeom>
                <a:avLst/>
                <a:gdLst>
                  <a:gd name="T0" fmla="*/ 16 w 35"/>
                  <a:gd name="T1" fmla="*/ 35 h 35"/>
                  <a:gd name="T2" fmla="*/ 34 w 35"/>
                  <a:gd name="T3" fmla="*/ 18 h 35"/>
                  <a:gd name="T4" fmla="*/ 17 w 35"/>
                  <a:gd name="T5" fmla="*/ 1 h 35"/>
                  <a:gd name="T6" fmla="*/ 0 w 35"/>
                  <a:gd name="T7" fmla="*/ 18 h 35"/>
                  <a:gd name="T8" fmla="*/ 16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6" y="35"/>
                    </a:moveTo>
                    <a:cubicBezTo>
                      <a:pt x="26" y="35"/>
                      <a:pt x="34" y="28"/>
                      <a:pt x="34" y="18"/>
                    </a:cubicBezTo>
                    <a:cubicBezTo>
                      <a:pt x="35" y="9"/>
                      <a:pt x="27" y="1"/>
                      <a:pt x="17" y="1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Freeform 314">
                <a:extLst>
                  <a:ext uri="{FF2B5EF4-FFF2-40B4-BE49-F238E27FC236}">
                    <a16:creationId xmlns:a16="http://schemas.microsoft.com/office/drawing/2014/main" id="{2253584D-050D-461E-8E87-90FCB39FB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1" y="3353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1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9"/>
                      <a:pt x="27" y="1"/>
                      <a:pt x="18" y="1"/>
                    </a:cubicBezTo>
                    <a:cubicBezTo>
                      <a:pt x="9" y="0"/>
                      <a:pt x="0" y="8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3" name="Freeform 315">
                <a:extLst>
                  <a:ext uri="{FF2B5EF4-FFF2-40B4-BE49-F238E27FC236}">
                    <a16:creationId xmlns:a16="http://schemas.microsoft.com/office/drawing/2014/main" id="{9DF2868F-4303-45A5-839F-CEDB7DCE0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5" y="3356"/>
                <a:ext cx="91" cy="88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7 h 34"/>
                  <a:gd name="T4" fmla="*/ 18 w 35"/>
                  <a:gd name="T5" fmla="*/ 0 h 34"/>
                  <a:gd name="T6" fmla="*/ 0 w 35"/>
                  <a:gd name="T7" fmla="*/ 16 h 34"/>
                  <a:gd name="T8" fmla="*/ 17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1" y="7"/>
                      <a:pt x="0" y="16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Freeform 316">
                <a:extLst>
                  <a:ext uri="{FF2B5EF4-FFF2-40B4-BE49-F238E27FC236}">
                    <a16:creationId xmlns:a16="http://schemas.microsoft.com/office/drawing/2014/main" id="{3537E6F0-AE91-4D33-B1E1-FFF576751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2" y="3353"/>
                <a:ext cx="90" cy="91"/>
              </a:xfrm>
              <a:custGeom>
                <a:avLst/>
                <a:gdLst>
                  <a:gd name="T0" fmla="*/ 17 w 35"/>
                  <a:gd name="T1" fmla="*/ 35 h 35"/>
                  <a:gd name="T2" fmla="*/ 34 w 35"/>
                  <a:gd name="T3" fmla="*/ 19 h 35"/>
                  <a:gd name="T4" fmla="*/ 18 w 35"/>
                  <a:gd name="T5" fmla="*/ 1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6" y="35"/>
                      <a:pt x="34" y="27"/>
                      <a:pt x="34" y="19"/>
                    </a:cubicBezTo>
                    <a:cubicBezTo>
                      <a:pt x="35" y="9"/>
                      <a:pt x="27" y="1"/>
                      <a:pt x="18" y="1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Freeform 317">
                <a:extLst>
                  <a:ext uri="{FF2B5EF4-FFF2-40B4-BE49-F238E27FC236}">
                    <a16:creationId xmlns:a16="http://schemas.microsoft.com/office/drawing/2014/main" id="{151AAD67-AF1F-4A82-A20F-E980FC094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3882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Freeform 318">
                <a:extLst>
                  <a:ext uri="{FF2B5EF4-FFF2-40B4-BE49-F238E27FC236}">
                    <a16:creationId xmlns:a16="http://schemas.microsoft.com/office/drawing/2014/main" id="{1822E004-9489-4CD1-8308-8F170C40B6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" y="3353"/>
                <a:ext cx="91" cy="91"/>
              </a:xfrm>
              <a:custGeom>
                <a:avLst/>
                <a:gdLst>
                  <a:gd name="T0" fmla="*/ 17 w 35"/>
                  <a:gd name="T1" fmla="*/ 1 h 35"/>
                  <a:gd name="T2" fmla="*/ 0 w 35"/>
                  <a:gd name="T3" fmla="*/ 18 h 35"/>
                  <a:gd name="T4" fmla="*/ 18 w 35"/>
                  <a:gd name="T5" fmla="*/ 35 h 35"/>
                  <a:gd name="T6" fmla="*/ 35 w 35"/>
                  <a:gd name="T7" fmla="*/ 18 h 35"/>
                  <a:gd name="T8" fmla="*/ 17 w 35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1"/>
                    </a:moveTo>
                    <a:cubicBezTo>
                      <a:pt x="8" y="1"/>
                      <a:pt x="0" y="9"/>
                      <a:pt x="0" y="18"/>
                    </a:cubicBezTo>
                    <a:cubicBezTo>
                      <a:pt x="0" y="27"/>
                      <a:pt x="8" y="35"/>
                      <a:pt x="18" y="35"/>
                    </a:cubicBez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9"/>
                      <a:pt x="27" y="0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Freeform 319">
                <a:extLst>
                  <a:ext uri="{FF2B5EF4-FFF2-40B4-BE49-F238E27FC236}">
                    <a16:creationId xmlns:a16="http://schemas.microsoft.com/office/drawing/2014/main" id="{6708893B-8381-4AE9-AA26-354B3C529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4" y="3778"/>
                <a:ext cx="91" cy="89"/>
              </a:xfrm>
              <a:custGeom>
                <a:avLst/>
                <a:gdLst>
                  <a:gd name="T0" fmla="*/ 17 w 35"/>
                  <a:gd name="T1" fmla="*/ 0 h 34"/>
                  <a:gd name="T2" fmla="*/ 0 w 35"/>
                  <a:gd name="T3" fmla="*/ 17 h 34"/>
                  <a:gd name="T4" fmla="*/ 18 w 35"/>
                  <a:gd name="T5" fmla="*/ 34 h 34"/>
                  <a:gd name="T6" fmla="*/ 35 w 35"/>
                  <a:gd name="T7" fmla="*/ 17 h 34"/>
                  <a:gd name="T8" fmla="*/ 17 w 35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8" y="34"/>
                    </a:cubicBez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7"/>
                      <a:pt x="26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Freeform 320">
                <a:extLst>
                  <a:ext uri="{FF2B5EF4-FFF2-40B4-BE49-F238E27FC236}">
                    <a16:creationId xmlns:a16="http://schemas.microsoft.com/office/drawing/2014/main" id="{9A0DE2BC-80D0-4AB6-9A5A-6B453C8C0A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" y="3460"/>
                <a:ext cx="91" cy="90"/>
              </a:xfrm>
              <a:custGeom>
                <a:avLst/>
                <a:gdLst>
                  <a:gd name="T0" fmla="*/ 17 w 35"/>
                  <a:gd name="T1" fmla="*/ 0 h 35"/>
                  <a:gd name="T2" fmla="*/ 0 w 35"/>
                  <a:gd name="T3" fmla="*/ 17 h 35"/>
                  <a:gd name="T4" fmla="*/ 17 w 35"/>
                  <a:gd name="T5" fmla="*/ 34 h 35"/>
                  <a:gd name="T6" fmla="*/ 35 w 35"/>
                  <a:gd name="T7" fmla="*/ 17 h 35"/>
                  <a:gd name="T8" fmla="*/ 17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ubicBezTo>
                      <a:pt x="26" y="35"/>
                      <a:pt x="35" y="27"/>
                      <a:pt x="35" y="17"/>
                    </a:cubicBezTo>
                    <a:cubicBezTo>
                      <a:pt x="35" y="8"/>
                      <a:pt x="27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Freeform 321">
                <a:extLst>
                  <a:ext uri="{FF2B5EF4-FFF2-40B4-BE49-F238E27FC236}">
                    <a16:creationId xmlns:a16="http://schemas.microsoft.com/office/drawing/2014/main" id="{06D3E133-93C7-44D1-888F-C647FD056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" y="3460"/>
                <a:ext cx="91" cy="88"/>
              </a:xfrm>
              <a:custGeom>
                <a:avLst/>
                <a:gdLst>
                  <a:gd name="T0" fmla="*/ 18 w 35"/>
                  <a:gd name="T1" fmla="*/ 34 h 34"/>
                  <a:gd name="T2" fmla="*/ 35 w 35"/>
                  <a:gd name="T3" fmla="*/ 18 h 34"/>
                  <a:gd name="T4" fmla="*/ 18 w 35"/>
                  <a:gd name="T5" fmla="*/ 0 h 34"/>
                  <a:gd name="T6" fmla="*/ 0 w 35"/>
                  <a:gd name="T7" fmla="*/ 17 h 34"/>
                  <a:gd name="T8" fmla="*/ 18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8" y="34"/>
                    </a:moveTo>
                    <a:cubicBezTo>
                      <a:pt x="26" y="34"/>
                      <a:pt x="35" y="26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Freeform 322">
                <a:extLst>
                  <a:ext uri="{FF2B5EF4-FFF2-40B4-BE49-F238E27FC236}">
                    <a16:creationId xmlns:a16="http://schemas.microsoft.com/office/drawing/2014/main" id="{48185AF6-4E28-4F07-AC45-24AB77EBF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" y="3460"/>
                <a:ext cx="88" cy="88"/>
              </a:xfrm>
              <a:custGeom>
                <a:avLst/>
                <a:gdLst>
                  <a:gd name="T0" fmla="*/ 17 w 34"/>
                  <a:gd name="T1" fmla="*/ 34 h 34"/>
                  <a:gd name="T2" fmla="*/ 34 w 34"/>
                  <a:gd name="T3" fmla="*/ 18 h 34"/>
                  <a:gd name="T4" fmla="*/ 17 w 34"/>
                  <a:gd name="T5" fmla="*/ 0 h 34"/>
                  <a:gd name="T6" fmla="*/ 0 w 34"/>
                  <a:gd name="T7" fmla="*/ 17 h 34"/>
                  <a:gd name="T8" fmla="*/ 17 w 3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7" y="34"/>
                    </a:moveTo>
                    <a:cubicBezTo>
                      <a:pt x="26" y="34"/>
                      <a:pt x="34" y="26"/>
                      <a:pt x="34" y="18"/>
                    </a:cubicBezTo>
                    <a:cubicBezTo>
                      <a:pt x="34" y="8"/>
                      <a:pt x="27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Freeform 323">
                <a:extLst>
                  <a:ext uri="{FF2B5EF4-FFF2-40B4-BE49-F238E27FC236}">
                    <a16:creationId xmlns:a16="http://schemas.microsoft.com/office/drawing/2014/main" id="{810B0BEA-AFCE-4BA7-8D4B-028E990840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3" y="3460"/>
                <a:ext cx="91" cy="88"/>
              </a:xfrm>
              <a:custGeom>
                <a:avLst/>
                <a:gdLst>
                  <a:gd name="T0" fmla="*/ 17 w 35"/>
                  <a:gd name="T1" fmla="*/ 34 h 34"/>
                  <a:gd name="T2" fmla="*/ 34 w 35"/>
                  <a:gd name="T3" fmla="*/ 18 h 34"/>
                  <a:gd name="T4" fmla="*/ 18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6" y="34"/>
                      <a:pt x="34" y="26"/>
                      <a:pt x="34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Freeform 324">
                <a:extLst>
                  <a:ext uri="{FF2B5EF4-FFF2-40B4-BE49-F238E27FC236}">
                    <a16:creationId xmlns:a16="http://schemas.microsoft.com/office/drawing/2014/main" id="{3A5A0AB8-AE9E-47BE-996C-F854D3D83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" y="3460"/>
                <a:ext cx="91" cy="90"/>
              </a:xfrm>
              <a:custGeom>
                <a:avLst/>
                <a:gdLst>
                  <a:gd name="T0" fmla="*/ 17 w 35"/>
                  <a:gd name="T1" fmla="*/ 34 h 35"/>
                  <a:gd name="T2" fmla="*/ 35 w 35"/>
                  <a:gd name="T3" fmla="*/ 17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4"/>
                    </a:move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Freeform 325">
                <a:extLst>
                  <a:ext uri="{FF2B5EF4-FFF2-40B4-BE49-F238E27FC236}">
                    <a16:creationId xmlns:a16="http://schemas.microsoft.com/office/drawing/2014/main" id="{BDA05F7B-0C8D-4D57-BC86-CB4A4C7C4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3" y="3460"/>
                <a:ext cx="88" cy="8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8 h 34"/>
                  <a:gd name="T8" fmla="*/ 17 w 34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4"/>
                      <a:pt x="17" y="34"/>
                    </a:cubicBezTo>
                    <a:cubicBezTo>
                      <a:pt x="26" y="34"/>
                      <a:pt x="34" y="26"/>
                      <a:pt x="34" y="18"/>
                    </a:cubicBezTo>
                    <a:cubicBezTo>
                      <a:pt x="34" y="8"/>
                      <a:pt x="26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4" name="Freeform 326">
                <a:extLst>
                  <a:ext uri="{FF2B5EF4-FFF2-40B4-BE49-F238E27FC236}">
                    <a16:creationId xmlns:a16="http://schemas.microsoft.com/office/drawing/2014/main" id="{3535CD2D-0E54-493C-AE7C-EA6A2E797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" y="3460"/>
                <a:ext cx="91" cy="88"/>
              </a:xfrm>
              <a:custGeom>
                <a:avLst/>
                <a:gdLst>
                  <a:gd name="T0" fmla="*/ 17 w 35"/>
                  <a:gd name="T1" fmla="*/ 0 h 34"/>
                  <a:gd name="T2" fmla="*/ 0 w 35"/>
                  <a:gd name="T3" fmla="*/ 17 h 34"/>
                  <a:gd name="T4" fmla="*/ 17 w 35"/>
                  <a:gd name="T5" fmla="*/ 34 h 34"/>
                  <a:gd name="T6" fmla="*/ 34 w 35"/>
                  <a:gd name="T7" fmla="*/ 18 h 34"/>
                  <a:gd name="T8" fmla="*/ 17 w 35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ubicBezTo>
                      <a:pt x="26" y="34"/>
                      <a:pt x="34" y="26"/>
                      <a:pt x="34" y="18"/>
                    </a:cubicBezTo>
                    <a:cubicBezTo>
                      <a:pt x="35" y="8"/>
                      <a:pt x="27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Freeform 327">
                <a:extLst>
                  <a:ext uri="{FF2B5EF4-FFF2-40B4-BE49-F238E27FC236}">
                    <a16:creationId xmlns:a16="http://schemas.microsoft.com/office/drawing/2014/main" id="{71508DF0-C6A3-4AB5-854F-F0F22896B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6" y="3460"/>
                <a:ext cx="91" cy="90"/>
              </a:xfrm>
              <a:custGeom>
                <a:avLst/>
                <a:gdLst>
                  <a:gd name="T0" fmla="*/ 0 w 35"/>
                  <a:gd name="T1" fmla="*/ 17 h 35"/>
                  <a:gd name="T2" fmla="*/ 17 w 35"/>
                  <a:gd name="T3" fmla="*/ 34 h 35"/>
                  <a:gd name="T4" fmla="*/ 35 w 35"/>
                  <a:gd name="T5" fmla="*/ 17 h 35"/>
                  <a:gd name="T6" fmla="*/ 18 w 35"/>
                  <a:gd name="T7" fmla="*/ 0 h 35"/>
                  <a:gd name="T8" fmla="*/ 0 w 35"/>
                  <a:gd name="T9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0" y="17"/>
                    </a:moveTo>
                    <a:cubicBezTo>
                      <a:pt x="0" y="26"/>
                      <a:pt x="8" y="34"/>
                      <a:pt x="17" y="34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0" y="7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Freeform 328">
                <a:extLst>
                  <a:ext uri="{FF2B5EF4-FFF2-40B4-BE49-F238E27FC236}">
                    <a16:creationId xmlns:a16="http://schemas.microsoft.com/office/drawing/2014/main" id="{6347D5F7-987C-4C85-8489-22AC5164E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4" y="3460"/>
                <a:ext cx="91" cy="88"/>
              </a:xfrm>
              <a:custGeom>
                <a:avLst/>
                <a:gdLst>
                  <a:gd name="T0" fmla="*/ 18 w 35"/>
                  <a:gd name="T1" fmla="*/ 34 h 34"/>
                  <a:gd name="T2" fmla="*/ 35 w 35"/>
                  <a:gd name="T3" fmla="*/ 18 h 34"/>
                  <a:gd name="T4" fmla="*/ 18 w 35"/>
                  <a:gd name="T5" fmla="*/ 0 h 34"/>
                  <a:gd name="T6" fmla="*/ 0 w 35"/>
                  <a:gd name="T7" fmla="*/ 17 h 34"/>
                  <a:gd name="T8" fmla="*/ 18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8" y="34"/>
                    </a:moveTo>
                    <a:cubicBezTo>
                      <a:pt x="27" y="34"/>
                      <a:pt x="35" y="26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Freeform 329">
                <a:extLst>
                  <a:ext uri="{FF2B5EF4-FFF2-40B4-BE49-F238E27FC236}">
                    <a16:creationId xmlns:a16="http://schemas.microsoft.com/office/drawing/2014/main" id="{78F60D76-7B8E-469F-B24B-C51DEFFDD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1" y="3460"/>
                <a:ext cx="88" cy="88"/>
              </a:xfrm>
              <a:custGeom>
                <a:avLst/>
                <a:gdLst>
                  <a:gd name="T0" fmla="*/ 0 w 34"/>
                  <a:gd name="T1" fmla="*/ 17 h 34"/>
                  <a:gd name="T2" fmla="*/ 17 w 34"/>
                  <a:gd name="T3" fmla="*/ 34 h 34"/>
                  <a:gd name="T4" fmla="*/ 34 w 34"/>
                  <a:gd name="T5" fmla="*/ 18 h 34"/>
                  <a:gd name="T6" fmla="*/ 17 w 34"/>
                  <a:gd name="T7" fmla="*/ 0 h 34"/>
                  <a:gd name="T8" fmla="*/ 0 w 34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6"/>
                      <a:pt x="8" y="34"/>
                      <a:pt x="17" y="34"/>
                    </a:cubicBezTo>
                    <a:cubicBezTo>
                      <a:pt x="26" y="34"/>
                      <a:pt x="34" y="26"/>
                      <a:pt x="34" y="18"/>
                    </a:cubicBezTo>
                    <a:cubicBezTo>
                      <a:pt x="34" y="8"/>
                      <a:pt x="27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Freeform 330">
                <a:extLst>
                  <a:ext uri="{FF2B5EF4-FFF2-40B4-BE49-F238E27FC236}">
                    <a16:creationId xmlns:a16="http://schemas.microsoft.com/office/drawing/2014/main" id="{154A3143-A2F5-4B06-BC40-47099CF79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4" y="3460"/>
                <a:ext cx="91" cy="88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8 h 34"/>
                  <a:gd name="T4" fmla="*/ 18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6" y="34"/>
                      <a:pt x="34" y="27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Freeform 331">
                <a:extLst>
                  <a:ext uri="{FF2B5EF4-FFF2-40B4-BE49-F238E27FC236}">
                    <a16:creationId xmlns:a16="http://schemas.microsoft.com/office/drawing/2014/main" id="{974F987A-6110-4771-8F16-4DEA8A51E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8" y="3460"/>
                <a:ext cx="91" cy="90"/>
              </a:xfrm>
              <a:custGeom>
                <a:avLst/>
                <a:gdLst>
                  <a:gd name="T0" fmla="*/ 18 w 35"/>
                  <a:gd name="T1" fmla="*/ 34 h 35"/>
                  <a:gd name="T2" fmla="*/ 35 w 35"/>
                  <a:gd name="T3" fmla="*/ 16 h 35"/>
                  <a:gd name="T4" fmla="*/ 17 w 35"/>
                  <a:gd name="T5" fmla="*/ 0 h 35"/>
                  <a:gd name="T6" fmla="*/ 0 w 35"/>
                  <a:gd name="T7" fmla="*/ 18 h 35"/>
                  <a:gd name="T8" fmla="*/ 18 w 35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4"/>
                    </a:moveTo>
                    <a:cubicBezTo>
                      <a:pt x="27" y="34"/>
                      <a:pt x="35" y="26"/>
                      <a:pt x="35" y="16"/>
                    </a:cubicBezTo>
                    <a:cubicBezTo>
                      <a:pt x="35" y="8"/>
                      <a:pt x="26" y="0"/>
                      <a:pt x="17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9" y="35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Freeform 332">
                <a:extLst>
                  <a:ext uri="{FF2B5EF4-FFF2-40B4-BE49-F238E27FC236}">
                    <a16:creationId xmlns:a16="http://schemas.microsoft.com/office/drawing/2014/main" id="{9FE53AAD-E987-4741-A5E5-5B0D5C426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7" y="3460"/>
                <a:ext cx="91" cy="88"/>
              </a:xfrm>
              <a:custGeom>
                <a:avLst/>
                <a:gdLst>
                  <a:gd name="T0" fmla="*/ 19 w 35"/>
                  <a:gd name="T1" fmla="*/ 0 h 34"/>
                  <a:gd name="T2" fmla="*/ 1 w 35"/>
                  <a:gd name="T3" fmla="*/ 17 h 34"/>
                  <a:gd name="T4" fmla="*/ 18 w 35"/>
                  <a:gd name="T5" fmla="*/ 34 h 34"/>
                  <a:gd name="T6" fmla="*/ 35 w 35"/>
                  <a:gd name="T7" fmla="*/ 17 h 34"/>
                  <a:gd name="T8" fmla="*/ 19 w 35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4">
                    <a:moveTo>
                      <a:pt x="19" y="0"/>
                    </a:moveTo>
                    <a:cubicBezTo>
                      <a:pt x="9" y="0"/>
                      <a:pt x="1" y="7"/>
                      <a:pt x="1" y="17"/>
                    </a:cubicBezTo>
                    <a:cubicBezTo>
                      <a:pt x="0" y="26"/>
                      <a:pt x="8" y="34"/>
                      <a:pt x="18" y="34"/>
                    </a:cubicBez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8"/>
                      <a:pt x="27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Freeform 333">
                <a:extLst>
                  <a:ext uri="{FF2B5EF4-FFF2-40B4-BE49-F238E27FC236}">
                    <a16:creationId xmlns:a16="http://schemas.microsoft.com/office/drawing/2014/main" id="{E026D196-A119-43B0-8BA9-123689C75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3" y="3460"/>
                <a:ext cx="91" cy="90"/>
              </a:xfrm>
              <a:custGeom>
                <a:avLst/>
                <a:gdLst>
                  <a:gd name="T0" fmla="*/ 17 w 35"/>
                  <a:gd name="T1" fmla="*/ 34 h 35"/>
                  <a:gd name="T2" fmla="*/ 34 w 35"/>
                  <a:gd name="T3" fmla="*/ 18 h 35"/>
                  <a:gd name="T4" fmla="*/ 17 w 35"/>
                  <a:gd name="T5" fmla="*/ 0 h 35"/>
                  <a:gd name="T6" fmla="*/ 0 w 35"/>
                  <a:gd name="T7" fmla="*/ 17 h 35"/>
                  <a:gd name="T8" fmla="*/ 17 w 35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4"/>
                    </a:moveTo>
                    <a:cubicBezTo>
                      <a:pt x="26" y="34"/>
                      <a:pt x="34" y="26"/>
                      <a:pt x="34" y="18"/>
                    </a:cubicBezTo>
                    <a:cubicBezTo>
                      <a:pt x="35" y="8"/>
                      <a:pt x="27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5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Freeform 334">
                <a:extLst>
                  <a:ext uri="{FF2B5EF4-FFF2-40B4-BE49-F238E27FC236}">
                    <a16:creationId xmlns:a16="http://schemas.microsoft.com/office/drawing/2014/main" id="{C32073C9-090E-43EC-8A7E-A29E93B717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4" y="3457"/>
                <a:ext cx="94" cy="93"/>
              </a:xfrm>
              <a:custGeom>
                <a:avLst/>
                <a:gdLst>
                  <a:gd name="T0" fmla="*/ 18 w 36"/>
                  <a:gd name="T1" fmla="*/ 35 h 36"/>
                  <a:gd name="T2" fmla="*/ 36 w 36"/>
                  <a:gd name="T3" fmla="*/ 19 h 36"/>
                  <a:gd name="T4" fmla="*/ 19 w 36"/>
                  <a:gd name="T5" fmla="*/ 1 h 36"/>
                  <a:gd name="T6" fmla="*/ 1 w 36"/>
                  <a:gd name="T7" fmla="*/ 17 h 36"/>
                  <a:gd name="T8" fmla="*/ 18 w 36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18" y="35"/>
                    </a:moveTo>
                    <a:cubicBezTo>
                      <a:pt x="27" y="36"/>
                      <a:pt x="36" y="28"/>
                      <a:pt x="36" y="19"/>
                    </a:cubicBezTo>
                    <a:cubicBezTo>
                      <a:pt x="36" y="9"/>
                      <a:pt x="28" y="2"/>
                      <a:pt x="19" y="1"/>
                    </a:cubicBezTo>
                    <a:cubicBezTo>
                      <a:pt x="11" y="0"/>
                      <a:pt x="1" y="10"/>
                      <a:pt x="1" y="17"/>
                    </a:cubicBezTo>
                    <a:cubicBezTo>
                      <a:pt x="0" y="26"/>
                      <a:pt x="9" y="36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Freeform 335">
                <a:extLst>
                  <a:ext uri="{FF2B5EF4-FFF2-40B4-BE49-F238E27FC236}">
                    <a16:creationId xmlns:a16="http://schemas.microsoft.com/office/drawing/2014/main" id="{B5E02703-6AA6-42FF-9477-17AF4380E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" y="3460"/>
                <a:ext cx="91" cy="90"/>
              </a:xfrm>
              <a:custGeom>
                <a:avLst/>
                <a:gdLst>
                  <a:gd name="T0" fmla="*/ 17 w 35"/>
                  <a:gd name="T1" fmla="*/ 34 h 35"/>
                  <a:gd name="T2" fmla="*/ 35 w 35"/>
                  <a:gd name="T3" fmla="*/ 17 h 35"/>
                  <a:gd name="T4" fmla="*/ 18 w 35"/>
                  <a:gd name="T5" fmla="*/ 0 h 35"/>
                  <a:gd name="T6" fmla="*/ 1 w 35"/>
                  <a:gd name="T7" fmla="*/ 17 h 35"/>
                  <a:gd name="T8" fmla="*/ 17 w 35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4"/>
                    </a:move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1" y="17"/>
                    </a:cubicBezTo>
                    <a:cubicBezTo>
                      <a:pt x="1" y="26"/>
                      <a:pt x="8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Freeform 336">
                <a:extLst>
                  <a:ext uri="{FF2B5EF4-FFF2-40B4-BE49-F238E27FC236}">
                    <a16:creationId xmlns:a16="http://schemas.microsoft.com/office/drawing/2014/main" id="{3BC670E2-2D5A-456A-9BE0-AA826E242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0" y="3778"/>
                <a:ext cx="88" cy="89"/>
              </a:xfrm>
              <a:custGeom>
                <a:avLst/>
                <a:gdLst>
                  <a:gd name="T0" fmla="*/ 16 w 34"/>
                  <a:gd name="T1" fmla="*/ 34 h 34"/>
                  <a:gd name="T2" fmla="*/ 34 w 34"/>
                  <a:gd name="T3" fmla="*/ 17 h 34"/>
                  <a:gd name="T4" fmla="*/ 17 w 34"/>
                  <a:gd name="T5" fmla="*/ 0 h 34"/>
                  <a:gd name="T6" fmla="*/ 0 w 34"/>
                  <a:gd name="T7" fmla="*/ 17 h 34"/>
                  <a:gd name="T8" fmla="*/ 16 w 3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6" y="34"/>
                    </a:move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7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Freeform 337">
                <a:extLst>
                  <a:ext uri="{FF2B5EF4-FFF2-40B4-BE49-F238E27FC236}">
                    <a16:creationId xmlns:a16="http://schemas.microsoft.com/office/drawing/2014/main" id="{C9FC1AD1-546A-4995-A2B7-7DE0C4C61E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3882"/>
                <a:ext cx="90" cy="91"/>
              </a:xfrm>
              <a:custGeom>
                <a:avLst/>
                <a:gdLst>
                  <a:gd name="T0" fmla="*/ 18 w 35"/>
                  <a:gd name="T1" fmla="*/ 0 h 35"/>
                  <a:gd name="T2" fmla="*/ 0 w 35"/>
                  <a:gd name="T3" fmla="*/ 17 h 35"/>
                  <a:gd name="T4" fmla="*/ 17 w 35"/>
                  <a:gd name="T5" fmla="*/ 35 h 35"/>
                  <a:gd name="T6" fmla="*/ 35 w 35"/>
                  <a:gd name="T7" fmla="*/ 18 h 35"/>
                  <a:gd name="T8" fmla="*/ 18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5"/>
                      <a:pt x="17" y="35"/>
                    </a:cubicBezTo>
                    <a:cubicBezTo>
                      <a:pt x="26" y="35"/>
                      <a:pt x="34" y="27"/>
                      <a:pt x="35" y="18"/>
                    </a:cubicBezTo>
                    <a:cubicBezTo>
                      <a:pt x="35" y="9"/>
                      <a:pt x="27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Freeform 338">
                <a:extLst>
                  <a:ext uri="{FF2B5EF4-FFF2-40B4-BE49-F238E27FC236}">
                    <a16:creationId xmlns:a16="http://schemas.microsoft.com/office/drawing/2014/main" id="{32651756-221D-4889-9A5A-32D749E6A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5" y="3882"/>
                <a:ext cx="88" cy="91"/>
              </a:xfrm>
              <a:custGeom>
                <a:avLst/>
                <a:gdLst>
                  <a:gd name="T0" fmla="*/ 16 w 34"/>
                  <a:gd name="T1" fmla="*/ 35 h 35"/>
                  <a:gd name="T2" fmla="*/ 34 w 34"/>
                  <a:gd name="T3" fmla="*/ 18 h 35"/>
                  <a:gd name="T4" fmla="*/ 17 w 34"/>
                  <a:gd name="T5" fmla="*/ 0 h 35"/>
                  <a:gd name="T6" fmla="*/ 0 w 34"/>
                  <a:gd name="T7" fmla="*/ 17 h 35"/>
                  <a:gd name="T8" fmla="*/ 16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6" y="35"/>
                    </a:moveTo>
                    <a:cubicBezTo>
                      <a:pt x="26" y="35"/>
                      <a:pt x="34" y="27"/>
                      <a:pt x="34" y="18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6"/>
                      <a:pt x="8" y="34"/>
                      <a:pt x="1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Freeform 339">
                <a:extLst>
                  <a:ext uri="{FF2B5EF4-FFF2-40B4-BE49-F238E27FC236}">
                    <a16:creationId xmlns:a16="http://schemas.microsoft.com/office/drawing/2014/main" id="{5501F67A-DA9B-4152-8B30-157793A775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" y="3569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4 w 35"/>
                  <a:gd name="T3" fmla="*/ 18 h 35"/>
                  <a:gd name="T4" fmla="*/ 17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6" y="35"/>
                      <a:pt x="34" y="27"/>
                      <a:pt x="34" y="18"/>
                    </a:cubicBezTo>
                    <a:cubicBezTo>
                      <a:pt x="35" y="8"/>
                      <a:pt x="27" y="0"/>
                      <a:pt x="17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Freeform 340">
                <a:extLst>
                  <a:ext uri="{FF2B5EF4-FFF2-40B4-BE49-F238E27FC236}">
                    <a16:creationId xmlns:a16="http://schemas.microsoft.com/office/drawing/2014/main" id="{F5970FAE-0CE4-48CA-8746-EC48E074C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1" y="3569"/>
                <a:ext cx="91" cy="90"/>
              </a:xfrm>
              <a:custGeom>
                <a:avLst/>
                <a:gdLst>
                  <a:gd name="T0" fmla="*/ 18 w 35"/>
                  <a:gd name="T1" fmla="*/ 0 h 35"/>
                  <a:gd name="T2" fmla="*/ 0 w 35"/>
                  <a:gd name="T3" fmla="*/ 17 h 35"/>
                  <a:gd name="T4" fmla="*/ 18 w 35"/>
                  <a:gd name="T5" fmla="*/ 35 h 35"/>
                  <a:gd name="T6" fmla="*/ 35 w 35"/>
                  <a:gd name="T7" fmla="*/ 18 h 35"/>
                  <a:gd name="T8" fmla="*/ 18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5"/>
                      <a:pt x="18" y="35"/>
                    </a:cubicBez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9" name="Freeform 341">
                <a:extLst>
                  <a:ext uri="{FF2B5EF4-FFF2-40B4-BE49-F238E27FC236}">
                    <a16:creationId xmlns:a16="http://schemas.microsoft.com/office/drawing/2014/main" id="{5C413528-3C8A-4815-95BE-65F4C8A3F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" y="3569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1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9"/>
                      <a:pt x="28" y="0"/>
                      <a:pt x="18" y="0"/>
                    </a:cubicBezTo>
                    <a:cubicBezTo>
                      <a:pt x="9" y="0"/>
                      <a:pt x="1" y="8"/>
                      <a:pt x="1" y="17"/>
                    </a:cubicBezTo>
                    <a:cubicBezTo>
                      <a:pt x="0" y="27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Freeform 342">
                <a:extLst>
                  <a:ext uri="{FF2B5EF4-FFF2-40B4-BE49-F238E27FC236}">
                    <a16:creationId xmlns:a16="http://schemas.microsoft.com/office/drawing/2014/main" id="{D581BAF5-1E24-4EA4-A649-0131BA006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3569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7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6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7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1" name="Freeform 343">
                <a:extLst>
                  <a:ext uri="{FF2B5EF4-FFF2-40B4-BE49-F238E27FC236}">
                    <a16:creationId xmlns:a16="http://schemas.microsoft.com/office/drawing/2014/main" id="{7E87AF29-95BA-4A61-8F85-CC0698406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3569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5"/>
                      <a:pt x="35" y="27"/>
                      <a:pt x="35" y="18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Freeform 344">
                <a:extLst>
                  <a:ext uri="{FF2B5EF4-FFF2-40B4-BE49-F238E27FC236}">
                    <a16:creationId xmlns:a16="http://schemas.microsoft.com/office/drawing/2014/main" id="{02185579-491F-4EA6-862C-1318A0FB4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0" y="3457"/>
                <a:ext cx="93" cy="91"/>
              </a:xfrm>
              <a:custGeom>
                <a:avLst/>
                <a:gdLst>
                  <a:gd name="T0" fmla="*/ 18 w 36"/>
                  <a:gd name="T1" fmla="*/ 35 h 35"/>
                  <a:gd name="T2" fmla="*/ 29 w 36"/>
                  <a:gd name="T3" fmla="*/ 31 h 35"/>
                  <a:gd name="T4" fmla="*/ 35 w 36"/>
                  <a:gd name="T5" fmla="*/ 18 h 35"/>
                  <a:gd name="T6" fmla="*/ 31 w 36"/>
                  <a:gd name="T7" fmla="*/ 7 h 35"/>
                  <a:gd name="T8" fmla="*/ 19 w 36"/>
                  <a:gd name="T9" fmla="*/ 1 h 35"/>
                  <a:gd name="T10" fmla="*/ 7 w 36"/>
                  <a:gd name="T11" fmla="*/ 5 h 35"/>
                  <a:gd name="T12" fmla="*/ 1 w 36"/>
                  <a:gd name="T13" fmla="*/ 18 h 35"/>
                  <a:gd name="T14" fmla="*/ 18 w 36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5">
                    <a:moveTo>
                      <a:pt x="18" y="35"/>
                    </a:moveTo>
                    <a:cubicBezTo>
                      <a:pt x="22" y="34"/>
                      <a:pt x="26" y="34"/>
                      <a:pt x="29" y="31"/>
                    </a:cubicBezTo>
                    <a:cubicBezTo>
                      <a:pt x="33" y="28"/>
                      <a:pt x="34" y="23"/>
                      <a:pt x="35" y="18"/>
                    </a:cubicBezTo>
                    <a:cubicBezTo>
                      <a:pt x="36" y="17"/>
                      <a:pt x="32" y="8"/>
                      <a:pt x="31" y="7"/>
                    </a:cubicBezTo>
                    <a:cubicBezTo>
                      <a:pt x="28" y="3"/>
                      <a:pt x="24" y="2"/>
                      <a:pt x="19" y="1"/>
                    </a:cubicBezTo>
                    <a:cubicBezTo>
                      <a:pt x="15" y="0"/>
                      <a:pt x="11" y="2"/>
                      <a:pt x="7" y="5"/>
                    </a:cubicBezTo>
                    <a:cubicBezTo>
                      <a:pt x="3" y="8"/>
                      <a:pt x="1" y="13"/>
                      <a:pt x="1" y="18"/>
                    </a:cubicBezTo>
                    <a:cubicBezTo>
                      <a:pt x="0" y="27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3" name="Freeform 345">
                <a:extLst>
                  <a:ext uri="{FF2B5EF4-FFF2-40B4-BE49-F238E27FC236}">
                    <a16:creationId xmlns:a16="http://schemas.microsoft.com/office/drawing/2014/main" id="{FFE0B855-4BCA-447A-92E2-799273212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2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29 w 35"/>
                  <a:gd name="T3" fmla="*/ 30 h 35"/>
                  <a:gd name="T4" fmla="*/ 35 w 35"/>
                  <a:gd name="T5" fmla="*/ 19 h 35"/>
                  <a:gd name="T6" fmla="*/ 30 w 35"/>
                  <a:gd name="T7" fmla="*/ 5 h 35"/>
                  <a:gd name="T8" fmla="*/ 17 w 35"/>
                  <a:gd name="T9" fmla="*/ 0 h 35"/>
                  <a:gd name="T10" fmla="*/ 0 w 35"/>
                  <a:gd name="T11" fmla="*/ 17 h 35"/>
                  <a:gd name="T12" fmla="*/ 17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1" y="35"/>
                      <a:pt x="25" y="33"/>
                      <a:pt x="29" y="30"/>
                    </a:cubicBezTo>
                    <a:cubicBezTo>
                      <a:pt x="33" y="27"/>
                      <a:pt x="33" y="22"/>
                      <a:pt x="35" y="19"/>
                    </a:cubicBezTo>
                    <a:cubicBezTo>
                      <a:pt x="35" y="15"/>
                      <a:pt x="32" y="8"/>
                      <a:pt x="30" y="5"/>
                    </a:cubicBezTo>
                    <a:cubicBezTo>
                      <a:pt x="27" y="3"/>
                      <a:pt x="20" y="0"/>
                      <a:pt x="17" y="0"/>
                    </a:cubicBezTo>
                    <a:cubicBezTo>
                      <a:pt x="9" y="0"/>
                      <a:pt x="1" y="8"/>
                      <a:pt x="0" y="17"/>
                    </a:cubicBezTo>
                    <a:cubicBezTo>
                      <a:pt x="0" y="26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Freeform 346">
                <a:extLst>
                  <a:ext uri="{FF2B5EF4-FFF2-40B4-BE49-F238E27FC236}">
                    <a16:creationId xmlns:a16="http://schemas.microsoft.com/office/drawing/2014/main" id="{012E62D8-5FCA-43D6-8C47-D7518DFB6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9" y="3250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4 w 35"/>
                  <a:gd name="T3" fmla="*/ 17 h 35"/>
                  <a:gd name="T4" fmla="*/ 29 w 35"/>
                  <a:gd name="T5" fmla="*/ 5 h 35"/>
                  <a:gd name="T6" fmla="*/ 17 w 35"/>
                  <a:gd name="T7" fmla="*/ 0 h 35"/>
                  <a:gd name="T8" fmla="*/ 5 w 35"/>
                  <a:gd name="T9" fmla="*/ 5 h 35"/>
                  <a:gd name="T10" fmla="*/ 0 w 35"/>
                  <a:gd name="T11" fmla="*/ 17 h 35"/>
                  <a:gd name="T12" fmla="*/ 18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4"/>
                      <a:pt x="35" y="26"/>
                      <a:pt x="34" y="17"/>
                    </a:cubicBezTo>
                    <a:cubicBezTo>
                      <a:pt x="34" y="13"/>
                      <a:pt x="33" y="8"/>
                      <a:pt x="29" y="5"/>
                    </a:cubicBezTo>
                    <a:cubicBezTo>
                      <a:pt x="25" y="2"/>
                      <a:pt x="21" y="0"/>
                      <a:pt x="17" y="0"/>
                    </a:cubicBezTo>
                    <a:cubicBezTo>
                      <a:pt x="13" y="0"/>
                      <a:pt x="9" y="2"/>
                      <a:pt x="5" y="5"/>
                    </a:cubicBezTo>
                    <a:cubicBezTo>
                      <a:pt x="1" y="9"/>
                      <a:pt x="1" y="13"/>
                      <a:pt x="0" y="17"/>
                    </a:cubicBezTo>
                    <a:cubicBezTo>
                      <a:pt x="0" y="27"/>
                      <a:pt x="9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5" name="Freeform 347">
                <a:extLst>
                  <a:ext uri="{FF2B5EF4-FFF2-40B4-BE49-F238E27FC236}">
                    <a16:creationId xmlns:a16="http://schemas.microsoft.com/office/drawing/2014/main" id="{A1AA3411-D583-43C3-8055-68768401A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2" y="3250"/>
                <a:ext cx="94" cy="90"/>
              </a:xfrm>
              <a:custGeom>
                <a:avLst/>
                <a:gdLst>
                  <a:gd name="T0" fmla="*/ 18 w 36"/>
                  <a:gd name="T1" fmla="*/ 35 h 35"/>
                  <a:gd name="T2" fmla="*/ 29 w 36"/>
                  <a:gd name="T3" fmla="*/ 30 h 35"/>
                  <a:gd name="T4" fmla="*/ 36 w 36"/>
                  <a:gd name="T5" fmla="*/ 18 h 35"/>
                  <a:gd name="T6" fmla="*/ 30 w 36"/>
                  <a:gd name="T7" fmla="*/ 5 h 35"/>
                  <a:gd name="T8" fmla="*/ 18 w 36"/>
                  <a:gd name="T9" fmla="*/ 0 h 35"/>
                  <a:gd name="T10" fmla="*/ 1 w 36"/>
                  <a:gd name="T11" fmla="*/ 17 h 35"/>
                  <a:gd name="T12" fmla="*/ 18 w 3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18" y="35"/>
                    </a:moveTo>
                    <a:cubicBezTo>
                      <a:pt x="22" y="35"/>
                      <a:pt x="26" y="33"/>
                      <a:pt x="29" y="30"/>
                    </a:cubicBezTo>
                    <a:cubicBezTo>
                      <a:pt x="33" y="27"/>
                      <a:pt x="34" y="22"/>
                      <a:pt x="36" y="18"/>
                    </a:cubicBezTo>
                    <a:cubicBezTo>
                      <a:pt x="34" y="13"/>
                      <a:pt x="34" y="9"/>
                      <a:pt x="30" y="5"/>
                    </a:cubicBezTo>
                    <a:cubicBezTo>
                      <a:pt x="27" y="3"/>
                      <a:pt x="21" y="0"/>
                      <a:pt x="18" y="0"/>
                    </a:cubicBezTo>
                    <a:cubicBezTo>
                      <a:pt x="9" y="0"/>
                      <a:pt x="1" y="8"/>
                      <a:pt x="1" y="17"/>
                    </a:cubicBezTo>
                    <a:cubicBezTo>
                      <a:pt x="0" y="26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Freeform 348">
                <a:extLst>
                  <a:ext uri="{FF2B5EF4-FFF2-40B4-BE49-F238E27FC236}">
                    <a16:creationId xmlns:a16="http://schemas.microsoft.com/office/drawing/2014/main" id="{F2DD4B61-2693-4683-96FC-10A9E5368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6" y="3353"/>
                <a:ext cx="91" cy="91"/>
              </a:xfrm>
              <a:custGeom>
                <a:avLst/>
                <a:gdLst>
                  <a:gd name="T0" fmla="*/ 17 w 35"/>
                  <a:gd name="T1" fmla="*/ 1 h 35"/>
                  <a:gd name="T2" fmla="*/ 0 w 35"/>
                  <a:gd name="T3" fmla="*/ 18 h 35"/>
                  <a:gd name="T4" fmla="*/ 17 w 35"/>
                  <a:gd name="T5" fmla="*/ 35 h 35"/>
                  <a:gd name="T6" fmla="*/ 30 w 35"/>
                  <a:gd name="T7" fmla="*/ 30 h 35"/>
                  <a:gd name="T8" fmla="*/ 35 w 35"/>
                  <a:gd name="T9" fmla="*/ 18 h 35"/>
                  <a:gd name="T10" fmla="*/ 17 w 35"/>
                  <a:gd name="T11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5">
                    <a:moveTo>
                      <a:pt x="17" y="1"/>
                    </a:moveTo>
                    <a:cubicBezTo>
                      <a:pt x="8" y="1"/>
                      <a:pt x="0" y="9"/>
                      <a:pt x="0" y="18"/>
                    </a:cubicBezTo>
                    <a:cubicBezTo>
                      <a:pt x="1" y="27"/>
                      <a:pt x="9" y="35"/>
                      <a:pt x="17" y="35"/>
                    </a:cubicBezTo>
                    <a:cubicBezTo>
                      <a:pt x="22" y="35"/>
                      <a:pt x="26" y="33"/>
                      <a:pt x="30" y="30"/>
                    </a:cubicBezTo>
                    <a:cubicBezTo>
                      <a:pt x="33" y="26"/>
                      <a:pt x="33" y="22"/>
                      <a:pt x="35" y="18"/>
                    </a:cubicBezTo>
                    <a:cubicBezTo>
                      <a:pt x="34" y="8"/>
                      <a:pt x="26" y="0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Freeform 349">
                <a:extLst>
                  <a:ext uri="{FF2B5EF4-FFF2-40B4-BE49-F238E27FC236}">
                    <a16:creationId xmlns:a16="http://schemas.microsoft.com/office/drawing/2014/main" id="{4B805750-98E4-4D89-A3BB-B05AE9DA7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" y="3776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29 w 35"/>
                  <a:gd name="T3" fmla="*/ 31 h 35"/>
                  <a:gd name="T4" fmla="*/ 35 w 35"/>
                  <a:gd name="T5" fmla="*/ 18 h 35"/>
                  <a:gd name="T6" fmla="*/ 31 w 35"/>
                  <a:gd name="T7" fmla="*/ 7 h 35"/>
                  <a:gd name="T8" fmla="*/ 18 w 35"/>
                  <a:gd name="T9" fmla="*/ 1 h 35"/>
                  <a:gd name="T10" fmla="*/ 7 w 35"/>
                  <a:gd name="T11" fmla="*/ 5 h 35"/>
                  <a:gd name="T12" fmla="*/ 0 w 35"/>
                  <a:gd name="T13" fmla="*/ 17 h 35"/>
                  <a:gd name="T14" fmla="*/ 18 w 35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1" y="34"/>
                      <a:pt x="25" y="34"/>
                      <a:pt x="29" y="31"/>
                    </a:cubicBezTo>
                    <a:cubicBezTo>
                      <a:pt x="33" y="27"/>
                      <a:pt x="34" y="23"/>
                      <a:pt x="35" y="18"/>
                    </a:cubicBezTo>
                    <a:cubicBezTo>
                      <a:pt x="35" y="17"/>
                      <a:pt x="32" y="8"/>
                      <a:pt x="31" y="7"/>
                    </a:cubicBezTo>
                    <a:cubicBezTo>
                      <a:pt x="28" y="3"/>
                      <a:pt x="23" y="2"/>
                      <a:pt x="18" y="1"/>
                    </a:cubicBezTo>
                    <a:cubicBezTo>
                      <a:pt x="14" y="0"/>
                      <a:pt x="10" y="2"/>
                      <a:pt x="7" y="5"/>
                    </a:cubicBezTo>
                    <a:cubicBezTo>
                      <a:pt x="2" y="8"/>
                      <a:pt x="1" y="13"/>
                      <a:pt x="0" y="17"/>
                    </a:cubicBezTo>
                    <a:cubicBezTo>
                      <a:pt x="0" y="26"/>
                      <a:pt x="8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Freeform 350">
                <a:extLst>
                  <a:ext uri="{FF2B5EF4-FFF2-40B4-BE49-F238E27FC236}">
                    <a16:creationId xmlns:a16="http://schemas.microsoft.com/office/drawing/2014/main" id="{A58514E0-2ABC-4349-BAF6-D0D562B9B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" y="3882"/>
                <a:ext cx="91" cy="91"/>
              </a:xfrm>
              <a:custGeom>
                <a:avLst/>
                <a:gdLst>
                  <a:gd name="T0" fmla="*/ 16 w 35"/>
                  <a:gd name="T1" fmla="*/ 35 h 35"/>
                  <a:gd name="T2" fmla="*/ 28 w 35"/>
                  <a:gd name="T3" fmla="*/ 31 h 35"/>
                  <a:gd name="T4" fmla="*/ 34 w 35"/>
                  <a:gd name="T5" fmla="*/ 18 h 35"/>
                  <a:gd name="T6" fmla="*/ 18 w 35"/>
                  <a:gd name="T7" fmla="*/ 0 h 35"/>
                  <a:gd name="T8" fmla="*/ 0 w 35"/>
                  <a:gd name="T9" fmla="*/ 16 h 35"/>
                  <a:gd name="T10" fmla="*/ 3 w 35"/>
                  <a:gd name="T11" fmla="*/ 27 h 35"/>
                  <a:gd name="T12" fmla="*/ 16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6" y="35"/>
                    </a:moveTo>
                    <a:cubicBezTo>
                      <a:pt x="21" y="34"/>
                      <a:pt x="25" y="33"/>
                      <a:pt x="28" y="31"/>
                    </a:cubicBezTo>
                    <a:cubicBezTo>
                      <a:pt x="32" y="28"/>
                      <a:pt x="34" y="23"/>
                      <a:pt x="34" y="18"/>
                    </a:cubicBezTo>
                    <a:cubicBezTo>
                      <a:pt x="35" y="9"/>
                      <a:pt x="27" y="0"/>
                      <a:pt x="18" y="0"/>
                    </a:cubicBezTo>
                    <a:cubicBezTo>
                      <a:pt x="9" y="0"/>
                      <a:pt x="1" y="7"/>
                      <a:pt x="0" y="16"/>
                    </a:cubicBezTo>
                    <a:cubicBezTo>
                      <a:pt x="0" y="20"/>
                      <a:pt x="2" y="24"/>
                      <a:pt x="3" y="27"/>
                    </a:cubicBezTo>
                    <a:cubicBezTo>
                      <a:pt x="6" y="32"/>
                      <a:pt x="11" y="33"/>
                      <a:pt x="1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" name="Freeform 351">
                <a:extLst>
                  <a:ext uri="{FF2B5EF4-FFF2-40B4-BE49-F238E27FC236}">
                    <a16:creationId xmlns:a16="http://schemas.microsoft.com/office/drawing/2014/main" id="{D4C0E93F-2F1F-46AF-B59F-D63BD1CA4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" y="3672"/>
                <a:ext cx="90" cy="91"/>
              </a:xfrm>
              <a:custGeom>
                <a:avLst/>
                <a:gdLst>
                  <a:gd name="T0" fmla="*/ 17 w 35"/>
                  <a:gd name="T1" fmla="*/ 35 h 35"/>
                  <a:gd name="T2" fmla="*/ 28 w 35"/>
                  <a:gd name="T3" fmla="*/ 31 h 35"/>
                  <a:gd name="T4" fmla="*/ 34 w 35"/>
                  <a:gd name="T5" fmla="*/ 19 h 35"/>
                  <a:gd name="T6" fmla="*/ 30 w 35"/>
                  <a:gd name="T7" fmla="*/ 7 h 35"/>
                  <a:gd name="T8" fmla="*/ 18 w 35"/>
                  <a:gd name="T9" fmla="*/ 1 h 35"/>
                  <a:gd name="T10" fmla="*/ 0 w 35"/>
                  <a:gd name="T11" fmla="*/ 18 h 35"/>
                  <a:gd name="T12" fmla="*/ 4 w 35"/>
                  <a:gd name="T13" fmla="*/ 29 h 35"/>
                  <a:gd name="T14" fmla="*/ 17 w 35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18" y="35"/>
                      <a:pt x="27" y="32"/>
                      <a:pt x="28" y="31"/>
                    </a:cubicBezTo>
                    <a:cubicBezTo>
                      <a:pt x="32" y="28"/>
                      <a:pt x="33" y="23"/>
                      <a:pt x="34" y="19"/>
                    </a:cubicBezTo>
                    <a:cubicBezTo>
                      <a:pt x="35" y="14"/>
                      <a:pt x="33" y="10"/>
                      <a:pt x="30" y="7"/>
                    </a:cubicBezTo>
                    <a:cubicBezTo>
                      <a:pt x="27" y="3"/>
                      <a:pt x="22" y="1"/>
                      <a:pt x="18" y="1"/>
                    </a:cubicBezTo>
                    <a:cubicBezTo>
                      <a:pt x="9" y="0"/>
                      <a:pt x="0" y="8"/>
                      <a:pt x="0" y="18"/>
                    </a:cubicBezTo>
                    <a:cubicBezTo>
                      <a:pt x="1" y="21"/>
                      <a:pt x="1" y="25"/>
                      <a:pt x="4" y="29"/>
                    </a:cubicBezTo>
                    <a:cubicBezTo>
                      <a:pt x="8" y="33"/>
                      <a:pt x="12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Freeform 352">
                <a:extLst>
                  <a:ext uri="{FF2B5EF4-FFF2-40B4-BE49-F238E27FC236}">
                    <a16:creationId xmlns:a16="http://schemas.microsoft.com/office/drawing/2014/main" id="{BF4A278E-0177-465D-A4B8-0AAE60D68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5" y="3778"/>
                <a:ext cx="91" cy="91"/>
              </a:xfrm>
              <a:custGeom>
                <a:avLst/>
                <a:gdLst>
                  <a:gd name="T0" fmla="*/ 19 w 35"/>
                  <a:gd name="T1" fmla="*/ 34 h 35"/>
                  <a:gd name="T2" fmla="*/ 32 w 35"/>
                  <a:gd name="T3" fmla="*/ 28 h 35"/>
                  <a:gd name="T4" fmla="*/ 35 w 35"/>
                  <a:gd name="T5" fmla="*/ 17 h 35"/>
                  <a:gd name="T6" fmla="*/ 29 w 35"/>
                  <a:gd name="T7" fmla="*/ 4 h 35"/>
                  <a:gd name="T8" fmla="*/ 19 w 35"/>
                  <a:gd name="T9" fmla="*/ 0 h 35"/>
                  <a:gd name="T10" fmla="*/ 1 w 35"/>
                  <a:gd name="T11" fmla="*/ 18 h 35"/>
                  <a:gd name="T12" fmla="*/ 19 w 35"/>
                  <a:gd name="T13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9" y="34"/>
                    </a:moveTo>
                    <a:cubicBezTo>
                      <a:pt x="24" y="34"/>
                      <a:pt x="28" y="32"/>
                      <a:pt x="32" y="28"/>
                    </a:cubicBezTo>
                    <a:cubicBezTo>
                      <a:pt x="34" y="25"/>
                      <a:pt x="35" y="21"/>
                      <a:pt x="35" y="17"/>
                    </a:cubicBezTo>
                    <a:cubicBezTo>
                      <a:pt x="35" y="12"/>
                      <a:pt x="33" y="8"/>
                      <a:pt x="29" y="4"/>
                    </a:cubicBezTo>
                    <a:cubicBezTo>
                      <a:pt x="26" y="1"/>
                      <a:pt x="22" y="1"/>
                      <a:pt x="19" y="0"/>
                    </a:cubicBezTo>
                    <a:cubicBezTo>
                      <a:pt x="9" y="0"/>
                      <a:pt x="0" y="9"/>
                      <a:pt x="1" y="18"/>
                    </a:cubicBezTo>
                    <a:cubicBezTo>
                      <a:pt x="1" y="27"/>
                      <a:pt x="10" y="35"/>
                      <a:pt x="1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Freeform 353">
                <a:extLst>
                  <a:ext uri="{FF2B5EF4-FFF2-40B4-BE49-F238E27FC236}">
                    <a16:creationId xmlns:a16="http://schemas.microsoft.com/office/drawing/2014/main" id="{AFC1BA07-77AA-4F88-9319-08CE92082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4" y="3353"/>
                <a:ext cx="91" cy="94"/>
              </a:xfrm>
              <a:custGeom>
                <a:avLst/>
                <a:gdLst>
                  <a:gd name="T0" fmla="*/ 17 w 35"/>
                  <a:gd name="T1" fmla="*/ 35 h 36"/>
                  <a:gd name="T2" fmla="*/ 35 w 35"/>
                  <a:gd name="T3" fmla="*/ 18 h 36"/>
                  <a:gd name="T4" fmla="*/ 31 w 35"/>
                  <a:gd name="T5" fmla="*/ 7 h 36"/>
                  <a:gd name="T6" fmla="*/ 18 w 35"/>
                  <a:gd name="T7" fmla="*/ 0 h 36"/>
                  <a:gd name="T8" fmla="*/ 6 w 35"/>
                  <a:gd name="T9" fmla="*/ 6 h 36"/>
                  <a:gd name="T10" fmla="*/ 0 w 35"/>
                  <a:gd name="T11" fmla="*/ 18 h 36"/>
                  <a:gd name="T12" fmla="*/ 17 w 35"/>
                  <a:gd name="T13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6">
                    <a:moveTo>
                      <a:pt x="17" y="35"/>
                    </a:moveTo>
                    <a:cubicBezTo>
                      <a:pt x="26" y="36"/>
                      <a:pt x="35" y="27"/>
                      <a:pt x="35" y="18"/>
                    </a:cubicBezTo>
                    <a:cubicBezTo>
                      <a:pt x="35" y="14"/>
                      <a:pt x="33" y="10"/>
                      <a:pt x="31" y="7"/>
                    </a:cubicBezTo>
                    <a:cubicBezTo>
                      <a:pt x="27" y="2"/>
                      <a:pt x="22" y="2"/>
                      <a:pt x="18" y="0"/>
                    </a:cubicBezTo>
                    <a:cubicBezTo>
                      <a:pt x="14" y="2"/>
                      <a:pt x="9" y="2"/>
                      <a:pt x="6" y="6"/>
                    </a:cubicBezTo>
                    <a:cubicBezTo>
                      <a:pt x="3" y="8"/>
                      <a:pt x="0" y="15"/>
                      <a:pt x="0" y="18"/>
                    </a:cubicBezTo>
                    <a:cubicBezTo>
                      <a:pt x="1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Freeform 354">
                <a:extLst>
                  <a:ext uri="{FF2B5EF4-FFF2-40B4-BE49-F238E27FC236}">
                    <a16:creationId xmlns:a16="http://schemas.microsoft.com/office/drawing/2014/main" id="{F8358615-FE12-4212-A179-110B1379C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" y="3146"/>
                <a:ext cx="91" cy="91"/>
              </a:xfrm>
              <a:custGeom>
                <a:avLst/>
                <a:gdLst>
                  <a:gd name="T0" fmla="*/ 16 w 35"/>
                  <a:gd name="T1" fmla="*/ 35 h 35"/>
                  <a:gd name="T2" fmla="*/ 28 w 35"/>
                  <a:gd name="T3" fmla="*/ 30 h 35"/>
                  <a:gd name="T4" fmla="*/ 34 w 35"/>
                  <a:gd name="T5" fmla="*/ 18 h 35"/>
                  <a:gd name="T6" fmla="*/ 18 w 35"/>
                  <a:gd name="T7" fmla="*/ 0 h 35"/>
                  <a:gd name="T8" fmla="*/ 0 w 35"/>
                  <a:gd name="T9" fmla="*/ 16 h 35"/>
                  <a:gd name="T10" fmla="*/ 3 w 35"/>
                  <a:gd name="T11" fmla="*/ 27 h 35"/>
                  <a:gd name="T12" fmla="*/ 16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6" y="35"/>
                    </a:moveTo>
                    <a:cubicBezTo>
                      <a:pt x="20" y="34"/>
                      <a:pt x="24" y="33"/>
                      <a:pt x="28" y="30"/>
                    </a:cubicBezTo>
                    <a:cubicBezTo>
                      <a:pt x="32" y="27"/>
                      <a:pt x="34" y="23"/>
                      <a:pt x="34" y="18"/>
                    </a:cubicBezTo>
                    <a:cubicBezTo>
                      <a:pt x="35" y="9"/>
                      <a:pt x="27" y="0"/>
                      <a:pt x="18" y="0"/>
                    </a:cubicBezTo>
                    <a:cubicBezTo>
                      <a:pt x="9" y="0"/>
                      <a:pt x="1" y="7"/>
                      <a:pt x="0" y="16"/>
                    </a:cubicBezTo>
                    <a:cubicBezTo>
                      <a:pt x="0" y="20"/>
                      <a:pt x="1" y="24"/>
                      <a:pt x="3" y="27"/>
                    </a:cubicBezTo>
                    <a:cubicBezTo>
                      <a:pt x="6" y="32"/>
                      <a:pt x="11" y="33"/>
                      <a:pt x="1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Freeform 355">
                <a:extLst>
                  <a:ext uri="{FF2B5EF4-FFF2-40B4-BE49-F238E27FC236}">
                    <a16:creationId xmlns:a16="http://schemas.microsoft.com/office/drawing/2014/main" id="{F87C00CB-B088-419D-9451-D1BAC63A3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29 w 35"/>
                  <a:gd name="T3" fmla="*/ 30 h 35"/>
                  <a:gd name="T4" fmla="*/ 35 w 35"/>
                  <a:gd name="T5" fmla="*/ 19 h 35"/>
                  <a:gd name="T6" fmla="*/ 30 w 35"/>
                  <a:gd name="T7" fmla="*/ 5 h 35"/>
                  <a:gd name="T8" fmla="*/ 18 w 35"/>
                  <a:gd name="T9" fmla="*/ 0 h 35"/>
                  <a:gd name="T10" fmla="*/ 0 w 35"/>
                  <a:gd name="T11" fmla="*/ 17 h 35"/>
                  <a:gd name="T12" fmla="*/ 17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1" y="35"/>
                      <a:pt x="25" y="33"/>
                      <a:pt x="29" y="30"/>
                    </a:cubicBezTo>
                    <a:cubicBezTo>
                      <a:pt x="33" y="27"/>
                      <a:pt x="33" y="22"/>
                      <a:pt x="35" y="19"/>
                    </a:cubicBezTo>
                    <a:cubicBezTo>
                      <a:pt x="35" y="15"/>
                      <a:pt x="32" y="8"/>
                      <a:pt x="30" y="5"/>
                    </a:cubicBezTo>
                    <a:cubicBezTo>
                      <a:pt x="27" y="3"/>
                      <a:pt x="21" y="0"/>
                      <a:pt x="18" y="0"/>
                    </a:cubicBezTo>
                    <a:cubicBezTo>
                      <a:pt x="9" y="0"/>
                      <a:pt x="1" y="8"/>
                      <a:pt x="0" y="17"/>
                    </a:cubicBezTo>
                    <a:cubicBezTo>
                      <a:pt x="0" y="26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Freeform 356">
                <a:extLst>
                  <a:ext uri="{FF2B5EF4-FFF2-40B4-BE49-F238E27FC236}">
                    <a16:creationId xmlns:a16="http://schemas.microsoft.com/office/drawing/2014/main" id="{57B816F7-33F3-459F-B47A-97CA0554E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" y="3457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29 w 35"/>
                  <a:gd name="T3" fmla="*/ 31 h 35"/>
                  <a:gd name="T4" fmla="*/ 34 w 35"/>
                  <a:gd name="T5" fmla="*/ 19 h 35"/>
                  <a:gd name="T6" fmla="*/ 18 w 35"/>
                  <a:gd name="T7" fmla="*/ 1 h 35"/>
                  <a:gd name="T8" fmla="*/ 0 w 35"/>
                  <a:gd name="T9" fmla="*/ 18 h 35"/>
                  <a:gd name="T10" fmla="*/ 5 w 35"/>
                  <a:gd name="T11" fmla="*/ 30 h 35"/>
                  <a:gd name="T12" fmla="*/ 17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1" y="35"/>
                      <a:pt x="25" y="34"/>
                      <a:pt x="29" y="31"/>
                    </a:cubicBezTo>
                    <a:cubicBezTo>
                      <a:pt x="33" y="28"/>
                      <a:pt x="34" y="23"/>
                      <a:pt x="34" y="19"/>
                    </a:cubicBezTo>
                    <a:cubicBezTo>
                      <a:pt x="35" y="10"/>
                      <a:pt x="27" y="1"/>
                      <a:pt x="18" y="1"/>
                    </a:cubicBezTo>
                    <a:cubicBezTo>
                      <a:pt x="9" y="0"/>
                      <a:pt x="0" y="9"/>
                      <a:pt x="0" y="18"/>
                    </a:cubicBezTo>
                    <a:cubicBezTo>
                      <a:pt x="0" y="21"/>
                      <a:pt x="3" y="28"/>
                      <a:pt x="5" y="30"/>
                    </a:cubicBezTo>
                    <a:cubicBezTo>
                      <a:pt x="8" y="34"/>
                      <a:pt x="13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Freeform 357">
                <a:extLst>
                  <a:ext uri="{FF2B5EF4-FFF2-40B4-BE49-F238E27FC236}">
                    <a16:creationId xmlns:a16="http://schemas.microsoft.com/office/drawing/2014/main" id="{37E64E77-29A4-42C6-B90A-DAD88E79D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" y="3353"/>
                <a:ext cx="88" cy="91"/>
              </a:xfrm>
              <a:custGeom>
                <a:avLst/>
                <a:gdLst>
                  <a:gd name="T0" fmla="*/ 17 w 34"/>
                  <a:gd name="T1" fmla="*/ 0 h 35"/>
                  <a:gd name="T2" fmla="*/ 5 w 34"/>
                  <a:gd name="T3" fmla="*/ 6 h 35"/>
                  <a:gd name="T4" fmla="*/ 0 w 34"/>
                  <a:gd name="T5" fmla="*/ 18 h 35"/>
                  <a:gd name="T6" fmla="*/ 17 w 34"/>
                  <a:gd name="T7" fmla="*/ 35 h 35"/>
                  <a:gd name="T8" fmla="*/ 34 w 34"/>
                  <a:gd name="T9" fmla="*/ 18 h 35"/>
                  <a:gd name="T10" fmla="*/ 29 w 34"/>
                  <a:gd name="T11" fmla="*/ 6 h 35"/>
                  <a:gd name="T12" fmla="*/ 17 w 34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cubicBezTo>
                      <a:pt x="13" y="2"/>
                      <a:pt x="8" y="2"/>
                      <a:pt x="5" y="6"/>
                    </a:cubicBezTo>
                    <a:cubicBezTo>
                      <a:pt x="2" y="9"/>
                      <a:pt x="0" y="14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26" y="35"/>
                      <a:pt x="34" y="27"/>
                      <a:pt x="34" y="18"/>
                    </a:cubicBezTo>
                    <a:cubicBezTo>
                      <a:pt x="34" y="13"/>
                      <a:pt x="33" y="9"/>
                      <a:pt x="29" y="6"/>
                    </a:cubicBezTo>
                    <a:cubicBezTo>
                      <a:pt x="26" y="2"/>
                      <a:pt x="21" y="2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Freeform 358">
                <a:extLst>
                  <a:ext uri="{FF2B5EF4-FFF2-40B4-BE49-F238E27FC236}">
                    <a16:creationId xmlns:a16="http://schemas.microsoft.com/office/drawing/2014/main" id="{73C64ABB-90E8-4F2D-930A-D3D637F94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" y="3146"/>
                <a:ext cx="90" cy="91"/>
              </a:xfrm>
              <a:custGeom>
                <a:avLst/>
                <a:gdLst>
                  <a:gd name="T0" fmla="*/ 29 w 35"/>
                  <a:gd name="T1" fmla="*/ 4 h 35"/>
                  <a:gd name="T2" fmla="*/ 18 w 35"/>
                  <a:gd name="T3" fmla="*/ 0 h 35"/>
                  <a:gd name="T4" fmla="*/ 0 w 35"/>
                  <a:gd name="T5" fmla="*/ 18 h 35"/>
                  <a:gd name="T6" fmla="*/ 18 w 35"/>
                  <a:gd name="T7" fmla="*/ 34 h 35"/>
                  <a:gd name="T8" fmla="*/ 31 w 35"/>
                  <a:gd name="T9" fmla="*/ 28 h 35"/>
                  <a:gd name="T10" fmla="*/ 35 w 35"/>
                  <a:gd name="T11" fmla="*/ 17 h 35"/>
                  <a:gd name="T12" fmla="*/ 29 w 35"/>
                  <a:gd name="T13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29" y="4"/>
                    </a:moveTo>
                    <a:cubicBezTo>
                      <a:pt x="25" y="1"/>
                      <a:pt x="21" y="1"/>
                      <a:pt x="1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7"/>
                      <a:pt x="9" y="35"/>
                      <a:pt x="18" y="34"/>
                    </a:cubicBezTo>
                    <a:cubicBezTo>
                      <a:pt x="23" y="34"/>
                      <a:pt x="28" y="32"/>
                      <a:pt x="31" y="28"/>
                    </a:cubicBezTo>
                    <a:cubicBezTo>
                      <a:pt x="31" y="27"/>
                      <a:pt x="35" y="18"/>
                      <a:pt x="35" y="17"/>
                    </a:cubicBezTo>
                    <a:cubicBezTo>
                      <a:pt x="34" y="12"/>
                      <a:pt x="33" y="8"/>
                      <a:pt x="2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Freeform 359">
                <a:extLst>
                  <a:ext uri="{FF2B5EF4-FFF2-40B4-BE49-F238E27FC236}">
                    <a16:creationId xmlns:a16="http://schemas.microsoft.com/office/drawing/2014/main" id="{D5DCDDDD-6FD2-4F84-850E-79999CA25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" y="3143"/>
                <a:ext cx="91" cy="94"/>
              </a:xfrm>
              <a:custGeom>
                <a:avLst/>
                <a:gdLst>
                  <a:gd name="T0" fmla="*/ 18 w 35"/>
                  <a:gd name="T1" fmla="*/ 36 h 36"/>
                  <a:gd name="T2" fmla="*/ 31 w 35"/>
                  <a:gd name="T3" fmla="*/ 29 h 36"/>
                  <a:gd name="T4" fmla="*/ 35 w 35"/>
                  <a:gd name="T5" fmla="*/ 18 h 36"/>
                  <a:gd name="T6" fmla="*/ 17 w 35"/>
                  <a:gd name="T7" fmla="*/ 1 h 36"/>
                  <a:gd name="T8" fmla="*/ 1 w 35"/>
                  <a:gd name="T9" fmla="*/ 18 h 36"/>
                  <a:gd name="T10" fmla="*/ 6 w 35"/>
                  <a:gd name="T11" fmla="*/ 30 h 36"/>
                  <a:gd name="T12" fmla="*/ 18 w 35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6">
                    <a:moveTo>
                      <a:pt x="18" y="36"/>
                    </a:moveTo>
                    <a:cubicBezTo>
                      <a:pt x="22" y="34"/>
                      <a:pt x="27" y="34"/>
                      <a:pt x="31" y="29"/>
                    </a:cubicBezTo>
                    <a:cubicBezTo>
                      <a:pt x="34" y="26"/>
                      <a:pt x="35" y="22"/>
                      <a:pt x="35" y="18"/>
                    </a:cubicBezTo>
                    <a:cubicBezTo>
                      <a:pt x="35" y="9"/>
                      <a:pt x="26" y="0"/>
                      <a:pt x="17" y="1"/>
                    </a:cubicBezTo>
                    <a:cubicBezTo>
                      <a:pt x="8" y="1"/>
                      <a:pt x="1" y="9"/>
                      <a:pt x="1" y="18"/>
                    </a:cubicBezTo>
                    <a:cubicBezTo>
                      <a:pt x="0" y="21"/>
                      <a:pt x="4" y="28"/>
                      <a:pt x="6" y="30"/>
                    </a:cubicBezTo>
                    <a:cubicBezTo>
                      <a:pt x="9" y="34"/>
                      <a:pt x="14" y="34"/>
                      <a:pt x="1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Freeform 360">
                <a:extLst>
                  <a:ext uri="{FF2B5EF4-FFF2-40B4-BE49-F238E27FC236}">
                    <a16:creationId xmlns:a16="http://schemas.microsoft.com/office/drawing/2014/main" id="{83CABFEE-9411-451F-B195-750C696CB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4" y="3778"/>
                <a:ext cx="91" cy="91"/>
              </a:xfrm>
              <a:custGeom>
                <a:avLst/>
                <a:gdLst>
                  <a:gd name="T0" fmla="*/ 17 w 35"/>
                  <a:gd name="T1" fmla="*/ 34 h 35"/>
                  <a:gd name="T2" fmla="*/ 34 w 35"/>
                  <a:gd name="T3" fmla="*/ 16 h 35"/>
                  <a:gd name="T4" fmla="*/ 17 w 35"/>
                  <a:gd name="T5" fmla="*/ 0 h 35"/>
                  <a:gd name="T6" fmla="*/ 5 w 35"/>
                  <a:gd name="T7" fmla="*/ 5 h 35"/>
                  <a:gd name="T8" fmla="*/ 0 w 35"/>
                  <a:gd name="T9" fmla="*/ 16 h 35"/>
                  <a:gd name="T10" fmla="*/ 17 w 35"/>
                  <a:gd name="T11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5">
                    <a:moveTo>
                      <a:pt x="17" y="34"/>
                    </a:moveTo>
                    <a:cubicBezTo>
                      <a:pt x="27" y="34"/>
                      <a:pt x="35" y="25"/>
                      <a:pt x="34" y="16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12" y="0"/>
                      <a:pt x="8" y="2"/>
                      <a:pt x="5" y="5"/>
                    </a:cubicBezTo>
                    <a:cubicBezTo>
                      <a:pt x="1" y="8"/>
                      <a:pt x="1" y="13"/>
                      <a:pt x="0" y="16"/>
                    </a:cubicBezTo>
                    <a:cubicBezTo>
                      <a:pt x="0" y="26"/>
                      <a:pt x="8" y="35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Freeform 361">
                <a:extLst>
                  <a:ext uri="{FF2B5EF4-FFF2-40B4-BE49-F238E27FC236}">
                    <a16:creationId xmlns:a16="http://schemas.microsoft.com/office/drawing/2014/main" id="{978A463B-6209-4DAD-B4B8-14A99E051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7" y="3460"/>
                <a:ext cx="93" cy="88"/>
              </a:xfrm>
              <a:custGeom>
                <a:avLst/>
                <a:gdLst>
                  <a:gd name="T0" fmla="*/ 7 w 36"/>
                  <a:gd name="T1" fmla="*/ 30 h 34"/>
                  <a:gd name="T2" fmla="*/ 18 w 36"/>
                  <a:gd name="T3" fmla="*/ 34 h 34"/>
                  <a:gd name="T4" fmla="*/ 35 w 36"/>
                  <a:gd name="T5" fmla="*/ 17 h 34"/>
                  <a:gd name="T6" fmla="*/ 18 w 36"/>
                  <a:gd name="T7" fmla="*/ 0 h 34"/>
                  <a:gd name="T8" fmla="*/ 6 w 36"/>
                  <a:gd name="T9" fmla="*/ 5 h 34"/>
                  <a:gd name="T10" fmla="*/ 0 w 36"/>
                  <a:gd name="T11" fmla="*/ 17 h 34"/>
                  <a:gd name="T12" fmla="*/ 7 w 36"/>
                  <a:gd name="T13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4">
                    <a:moveTo>
                      <a:pt x="7" y="30"/>
                    </a:moveTo>
                    <a:cubicBezTo>
                      <a:pt x="10" y="33"/>
                      <a:pt x="14" y="34"/>
                      <a:pt x="18" y="34"/>
                    </a:cubicBezTo>
                    <a:cubicBezTo>
                      <a:pt x="27" y="34"/>
                      <a:pt x="36" y="26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15" y="0"/>
                      <a:pt x="8" y="3"/>
                      <a:pt x="6" y="5"/>
                    </a:cubicBezTo>
                    <a:cubicBezTo>
                      <a:pt x="2" y="8"/>
                      <a:pt x="2" y="13"/>
                      <a:pt x="0" y="17"/>
                    </a:cubicBezTo>
                    <a:cubicBezTo>
                      <a:pt x="2" y="22"/>
                      <a:pt x="2" y="27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Freeform 362">
                <a:extLst>
                  <a:ext uri="{FF2B5EF4-FFF2-40B4-BE49-F238E27FC236}">
                    <a16:creationId xmlns:a16="http://schemas.microsoft.com/office/drawing/2014/main" id="{2C6F0B4E-282D-45AE-ABDC-E46D17202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3353"/>
                <a:ext cx="93" cy="91"/>
              </a:xfrm>
              <a:custGeom>
                <a:avLst/>
                <a:gdLst>
                  <a:gd name="T0" fmla="*/ 7 w 36"/>
                  <a:gd name="T1" fmla="*/ 31 h 35"/>
                  <a:gd name="T2" fmla="*/ 18 w 36"/>
                  <a:gd name="T3" fmla="*/ 35 h 35"/>
                  <a:gd name="T4" fmla="*/ 35 w 36"/>
                  <a:gd name="T5" fmla="*/ 17 h 35"/>
                  <a:gd name="T6" fmla="*/ 18 w 36"/>
                  <a:gd name="T7" fmla="*/ 1 h 35"/>
                  <a:gd name="T8" fmla="*/ 6 w 36"/>
                  <a:gd name="T9" fmla="*/ 6 h 35"/>
                  <a:gd name="T10" fmla="*/ 0 w 36"/>
                  <a:gd name="T11" fmla="*/ 18 h 35"/>
                  <a:gd name="T12" fmla="*/ 7 w 36"/>
                  <a:gd name="T13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7" y="31"/>
                    </a:moveTo>
                    <a:cubicBezTo>
                      <a:pt x="10" y="34"/>
                      <a:pt x="14" y="35"/>
                      <a:pt x="18" y="35"/>
                    </a:cubicBezTo>
                    <a:cubicBezTo>
                      <a:pt x="27" y="35"/>
                      <a:pt x="36" y="26"/>
                      <a:pt x="35" y="17"/>
                    </a:cubicBezTo>
                    <a:cubicBezTo>
                      <a:pt x="35" y="8"/>
                      <a:pt x="27" y="1"/>
                      <a:pt x="18" y="1"/>
                    </a:cubicBezTo>
                    <a:cubicBezTo>
                      <a:pt x="15" y="0"/>
                      <a:pt x="8" y="4"/>
                      <a:pt x="6" y="6"/>
                    </a:cubicBezTo>
                    <a:cubicBezTo>
                      <a:pt x="2" y="9"/>
                      <a:pt x="2" y="14"/>
                      <a:pt x="0" y="18"/>
                    </a:cubicBezTo>
                    <a:cubicBezTo>
                      <a:pt x="2" y="22"/>
                      <a:pt x="2" y="27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Freeform 363">
                <a:extLst>
                  <a:ext uri="{FF2B5EF4-FFF2-40B4-BE49-F238E27FC236}">
                    <a16:creationId xmlns:a16="http://schemas.microsoft.com/office/drawing/2014/main" id="{6D87AAF0-0D40-4DF9-95DD-35D54896D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6" y="3457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0 w 35"/>
                  <a:gd name="T3" fmla="*/ 29 h 35"/>
                  <a:gd name="T4" fmla="*/ 34 w 35"/>
                  <a:gd name="T5" fmla="*/ 18 h 35"/>
                  <a:gd name="T6" fmla="*/ 17 w 35"/>
                  <a:gd name="T7" fmla="*/ 1 h 35"/>
                  <a:gd name="T8" fmla="*/ 0 w 35"/>
                  <a:gd name="T9" fmla="*/ 18 h 35"/>
                  <a:gd name="T10" fmla="*/ 5 w 35"/>
                  <a:gd name="T11" fmla="*/ 30 h 35"/>
                  <a:gd name="T12" fmla="*/ 17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1" y="35"/>
                      <a:pt x="27" y="32"/>
                      <a:pt x="30" y="29"/>
                    </a:cubicBezTo>
                    <a:cubicBezTo>
                      <a:pt x="34" y="26"/>
                      <a:pt x="34" y="22"/>
                      <a:pt x="34" y="18"/>
                    </a:cubicBezTo>
                    <a:cubicBezTo>
                      <a:pt x="35" y="8"/>
                      <a:pt x="26" y="0"/>
                      <a:pt x="17" y="1"/>
                    </a:cubicBezTo>
                    <a:cubicBezTo>
                      <a:pt x="8" y="1"/>
                      <a:pt x="0" y="9"/>
                      <a:pt x="0" y="18"/>
                    </a:cubicBezTo>
                    <a:cubicBezTo>
                      <a:pt x="0" y="23"/>
                      <a:pt x="2" y="27"/>
                      <a:pt x="5" y="30"/>
                    </a:cubicBezTo>
                    <a:cubicBezTo>
                      <a:pt x="9" y="34"/>
                      <a:pt x="13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Freeform 364">
                <a:extLst>
                  <a:ext uri="{FF2B5EF4-FFF2-40B4-BE49-F238E27FC236}">
                    <a16:creationId xmlns:a16="http://schemas.microsoft.com/office/drawing/2014/main" id="{393B00B3-F0D8-4C2F-8B0F-9500DEC93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6" y="3569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4 w 35"/>
                  <a:gd name="T3" fmla="*/ 17 h 35"/>
                  <a:gd name="T4" fmla="*/ 29 w 35"/>
                  <a:gd name="T5" fmla="*/ 5 h 35"/>
                  <a:gd name="T6" fmla="*/ 17 w 35"/>
                  <a:gd name="T7" fmla="*/ 0 h 35"/>
                  <a:gd name="T8" fmla="*/ 5 w 35"/>
                  <a:gd name="T9" fmla="*/ 5 h 35"/>
                  <a:gd name="T10" fmla="*/ 0 w 35"/>
                  <a:gd name="T11" fmla="*/ 17 h 35"/>
                  <a:gd name="T12" fmla="*/ 18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4"/>
                      <a:pt x="35" y="26"/>
                      <a:pt x="34" y="17"/>
                    </a:cubicBezTo>
                    <a:cubicBezTo>
                      <a:pt x="34" y="12"/>
                      <a:pt x="32" y="8"/>
                      <a:pt x="29" y="5"/>
                    </a:cubicBezTo>
                    <a:cubicBezTo>
                      <a:pt x="25" y="2"/>
                      <a:pt x="21" y="0"/>
                      <a:pt x="17" y="0"/>
                    </a:cubicBezTo>
                    <a:cubicBezTo>
                      <a:pt x="13" y="0"/>
                      <a:pt x="8" y="2"/>
                      <a:pt x="5" y="5"/>
                    </a:cubicBezTo>
                    <a:cubicBezTo>
                      <a:pt x="1" y="9"/>
                      <a:pt x="1" y="13"/>
                      <a:pt x="0" y="17"/>
                    </a:cubicBezTo>
                    <a:cubicBezTo>
                      <a:pt x="0" y="27"/>
                      <a:pt x="9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Freeform 365">
                <a:extLst>
                  <a:ext uri="{FF2B5EF4-FFF2-40B4-BE49-F238E27FC236}">
                    <a16:creationId xmlns:a16="http://schemas.microsoft.com/office/drawing/2014/main" id="{0405A206-6F04-4AAB-BA9C-B73BBDC433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8" y="3569"/>
                <a:ext cx="91" cy="93"/>
              </a:xfrm>
              <a:custGeom>
                <a:avLst/>
                <a:gdLst>
                  <a:gd name="T0" fmla="*/ 19 w 35"/>
                  <a:gd name="T1" fmla="*/ 34 h 36"/>
                  <a:gd name="T2" fmla="*/ 31 w 35"/>
                  <a:gd name="T3" fmla="*/ 29 h 36"/>
                  <a:gd name="T4" fmla="*/ 35 w 35"/>
                  <a:gd name="T5" fmla="*/ 17 h 36"/>
                  <a:gd name="T6" fmla="*/ 30 w 35"/>
                  <a:gd name="T7" fmla="*/ 5 h 36"/>
                  <a:gd name="T8" fmla="*/ 19 w 35"/>
                  <a:gd name="T9" fmla="*/ 0 h 36"/>
                  <a:gd name="T10" fmla="*/ 1 w 35"/>
                  <a:gd name="T11" fmla="*/ 18 h 36"/>
                  <a:gd name="T12" fmla="*/ 19 w 35"/>
                  <a:gd name="T13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6">
                    <a:moveTo>
                      <a:pt x="19" y="34"/>
                    </a:moveTo>
                    <a:cubicBezTo>
                      <a:pt x="23" y="34"/>
                      <a:pt x="27" y="33"/>
                      <a:pt x="31" y="29"/>
                    </a:cubicBezTo>
                    <a:cubicBezTo>
                      <a:pt x="34" y="25"/>
                      <a:pt x="35" y="22"/>
                      <a:pt x="35" y="17"/>
                    </a:cubicBezTo>
                    <a:cubicBezTo>
                      <a:pt x="35" y="13"/>
                      <a:pt x="33" y="9"/>
                      <a:pt x="30" y="5"/>
                    </a:cubicBezTo>
                    <a:cubicBezTo>
                      <a:pt x="27" y="2"/>
                      <a:pt x="22" y="1"/>
                      <a:pt x="19" y="0"/>
                    </a:cubicBezTo>
                    <a:cubicBezTo>
                      <a:pt x="9" y="0"/>
                      <a:pt x="0" y="9"/>
                      <a:pt x="1" y="18"/>
                    </a:cubicBezTo>
                    <a:cubicBezTo>
                      <a:pt x="1" y="27"/>
                      <a:pt x="10" y="36"/>
                      <a:pt x="1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Freeform 366">
                <a:extLst>
                  <a:ext uri="{FF2B5EF4-FFF2-40B4-BE49-F238E27FC236}">
                    <a16:creationId xmlns:a16="http://schemas.microsoft.com/office/drawing/2014/main" id="{C8CA9816-95D8-4387-BFE3-F5CD64E6E4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8" y="3356"/>
                <a:ext cx="93" cy="88"/>
              </a:xfrm>
              <a:custGeom>
                <a:avLst/>
                <a:gdLst>
                  <a:gd name="T0" fmla="*/ 6 w 36"/>
                  <a:gd name="T1" fmla="*/ 29 h 34"/>
                  <a:gd name="T2" fmla="*/ 18 w 36"/>
                  <a:gd name="T3" fmla="*/ 34 h 34"/>
                  <a:gd name="T4" fmla="*/ 35 w 36"/>
                  <a:gd name="T5" fmla="*/ 17 h 34"/>
                  <a:gd name="T6" fmla="*/ 18 w 36"/>
                  <a:gd name="T7" fmla="*/ 0 h 34"/>
                  <a:gd name="T8" fmla="*/ 7 w 36"/>
                  <a:gd name="T9" fmla="*/ 4 h 34"/>
                  <a:gd name="T10" fmla="*/ 0 w 36"/>
                  <a:gd name="T11" fmla="*/ 17 h 34"/>
                  <a:gd name="T12" fmla="*/ 6 w 36"/>
                  <a:gd name="T13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4">
                    <a:moveTo>
                      <a:pt x="6" y="29"/>
                    </a:moveTo>
                    <a:cubicBezTo>
                      <a:pt x="9" y="31"/>
                      <a:pt x="15" y="34"/>
                      <a:pt x="18" y="34"/>
                    </a:cubicBezTo>
                    <a:cubicBezTo>
                      <a:pt x="27" y="34"/>
                      <a:pt x="35" y="26"/>
                      <a:pt x="35" y="17"/>
                    </a:cubicBezTo>
                    <a:cubicBezTo>
                      <a:pt x="36" y="8"/>
                      <a:pt x="28" y="0"/>
                      <a:pt x="18" y="0"/>
                    </a:cubicBezTo>
                    <a:cubicBezTo>
                      <a:pt x="14" y="0"/>
                      <a:pt x="10" y="1"/>
                      <a:pt x="7" y="4"/>
                    </a:cubicBezTo>
                    <a:cubicBezTo>
                      <a:pt x="3" y="7"/>
                      <a:pt x="2" y="12"/>
                      <a:pt x="0" y="17"/>
                    </a:cubicBezTo>
                    <a:cubicBezTo>
                      <a:pt x="2" y="21"/>
                      <a:pt x="2" y="26"/>
                      <a:pt x="6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Freeform 367">
                <a:extLst>
                  <a:ext uri="{FF2B5EF4-FFF2-40B4-BE49-F238E27FC236}">
                    <a16:creationId xmlns:a16="http://schemas.microsoft.com/office/drawing/2014/main" id="{80D98464-0FC2-4320-AECE-176624E74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3353"/>
                <a:ext cx="91" cy="94"/>
              </a:xfrm>
              <a:custGeom>
                <a:avLst/>
                <a:gdLst>
                  <a:gd name="T0" fmla="*/ 17 w 35"/>
                  <a:gd name="T1" fmla="*/ 35 h 36"/>
                  <a:gd name="T2" fmla="*/ 34 w 35"/>
                  <a:gd name="T3" fmla="*/ 18 h 36"/>
                  <a:gd name="T4" fmla="*/ 30 w 35"/>
                  <a:gd name="T5" fmla="*/ 7 h 36"/>
                  <a:gd name="T6" fmla="*/ 17 w 35"/>
                  <a:gd name="T7" fmla="*/ 0 h 36"/>
                  <a:gd name="T8" fmla="*/ 5 w 35"/>
                  <a:gd name="T9" fmla="*/ 6 h 36"/>
                  <a:gd name="T10" fmla="*/ 0 w 35"/>
                  <a:gd name="T11" fmla="*/ 18 h 36"/>
                  <a:gd name="T12" fmla="*/ 17 w 35"/>
                  <a:gd name="T13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6">
                    <a:moveTo>
                      <a:pt x="17" y="35"/>
                    </a:moveTo>
                    <a:cubicBezTo>
                      <a:pt x="26" y="36"/>
                      <a:pt x="35" y="27"/>
                      <a:pt x="34" y="18"/>
                    </a:cubicBezTo>
                    <a:cubicBezTo>
                      <a:pt x="34" y="14"/>
                      <a:pt x="33" y="10"/>
                      <a:pt x="30" y="7"/>
                    </a:cubicBezTo>
                    <a:cubicBezTo>
                      <a:pt x="27" y="2"/>
                      <a:pt x="22" y="2"/>
                      <a:pt x="17" y="0"/>
                    </a:cubicBezTo>
                    <a:cubicBezTo>
                      <a:pt x="13" y="2"/>
                      <a:pt x="8" y="2"/>
                      <a:pt x="5" y="6"/>
                    </a:cubicBezTo>
                    <a:cubicBezTo>
                      <a:pt x="3" y="8"/>
                      <a:pt x="0" y="15"/>
                      <a:pt x="0" y="18"/>
                    </a:cubicBezTo>
                    <a:cubicBezTo>
                      <a:pt x="0" y="27"/>
                      <a:pt x="8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Freeform 368">
                <a:extLst>
                  <a:ext uri="{FF2B5EF4-FFF2-40B4-BE49-F238E27FC236}">
                    <a16:creationId xmlns:a16="http://schemas.microsoft.com/office/drawing/2014/main" id="{C413209D-AF12-4D10-8FDB-60C01C1FD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3" y="3882"/>
                <a:ext cx="94" cy="91"/>
              </a:xfrm>
              <a:custGeom>
                <a:avLst/>
                <a:gdLst>
                  <a:gd name="T0" fmla="*/ 19 w 36"/>
                  <a:gd name="T1" fmla="*/ 35 h 35"/>
                  <a:gd name="T2" fmla="*/ 29 w 36"/>
                  <a:gd name="T3" fmla="*/ 30 h 35"/>
                  <a:gd name="T4" fmla="*/ 35 w 36"/>
                  <a:gd name="T5" fmla="*/ 17 h 35"/>
                  <a:gd name="T6" fmla="*/ 31 w 36"/>
                  <a:gd name="T7" fmla="*/ 7 h 35"/>
                  <a:gd name="T8" fmla="*/ 19 w 36"/>
                  <a:gd name="T9" fmla="*/ 0 h 35"/>
                  <a:gd name="T10" fmla="*/ 7 w 36"/>
                  <a:gd name="T11" fmla="*/ 4 h 35"/>
                  <a:gd name="T12" fmla="*/ 1 w 36"/>
                  <a:gd name="T13" fmla="*/ 17 h 35"/>
                  <a:gd name="T14" fmla="*/ 19 w 36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5">
                    <a:moveTo>
                      <a:pt x="19" y="35"/>
                    </a:moveTo>
                    <a:cubicBezTo>
                      <a:pt x="21" y="32"/>
                      <a:pt x="26" y="34"/>
                      <a:pt x="29" y="30"/>
                    </a:cubicBezTo>
                    <a:cubicBezTo>
                      <a:pt x="33" y="27"/>
                      <a:pt x="34" y="22"/>
                      <a:pt x="35" y="17"/>
                    </a:cubicBezTo>
                    <a:cubicBezTo>
                      <a:pt x="36" y="16"/>
                      <a:pt x="32" y="8"/>
                      <a:pt x="31" y="7"/>
                    </a:cubicBezTo>
                    <a:cubicBezTo>
                      <a:pt x="28" y="2"/>
                      <a:pt x="24" y="1"/>
                      <a:pt x="19" y="0"/>
                    </a:cubicBezTo>
                    <a:cubicBezTo>
                      <a:pt x="15" y="0"/>
                      <a:pt x="11" y="2"/>
                      <a:pt x="7" y="4"/>
                    </a:cubicBezTo>
                    <a:cubicBezTo>
                      <a:pt x="3" y="7"/>
                      <a:pt x="1" y="12"/>
                      <a:pt x="1" y="17"/>
                    </a:cubicBezTo>
                    <a:cubicBezTo>
                      <a:pt x="0" y="26"/>
                      <a:pt x="8" y="34"/>
                      <a:pt x="19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Freeform 369">
                <a:extLst>
                  <a:ext uri="{FF2B5EF4-FFF2-40B4-BE49-F238E27FC236}">
                    <a16:creationId xmlns:a16="http://schemas.microsoft.com/office/drawing/2014/main" id="{F482D650-E7EF-40F2-A973-AA02D1D0B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" y="3882"/>
                <a:ext cx="90" cy="91"/>
              </a:xfrm>
              <a:custGeom>
                <a:avLst/>
                <a:gdLst>
                  <a:gd name="T0" fmla="*/ 17 w 35"/>
                  <a:gd name="T1" fmla="*/ 34 h 35"/>
                  <a:gd name="T2" fmla="*/ 29 w 35"/>
                  <a:gd name="T3" fmla="*/ 30 h 35"/>
                  <a:gd name="T4" fmla="*/ 35 w 35"/>
                  <a:gd name="T5" fmla="*/ 18 h 35"/>
                  <a:gd name="T6" fmla="*/ 30 w 35"/>
                  <a:gd name="T7" fmla="*/ 5 h 35"/>
                  <a:gd name="T8" fmla="*/ 18 w 35"/>
                  <a:gd name="T9" fmla="*/ 0 h 35"/>
                  <a:gd name="T10" fmla="*/ 0 w 35"/>
                  <a:gd name="T11" fmla="*/ 17 h 35"/>
                  <a:gd name="T12" fmla="*/ 17 w 35"/>
                  <a:gd name="T13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7" y="34"/>
                    </a:moveTo>
                    <a:cubicBezTo>
                      <a:pt x="21" y="34"/>
                      <a:pt x="25" y="33"/>
                      <a:pt x="29" y="30"/>
                    </a:cubicBezTo>
                    <a:cubicBezTo>
                      <a:pt x="33" y="27"/>
                      <a:pt x="33" y="22"/>
                      <a:pt x="35" y="18"/>
                    </a:cubicBezTo>
                    <a:cubicBezTo>
                      <a:pt x="34" y="13"/>
                      <a:pt x="34" y="8"/>
                      <a:pt x="30" y="5"/>
                    </a:cubicBezTo>
                    <a:cubicBezTo>
                      <a:pt x="27" y="3"/>
                      <a:pt x="21" y="0"/>
                      <a:pt x="18" y="0"/>
                    </a:cubicBezTo>
                    <a:cubicBezTo>
                      <a:pt x="9" y="0"/>
                      <a:pt x="1" y="8"/>
                      <a:pt x="0" y="17"/>
                    </a:cubicBezTo>
                    <a:cubicBezTo>
                      <a:pt x="0" y="26"/>
                      <a:pt x="8" y="35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Freeform 370">
                <a:extLst>
                  <a:ext uri="{FF2B5EF4-FFF2-40B4-BE49-F238E27FC236}">
                    <a16:creationId xmlns:a16="http://schemas.microsoft.com/office/drawing/2014/main" id="{98A9B6C4-1D3F-4505-9C3A-D7A45C501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8" y="3672"/>
                <a:ext cx="93" cy="91"/>
              </a:xfrm>
              <a:custGeom>
                <a:avLst/>
                <a:gdLst>
                  <a:gd name="T0" fmla="*/ 6 w 36"/>
                  <a:gd name="T1" fmla="*/ 30 h 35"/>
                  <a:gd name="T2" fmla="*/ 18 w 36"/>
                  <a:gd name="T3" fmla="*/ 35 h 35"/>
                  <a:gd name="T4" fmla="*/ 35 w 36"/>
                  <a:gd name="T5" fmla="*/ 18 h 35"/>
                  <a:gd name="T6" fmla="*/ 18 w 36"/>
                  <a:gd name="T7" fmla="*/ 1 h 35"/>
                  <a:gd name="T8" fmla="*/ 7 w 36"/>
                  <a:gd name="T9" fmla="*/ 5 h 35"/>
                  <a:gd name="T10" fmla="*/ 0 w 36"/>
                  <a:gd name="T11" fmla="*/ 18 h 35"/>
                  <a:gd name="T12" fmla="*/ 6 w 36"/>
                  <a:gd name="T13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6" y="30"/>
                    </a:moveTo>
                    <a:cubicBezTo>
                      <a:pt x="9" y="32"/>
                      <a:pt x="15" y="35"/>
                      <a:pt x="18" y="35"/>
                    </a:cubicBezTo>
                    <a:cubicBezTo>
                      <a:pt x="27" y="35"/>
                      <a:pt x="35" y="27"/>
                      <a:pt x="35" y="18"/>
                    </a:cubicBezTo>
                    <a:cubicBezTo>
                      <a:pt x="36" y="9"/>
                      <a:pt x="28" y="0"/>
                      <a:pt x="18" y="1"/>
                    </a:cubicBezTo>
                    <a:cubicBezTo>
                      <a:pt x="14" y="1"/>
                      <a:pt x="10" y="2"/>
                      <a:pt x="7" y="5"/>
                    </a:cubicBezTo>
                    <a:cubicBezTo>
                      <a:pt x="3" y="8"/>
                      <a:pt x="2" y="13"/>
                      <a:pt x="0" y="18"/>
                    </a:cubicBezTo>
                    <a:cubicBezTo>
                      <a:pt x="2" y="22"/>
                      <a:pt x="2" y="27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Freeform 371">
                <a:extLst>
                  <a:ext uri="{FF2B5EF4-FFF2-40B4-BE49-F238E27FC236}">
                    <a16:creationId xmlns:a16="http://schemas.microsoft.com/office/drawing/2014/main" id="{4CC6DFDE-4725-44C5-B0EB-2C6655648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6" y="3882"/>
                <a:ext cx="91" cy="91"/>
              </a:xfrm>
              <a:custGeom>
                <a:avLst/>
                <a:gdLst>
                  <a:gd name="T0" fmla="*/ 17 w 35"/>
                  <a:gd name="T1" fmla="*/ 34 h 35"/>
                  <a:gd name="T2" fmla="*/ 29 w 35"/>
                  <a:gd name="T3" fmla="*/ 30 h 35"/>
                  <a:gd name="T4" fmla="*/ 35 w 35"/>
                  <a:gd name="T5" fmla="*/ 18 h 35"/>
                  <a:gd name="T6" fmla="*/ 29 w 35"/>
                  <a:gd name="T7" fmla="*/ 5 h 35"/>
                  <a:gd name="T8" fmla="*/ 17 w 35"/>
                  <a:gd name="T9" fmla="*/ 0 h 35"/>
                  <a:gd name="T10" fmla="*/ 0 w 35"/>
                  <a:gd name="T11" fmla="*/ 17 h 35"/>
                  <a:gd name="T12" fmla="*/ 17 w 35"/>
                  <a:gd name="T13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7" y="34"/>
                    </a:moveTo>
                    <a:cubicBezTo>
                      <a:pt x="21" y="34"/>
                      <a:pt x="25" y="33"/>
                      <a:pt x="29" y="30"/>
                    </a:cubicBezTo>
                    <a:cubicBezTo>
                      <a:pt x="33" y="27"/>
                      <a:pt x="33" y="22"/>
                      <a:pt x="35" y="18"/>
                    </a:cubicBezTo>
                    <a:cubicBezTo>
                      <a:pt x="35" y="14"/>
                      <a:pt x="32" y="8"/>
                      <a:pt x="29" y="5"/>
                    </a:cubicBezTo>
                    <a:cubicBezTo>
                      <a:pt x="27" y="3"/>
                      <a:pt x="20" y="0"/>
                      <a:pt x="17" y="0"/>
                    </a:cubicBezTo>
                    <a:cubicBezTo>
                      <a:pt x="9" y="0"/>
                      <a:pt x="1" y="8"/>
                      <a:pt x="0" y="17"/>
                    </a:cubicBezTo>
                    <a:cubicBezTo>
                      <a:pt x="0" y="26"/>
                      <a:pt x="8" y="35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Freeform 372">
                <a:extLst>
                  <a:ext uri="{FF2B5EF4-FFF2-40B4-BE49-F238E27FC236}">
                    <a16:creationId xmlns:a16="http://schemas.microsoft.com/office/drawing/2014/main" id="{0A364555-F816-4273-B8CC-D01DFB07D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9" y="3880"/>
                <a:ext cx="94" cy="93"/>
              </a:xfrm>
              <a:custGeom>
                <a:avLst/>
                <a:gdLst>
                  <a:gd name="T0" fmla="*/ 17 w 36"/>
                  <a:gd name="T1" fmla="*/ 36 h 36"/>
                  <a:gd name="T2" fmla="*/ 28 w 36"/>
                  <a:gd name="T3" fmla="*/ 32 h 36"/>
                  <a:gd name="T4" fmla="*/ 36 w 36"/>
                  <a:gd name="T5" fmla="*/ 20 h 36"/>
                  <a:gd name="T6" fmla="*/ 31 w 36"/>
                  <a:gd name="T7" fmla="*/ 8 h 36"/>
                  <a:gd name="T8" fmla="*/ 19 w 36"/>
                  <a:gd name="T9" fmla="*/ 1 h 36"/>
                  <a:gd name="T10" fmla="*/ 1 w 36"/>
                  <a:gd name="T11" fmla="*/ 18 h 36"/>
                  <a:gd name="T12" fmla="*/ 17 w 36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6">
                    <a:moveTo>
                      <a:pt x="17" y="36"/>
                    </a:moveTo>
                    <a:cubicBezTo>
                      <a:pt x="21" y="36"/>
                      <a:pt x="25" y="34"/>
                      <a:pt x="28" y="32"/>
                    </a:cubicBezTo>
                    <a:cubicBezTo>
                      <a:pt x="33" y="30"/>
                      <a:pt x="34" y="24"/>
                      <a:pt x="36" y="20"/>
                    </a:cubicBezTo>
                    <a:cubicBezTo>
                      <a:pt x="35" y="15"/>
                      <a:pt x="34" y="11"/>
                      <a:pt x="31" y="8"/>
                    </a:cubicBezTo>
                    <a:cubicBezTo>
                      <a:pt x="28" y="3"/>
                      <a:pt x="24" y="2"/>
                      <a:pt x="19" y="1"/>
                    </a:cubicBezTo>
                    <a:cubicBezTo>
                      <a:pt x="10" y="0"/>
                      <a:pt x="1" y="9"/>
                      <a:pt x="1" y="18"/>
                    </a:cubicBezTo>
                    <a:cubicBezTo>
                      <a:pt x="0" y="26"/>
                      <a:pt x="8" y="35"/>
                      <a:pt x="1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Freeform 373">
                <a:extLst>
                  <a:ext uri="{FF2B5EF4-FFF2-40B4-BE49-F238E27FC236}">
                    <a16:creationId xmlns:a16="http://schemas.microsoft.com/office/drawing/2014/main" id="{C604B563-951E-485A-A979-234251DCF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6" y="3882"/>
                <a:ext cx="90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7 h 35"/>
                  <a:gd name="T4" fmla="*/ 30 w 35"/>
                  <a:gd name="T5" fmla="*/ 5 h 35"/>
                  <a:gd name="T6" fmla="*/ 18 w 35"/>
                  <a:gd name="T7" fmla="*/ 0 h 35"/>
                  <a:gd name="T8" fmla="*/ 1 w 35"/>
                  <a:gd name="T9" fmla="*/ 18 h 35"/>
                  <a:gd name="T10" fmla="*/ 18 w 35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13"/>
                      <a:pt x="33" y="9"/>
                      <a:pt x="30" y="5"/>
                    </a:cubicBezTo>
                    <a:cubicBezTo>
                      <a:pt x="26" y="2"/>
                      <a:pt x="22" y="1"/>
                      <a:pt x="1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7"/>
                      <a:pt x="9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Freeform 374">
                <a:extLst>
                  <a:ext uri="{FF2B5EF4-FFF2-40B4-BE49-F238E27FC236}">
                    <a16:creationId xmlns:a16="http://schemas.microsoft.com/office/drawing/2014/main" id="{A4280335-95B0-4D1F-A52F-7A416BD19C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" y="3353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0 w 35"/>
                  <a:gd name="T3" fmla="*/ 30 h 35"/>
                  <a:gd name="T4" fmla="*/ 35 w 35"/>
                  <a:gd name="T5" fmla="*/ 18 h 35"/>
                  <a:gd name="T6" fmla="*/ 18 w 35"/>
                  <a:gd name="T7" fmla="*/ 1 h 35"/>
                  <a:gd name="T8" fmla="*/ 0 w 35"/>
                  <a:gd name="T9" fmla="*/ 17 h 35"/>
                  <a:gd name="T10" fmla="*/ 5 w 35"/>
                  <a:gd name="T11" fmla="*/ 29 h 35"/>
                  <a:gd name="T12" fmla="*/ 17 w 3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2" y="34"/>
                      <a:pt x="26" y="34"/>
                      <a:pt x="30" y="30"/>
                    </a:cubicBezTo>
                    <a:cubicBezTo>
                      <a:pt x="32" y="27"/>
                      <a:pt x="35" y="21"/>
                      <a:pt x="35" y="18"/>
                    </a:cubicBezTo>
                    <a:cubicBezTo>
                      <a:pt x="35" y="9"/>
                      <a:pt x="27" y="1"/>
                      <a:pt x="18" y="1"/>
                    </a:cubicBezTo>
                    <a:cubicBezTo>
                      <a:pt x="9" y="0"/>
                      <a:pt x="0" y="8"/>
                      <a:pt x="0" y="17"/>
                    </a:cubicBezTo>
                    <a:cubicBezTo>
                      <a:pt x="1" y="22"/>
                      <a:pt x="2" y="26"/>
                      <a:pt x="5" y="29"/>
                    </a:cubicBezTo>
                    <a:cubicBezTo>
                      <a:pt x="8" y="33"/>
                      <a:pt x="13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Freeform 375">
                <a:extLst>
                  <a:ext uri="{FF2B5EF4-FFF2-40B4-BE49-F238E27FC236}">
                    <a16:creationId xmlns:a16="http://schemas.microsoft.com/office/drawing/2014/main" id="{966CF2C4-E857-4413-9D15-5DACE723E4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0" y="3460"/>
                <a:ext cx="91" cy="90"/>
              </a:xfrm>
              <a:custGeom>
                <a:avLst/>
                <a:gdLst>
                  <a:gd name="T0" fmla="*/ 17 w 35"/>
                  <a:gd name="T1" fmla="*/ 34 h 35"/>
                  <a:gd name="T2" fmla="*/ 35 w 35"/>
                  <a:gd name="T3" fmla="*/ 17 h 35"/>
                  <a:gd name="T4" fmla="*/ 17 w 35"/>
                  <a:gd name="T5" fmla="*/ 0 h 35"/>
                  <a:gd name="T6" fmla="*/ 0 w 35"/>
                  <a:gd name="T7" fmla="*/ 17 h 35"/>
                  <a:gd name="T8" fmla="*/ 17 w 35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4"/>
                    </a:moveTo>
                    <a:cubicBezTo>
                      <a:pt x="25" y="35"/>
                      <a:pt x="35" y="25"/>
                      <a:pt x="35" y="17"/>
                    </a:cubicBezTo>
                    <a:cubicBezTo>
                      <a:pt x="35" y="9"/>
                      <a:pt x="25" y="0"/>
                      <a:pt x="17" y="0"/>
                    </a:cubicBezTo>
                    <a:cubicBezTo>
                      <a:pt x="10" y="0"/>
                      <a:pt x="1" y="9"/>
                      <a:pt x="0" y="17"/>
                    </a:cubicBezTo>
                    <a:cubicBezTo>
                      <a:pt x="0" y="24"/>
                      <a:pt x="10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Freeform 376">
                <a:extLst>
                  <a:ext uri="{FF2B5EF4-FFF2-40B4-BE49-F238E27FC236}">
                    <a16:creationId xmlns:a16="http://schemas.microsoft.com/office/drawing/2014/main" id="{2894C19B-1279-4649-9D0A-1475ED8161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4" y="3460"/>
                <a:ext cx="93" cy="90"/>
              </a:xfrm>
              <a:custGeom>
                <a:avLst/>
                <a:gdLst>
                  <a:gd name="T0" fmla="*/ 19 w 36"/>
                  <a:gd name="T1" fmla="*/ 34 h 35"/>
                  <a:gd name="T2" fmla="*/ 35 w 36"/>
                  <a:gd name="T3" fmla="*/ 16 h 35"/>
                  <a:gd name="T4" fmla="*/ 18 w 36"/>
                  <a:gd name="T5" fmla="*/ 0 h 35"/>
                  <a:gd name="T6" fmla="*/ 1 w 36"/>
                  <a:gd name="T7" fmla="*/ 17 h 35"/>
                  <a:gd name="T8" fmla="*/ 19 w 36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19" y="34"/>
                    </a:moveTo>
                    <a:cubicBezTo>
                      <a:pt x="26" y="34"/>
                      <a:pt x="36" y="24"/>
                      <a:pt x="35" y="16"/>
                    </a:cubicBezTo>
                    <a:cubicBezTo>
                      <a:pt x="35" y="9"/>
                      <a:pt x="25" y="0"/>
                      <a:pt x="18" y="0"/>
                    </a:cubicBezTo>
                    <a:cubicBezTo>
                      <a:pt x="10" y="0"/>
                      <a:pt x="0" y="10"/>
                      <a:pt x="1" y="17"/>
                    </a:cubicBezTo>
                    <a:cubicBezTo>
                      <a:pt x="1" y="25"/>
                      <a:pt x="11" y="35"/>
                      <a:pt x="1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5" name="Freeform 377">
                <a:extLst>
                  <a:ext uri="{FF2B5EF4-FFF2-40B4-BE49-F238E27FC236}">
                    <a16:creationId xmlns:a16="http://schemas.microsoft.com/office/drawing/2014/main" id="{8A5FAFF0-8CC3-487D-A2DD-B2D9B8ABB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7" y="3778"/>
                <a:ext cx="93" cy="91"/>
              </a:xfrm>
              <a:custGeom>
                <a:avLst/>
                <a:gdLst>
                  <a:gd name="T0" fmla="*/ 19 w 36"/>
                  <a:gd name="T1" fmla="*/ 34 h 35"/>
                  <a:gd name="T2" fmla="*/ 35 w 36"/>
                  <a:gd name="T3" fmla="*/ 16 h 35"/>
                  <a:gd name="T4" fmla="*/ 18 w 36"/>
                  <a:gd name="T5" fmla="*/ 0 h 35"/>
                  <a:gd name="T6" fmla="*/ 1 w 36"/>
                  <a:gd name="T7" fmla="*/ 17 h 35"/>
                  <a:gd name="T8" fmla="*/ 19 w 36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19" y="34"/>
                    </a:moveTo>
                    <a:cubicBezTo>
                      <a:pt x="26" y="34"/>
                      <a:pt x="36" y="23"/>
                      <a:pt x="35" y="16"/>
                    </a:cubicBezTo>
                    <a:cubicBezTo>
                      <a:pt x="35" y="9"/>
                      <a:pt x="25" y="0"/>
                      <a:pt x="18" y="0"/>
                    </a:cubicBezTo>
                    <a:cubicBezTo>
                      <a:pt x="10" y="0"/>
                      <a:pt x="0" y="10"/>
                      <a:pt x="1" y="17"/>
                    </a:cubicBezTo>
                    <a:cubicBezTo>
                      <a:pt x="1" y="25"/>
                      <a:pt x="11" y="35"/>
                      <a:pt x="1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Freeform 378">
                <a:extLst>
                  <a:ext uri="{FF2B5EF4-FFF2-40B4-BE49-F238E27FC236}">
                    <a16:creationId xmlns:a16="http://schemas.microsoft.com/office/drawing/2014/main" id="{DD8AB419-E12E-463A-A86E-DC906CC21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4" y="3353"/>
                <a:ext cx="91" cy="94"/>
              </a:xfrm>
              <a:custGeom>
                <a:avLst/>
                <a:gdLst>
                  <a:gd name="T0" fmla="*/ 17 w 35"/>
                  <a:gd name="T1" fmla="*/ 35 h 36"/>
                  <a:gd name="T2" fmla="*/ 35 w 35"/>
                  <a:gd name="T3" fmla="*/ 18 h 36"/>
                  <a:gd name="T4" fmla="*/ 18 w 35"/>
                  <a:gd name="T5" fmla="*/ 1 h 36"/>
                  <a:gd name="T6" fmla="*/ 0 w 35"/>
                  <a:gd name="T7" fmla="*/ 18 h 36"/>
                  <a:gd name="T8" fmla="*/ 17 w 35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17" y="35"/>
                    </a:moveTo>
                    <a:cubicBezTo>
                      <a:pt x="24" y="36"/>
                      <a:pt x="34" y="26"/>
                      <a:pt x="35" y="18"/>
                    </a:cubicBezTo>
                    <a:cubicBezTo>
                      <a:pt x="35" y="11"/>
                      <a:pt x="25" y="1"/>
                      <a:pt x="18" y="1"/>
                    </a:cubicBezTo>
                    <a:cubicBezTo>
                      <a:pt x="10" y="0"/>
                      <a:pt x="0" y="10"/>
                      <a:pt x="0" y="18"/>
                    </a:cubicBezTo>
                    <a:cubicBezTo>
                      <a:pt x="0" y="25"/>
                      <a:pt x="9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Freeform 379">
                <a:extLst>
                  <a:ext uri="{FF2B5EF4-FFF2-40B4-BE49-F238E27FC236}">
                    <a16:creationId xmlns:a16="http://schemas.microsoft.com/office/drawing/2014/main" id="{9DC3FD1A-E4F0-45B9-86BC-D0BA1742C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0" y="3569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7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5" y="35"/>
                      <a:pt x="35" y="25"/>
                      <a:pt x="35" y="17"/>
                    </a:cubicBezTo>
                    <a:cubicBezTo>
                      <a:pt x="35" y="10"/>
                      <a:pt x="25" y="1"/>
                      <a:pt x="18" y="0"/>
                    </a:cubicBezTo>
                    <a:cubicBezTo>
                      <a:pt x="11" y="0"/>
                      <a:pt x="0" y="9"/>
                      <a:pt x="0" y="17"/>
                    </a:cubicBezTo>
                    <a:cubicBezTo>
                      <a:pt x="0" y="24"/>
                      <a:pt x="9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Freeform 380">
                <a:extLst>
                  <a:ext uri="{FF2B5EF4-FFF2-40B4-BE49-F238E27FC236}">
                    <a16:creationId xmlns:a16="http://schemas.microsoft.com/office/drawing/2014/main" id="{3F682C0F-4ED4-4999-9B44-D0AC103BD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4" y="3569"/>
                <a:ext cx="93" cy="90"/>
              </a:xfrm>
              <a:custGeom>
                <a:avLst/>
                <a:gdLst>
                  <a:gd name="T0" fmla="*/ 18 w 36"/>
                  <a:gd name="T1" fmla="*/ 35 h 35"/>
                  <a:gd name="T2" fmla="*/ 35 w 36"/>
                  <a:gd name="T3" fmla="*/ 16 h 35"/>
                  <a:gd name="T4" fmla="*/ 17 w 36"/>
                  <a:gd name="T5" fmla="*/ 0 h 35"/>
                  <a:gd name="T6" fmla="*/ 0 w 36"/>
                  <a:gd name="T7" fmla="*/ 18 h 35"/>
                  <a:gd name="T8" fmla="*/ 18 w 36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18" y="35"/>
                    </a:moveTo>
                    <a:cubicBezTo>
                      <a:pt x="26" y="34"/>
                      <a:pt x="36" y="24"/>
                      <a:pt x="35" y="16"/>
                    </a:cubicBezTo>
                    <a:cubicBezTo>
                      <a:pt x="34" y="9"/>
                      <a:pt x="25" y="0"/>
                      <a:pt x="17" y="0"/>
                    </a:cubicBezTo>
                    <a:cubicBezTo>
                      <a:pt x="10" y="0"/>
                      <a:pt x="0" y="10"/>
                      <a:pt x="0" y="18"/>
                    </a:cubicBezTo>
                    <a:cubicBezTo>
                      <a:pt x="1" y="26"/>
                      <a:pt x="11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9" name="Freeform 381">
                <a:extLst>
                  <a:ext uri="{FF2B5EF4-FFF2-40B4-BE49-F238E27FC236}">
                    <a16:creationId xmlns:a16="http://schemas.microsoft.com/office/drawing/2014/main" id="{EF138AC4-787D-4AC8-B41E-EA2415AFB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" y="3353"/>
                <a:ext cx="91" cy="91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1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5" y="35"/>
                      <a:pt x="35" y="26"/>
                      <a:pt x="35" y="18"/>
                    </a:cubicBezTo>
                    <a:cubicBezTo>
                      <a:pt x="35" y="11"/>
                      <a:pt x="26" y="1"/>
                      <a:pt x="18" y="1"/>
                    </a:cubicBezTo>
                    <a:cubicBezTo>
                      <a:pt x="11" y="0"/>
                      <a:pt x="1" y="10"/>
                      <a:pt x="0" y="17"/>
                    </a:cubicBezTo>
                    <a:cubicBezTo>
                      <a:pt x="0" y="25"/>
                      <a:pt x="9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Freeform 382">
                <a:extLst>
                  <a:ext uri="{FF2B5EF4-FFF2-40B4-BE49-F238E27FC236}">
                    <a16:creationId xmlns:a16="http://schemas.microsoft.com/office/drawing/2014/main" id="{CC5829F6-6E8B-48F3-82DC-ADB559AEA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1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1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5" y="35"/>
                      <a:pt x="35" y="26"/>
                      <a:pt x="35" y="18"/>
                    </a:cubicBezTo>
                    <a:cubicBezTo>
                      <a:pt x="35" y="10"/>
                      <a:pt x="26" y="0"/>
                      <a:pt x="18" y="0"/>
                    </a:cubicBezTo>
                    <a:cubicBezTo>
                      <a:pt x="10" y="0"/>
                      <a:pt x="0" y="10"/>
                      <a:pt x="1" y="18"/>
                    </a:cubicBezTo>
                    <a:cubicBezTo>
                      <a:pt x="1" y="25"/>
                      <a:pt x="10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Freeform 383">
                <a:extLst>
                  <a:ext uri="{FF2B5EF4-FFF2-40B4-BE49-F238E27FC236}">
                    <a16:creationId xmlns:a16="http://schemas.microsoft.com/office/drawing/2014/main" id="{EE050535-C550-4103-81D2-E9DC850F7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3776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9 h 35"/>
                  <a:gd name="T4" fmla="*/ 18 w 35"/>
                  <a:gd name="T5" fmla="*/ 1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5" y="35"/>
                      <a:pt x="34" y="26"/>
                      <a:pt x="35" y="19"/>
                    </a:cubicBezTo>
                    <a:cubicBezTo>
                      <a:pt x="35" y="11"/>
                      <a:pt x="26" y="1"/>
                      <a:pt x="18" y="1"/>
                    </a:cubicBezTo>
                    <a:cubicBezTo>
                      <a:pt x="11" y="0"/>
                      <a:pt x="1" y="10"/>
                      <a:pt x="0" y="18"/>
                    </a:cubicBezTo>
                    <a:cubicBezTo>
                      <a:pt x="0" y="25"/>
                      <a:pt x="10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Freeform 384">
                <a:extLst>
                  <a:ext uri="{FF2B5EF4-FFF2-40B4-BE49-F238E27FC236}">
                    <a16:creationId xmlns:a16="http://schemas.microsoft.com/office/drawing/2014/main" id="{96A0A5F3-6633-435D-8468-03B852076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4 w 35"/>
                  <a:gd name="T3" fmla="*/ 18 h 35"/>
                  <a:gd name="T4" fmla="*/ 17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4" y="35"/>
                      <a:pt x="34" y="25"/>
                      <a:pt x="34" y="18"/>
                    </a:cubicBezTo>
                    <a:cubicBezTo>
                      <a:pt x="35" y="11"/>
                      <a:pt x="25" y="1"/>
                      <a:pt x="17" y="0"/>
                    </a:cubicBezTo>
                    <a:cubicBezTo>
                      <a:pt x="10" y="0"/>
                      <a:pt x="0" y="10"/>
                      <a:pt x="0" y="17"/>
                    </a:cubicBezTo>
                    <a:cubicBezTo>
                      <a:pt x="0" y="25"/>
                      <a:pt x="9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Freeform 385">
                <a:extLst>
                  <a:ext uri="{FF2B5EF4-FFF2-40B4-BE49-F238E27FC236}">
                    <a16:creationId xmlns:a16="http://schemas.microsoft.com/office/drawing/2014/main" id="{0ED3321C-A322-4AB9-96EB-4B5F7714A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8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4 w 35"/>
                  <a:gd name="T3" fmla="*/ 18 h 35"/>
                  <a:gd name="T4" fmla="*/ 17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4" y="35"/>
                      <a:pt x="34" y="26"/>
                      <a:pt x="34" y="18"/>
                    </a:cubicBezTo>
                    <a:cubicBezTo>
                      <a:pt x="35" y="10"/>
                      <a:pt x="25" y="0"/>
                      <a:pt x="17" y="0"/>
                    </a:cubicBezTo>
                    <a:cubicBezTo>
                      <a:pt x="10" y="0"/>
                      <a:pt x="0" y="10"/>
                      <a:pt x="0" y="18"/>
                    </a:cubicBezTo>
                    <a:cubicBezTo>
                      <a:pt x="0" y="25"/>
                      <a:pt x="9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Freeform 386">
                <a:extLst>
                  <a:ext uri="{FF2B5EF4-FFF2-40B4-BE49-F238E27FC236}">
                    <a16:creationId xmlns:a16="http://schemas.microsoft.com/office/drawing/2014/main" id="{2FC8DB4E-8108-4819-8A73-65CF35260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" y="3143"/>
                <a:ext cx="91" cy="94"/>
              </a:xfrm>
              <a:custGeom>
                <a:avLst/>
                <a:gdLst>
                  <a:gd name="T0" fmla="*/ 18 w 35"/>
                  <a:gd name="T1" fmla="*/ 35 h 36"/>
                  <a:gd name="T2" fmla="*/ 34 w 35"/>
                  <a:gd name="T3" fmla="*/ 17 h 36"/>
                  <a:gd name="T4" fmla="*/ 16 w 35"/>
                  <a:gd name="T5" fmla="*/ 1 h 36"/>
                  <a:gd name="T6" fmla="*/ 0 w 35"/>
                  <a:gd name="T7" fmla="*/ 18 h 36"/>
                  <a:gd name="T8" fmla="*/ 18 w 35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18" y="35"/>
                    </a:moveTo>
                    <a:cubicBezTo>
                      <a:pt x="25" y="35"/>
                      <a:pt x="35" y="25"/>
                      <a:pt x="34" y="17"/>
                    </a:cubicBezTo>
                    <a:cubicBezTo>
                      <a:pt x="34" y="10"/>
                      <a:pt x="23" y="0"/>
                      <a:pt x="16" y="1"/>
                    </a:cubicBezTo>
                    <a:cubicBezTo>
                      <a:pt x="9" y="2"/>
                      <a:pt x="0" y="11"/>
                      <a:pt x="0" y="18"/>
                    </a:cubicBezTo>
                    <a:cubicBezTo>
                      <a:pt x="0" y="26"/>
                      <a:pt x="10" y="36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Freeform 387">
                <a:extLst>
                  <a:ext uri="{FF2B5EF4-FFF2-40B4-BE49-F238E27FC236}">
                    <a16:creationId xmlns:a16="http://schemas.microsoft.com/office/drawing/2014/main" id="{BC73C535-9A76-4F31-B69B-310F35F5E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9" y="3250"/>
                <a:ext cx="90" cy="90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7 h 35"/>
                  <a:gd name="T4" fmla="*/ 17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6" y="34"/>
                      <a:pt x="35" y="24"/>
                      <a:pt x="35" y="17"/>
                    </a:cubicBezTo>
                    <a:cubicBezTo>
                      <a:pt x="34" y="9"/>
                      <a:pt x="24" y="0"/>
                      <a:pt x="17" y="0"/>
                    </a:cubicBezTo>
                    <a:cubicBezTo>
                      <a:pt x="9" y="1"/>
                      <a:pt x="0" y="10"/>
                      <a:pt x="0" y="18"/>
                    </a:cubicBezTo>
                    <a:cubicBezTo>
                      <a:pt x="0" y="25"/>
                      <a:pt x="10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Freeform 388">
                <a:extLst>
                  <a:ext uri="{FF2B5EF4-FFF2-40B4-BE49-F238E27FC236}">
                    <a16:creationId xmlns:a16="http://schemas.microsoft.com/office/drawing/2014/main" id="{40350F48-BE47-4BCB-826C-FD4883D76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0" y="3250"/>
                <a:ext cx="91" cy="90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7 h 35"/>
                  <a:gd name="T4" fmla="*/ 17 w 35"/>
                  <a:gd name="T5" fmla="*/ 0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6" y="34"/>
                      <a:pt x="35" y="24"/>
                      <a:pt x="35" y="17"/>
                    </a:cubicBezTo>
                    <a:cubicBezTo>
                      <a:pt x="34" y="9"/>
                      <a:pt x="24" y="0"/>
                      <a:pt x="17" y="0"/>
                    </a:cubicBezTo>
                    <a:cubicBezTo>
                      <a:pt x="9" y="0"/>
                      <a:pt x="0" y="10"/>
                      <a:pt x="0" y="18"/>
                    </a:cubicBezTo>
                    <a:cubicBezTo>
                      <a:pt x="0" y="26"/>
                      <a:pt x="11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Freeform 389">
                <a:extLst>
                  <a:ext uri="{FF2B5EF4-FFF2-40B4-BE49-F238E27FC236}">
                    <a16:creationId xmlns:a16="http://schemas.microsoft.com/office/drawing/2014/main" id="{00ECBBCE-18DD-4740-9A0A-3A9C472011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5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8 h 35"/>
                  <a:gd name="T4" fmla="*/ 18 w 35"/>
                  <a:gd name="T5" fmla="*/ 0 h 35"/>
                  <a:gd name="T6" fmla="*/ 0 w 35"/>
                  <a:gd name="T7" fmla="*/ 18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5" y="35"/>
                      <a:pt x="35" y="25"/>
                      <a:pt x="35" y="18"/>
                    </a:cubicBezTo>
                    <a:cubicBezTo>
                      <a:pt x="35" y="10"/>
                      <a:pt x="25" y="0"/>
                      <a:pt x="18" y="0"/>
                    </a:cubicBezTo>
                    <a:cubicBezTo>
                      <a:pt x="10" y="0"/>
                      <a:pt x="0" y="10"/>
                      <a:pt x="0" y="18"/>
                    </a:cubicBezTo>
                    <a:cubicBezTo>
                      <a:pt x="1" y="25"/>
                      <a:pt x="10" y="34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Freeform 390">
                <a:extLst>
                  <a:ext uri="{FF2B5EF4-FFF2-40B4-BE49-F238E27FC236}">
                    <a16:creationId xmlns:a16="http://schemas.microsoft.com/office/drawing/2014/main" id="{714FF0CA-6244-46A8-8E83-4D01E13FB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" y="3250"/>
                <a:ext cx="90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7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5" y="35"/>
                      <a:pt x="35" y="25"/>
                      <a:pt x="35" y="17"/>
                    </a:cubicBezTo>
                    <a:cubicBezTo>
                      <a:pt x="35" y="10"/>
                      <a:pt x="26" y="1"/>
                      <a:pt x="18" y="0"/>
                    </a:cubicBezTo>
                    <a:cubicBezTo>
                      <a:pt x="11" y="0"/>
                      <a:pt x="1" y="9"/>
                      <a:pt x="0" y="17"/>
                    </a:cubicBezTo>
                    <a:cubicBezTo>
                      <a:pt x="0" y="24"/>
                      <a:pt x="10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Freeform 391">
                <a:extLst>
                  <a:ext uri="{FF2B5EF4-FFF2-40B4-BE49-F238E27FC236}">
                    <a16:creationId xmlns:a16="http://schemas.microsoft.com/office/drawing/2014/main" id="{E971C77B-63F6-4520-96AC-B598EF0BA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6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4 w 35"/>
                  <a:gd name="T3" fmla="*/ 17 h 35"/>
                  <a:gd name="T4" fmla="*/ 17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5" y="35"/>
                      <a:pt x="35" y="25"/>
                      <a:pt x="34" y="17"/>
                    </a:cubicBezTo>
                    <a:cubicBezTo>
                      <a:pt x="34" y="9"/>
                      <a:pt x="24" y="0"/>
                      <a:pt x="17" y="0"/>
                    </a:cubicBezTo>
                    <a:cubicBezTo>
                      <a:pt x="9" y="1"/>
                      <a:pt x="0" y="10"/>
                      <a:pt x="0" y="17"/>
                    </a:cubicBezTo>
                    <a:cubicBezTo>
                      <a:pt x="0" y="25"/>
                      <a:pt x="9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Freeform 392">
                <a:extLst>
                  <a:ext uri="{FF2B5EF4-FFF2-40B4-BE49-F238E27FC236}">
                    <a16:creationId xmlns:a16="http://schemas.microsoft.com/office/drawing/2014/main" id="{02AC03A2-9BB5-4DFF-9131-693685183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" y="3353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9 w 35"/>
                  <a:gd name="T5" fmla="*/ 1 h 35"/>
                  <a:gd name="T6" fmla="*/ 1 w 35"/>
                  <a:gd name="T7" fmla="*/ 17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5" y="35"/>
                      <a:pt x="35" y="26"/>
                      <a:pt x="35" y="18"/>
                    </a:cubicBezTo>
                    <a:cubicBezTo>
                      <a:pt x="35" y="11"/>
                      <a:pt x="26" y="1"/>
                      <a:pt x="19" y="1"/>
                    </a:cubicBezTo>
                    <a:cubicBezTo>
                      <a:pt x="11" y="0"/>
                      <a:pt x="1" y="10"/>
                      <a:pt x="1" y="17"/>
                    </a:cubicBezTo>
                    <a:cubicBezTo>
                      <a:pt x="0" y="25"/>
                      <a:pt x="10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Freeform 393">
                <a:extLst>
                  <a:ext uri="{FF2B5EF4-FFF2-40B4-BE49-F238E27FC236}">
                    <a16:creationId xmlns:a16="http://schemas.microsoft.com/office/drawing/2014/main" id="{3F173962-7BC0-4A72-B0E3-5096C6B75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8" y="3672"/>
                <a:ext cx="88" cy="91"/>
              </a:xfrm>
              <a:custGeom>
                <a:avLst/>
                <a:gdLst>
                  <a:gd name="T0" fmla="*/ 17 w 34"/>
                  <a:gd name="T1" fmla="*/ 35 h 35"/>
                  <a:gd name="T2" fmla="*/ 34 w 34"/>
                  <a:gd name="T3" fmla="*/ 18 h 35"/>
                  <a:gd name="T4" fmla="*/ 17 w 34"/>
                  <a:gd name="T5" fmla="*/ 0 h 35"/>
                  <a:gd name="T6" fmla="*/ 0 w 34"/>
                  <a:gd name="T7" fmla="*/ 18 h 35"/>
                  <a:gd name="T8" fmla="*/ 17 w 34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4" y="35"/>
                      <a:pt x="34" y="25"/>
                      <a:pt x="34" y="18"/>
                    </a:cubicBezTo>
                    <a:cubicBezTo>
                      <a:pt x="34" y="11"/>
                      <a:pt x="25" y="1"/>
                      <a:pt x="17" y="0"/>
                    </a:cubicBezTo>
                    <a:cubicBezTo>
                      <a:pt x="9" y="0"/>
                      <a:pt x="0" y="10"/>
                      <a:pt x="0" y="18"/>
                    </a:cubicBezTo>
                    <a:cubicBezTo>
                      <a:pt x="0" y="25"/>
                      <a:pt x="9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Freeform 394">
                <a:extLst>
                  <a:ext uri="{FF2B5EF4-FFF2-40B4-BE49-F238E27FC236}">
                    <a16:creationId xmlns:a16="http://schemas.microsoft.com/office/drawing/2014/main" id="{B17826E8-1C23-4E0E-A195-3A59CC469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8" y="3353"/>
                <a:ext cx="91" cy="94"/>
              </a:xfrm>
              <a:custGeom>
                <a:avLst/>
                <a:gdLst>
                  <a:gd name="T0" fmla="*/ 18 w 35"/>
                  <a:gd name="T1" fmla="*/ 35 h 36"/>
                  <a:gd name="T2" fmla="*/ 35 w 35"/>
                  <a:gd name="T3" fmla="*/ 18 h 36"/>
                  <a:gd name="T4" fmla="*/ 17 w 35"/>
                  <a:gd name="T5" fmla="*/ 1 h 36"/>
                  <a:gd name="T6" fmla="*/ 0 w 35"/>
                  <a:gd name="T7" fmla="*/ 18 h 36"/>
                  <a:gd name="T8" fmla="*/ 18 w 35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18" y="35"/>
                    </a:moveTo>
                    <a:cubicBezTo>
                      <a:pt x="26" y="34"/>
                      <a:pt x="35" y="25"/>
                      <a:pt x="35" y="18"/>
                    </a:cubicBezTo>
                    <a:cubicBezTo>
                      <a:pt x="35" y="10"/>
                      <a:pt x="25" y="0"/>
                      <a:pt x="17" y="1"/>
                    </a:cubicBezTo>
                    <a:cubicBezTo>
                      <a:pt x="9" y="1"/>
                      <a:pt x="0" y="11"/>
                      <a:pt x="0" y="18"/>
                    </a:cubicBezTo>
                    <a:cubicBezTo>
                      <a:pt x="1" y="26"/>
                      <a:pt x="11" y="36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Freeform 395">
                <a:extLst>
                  <a:ext uri="{FF2B5EF4-FFF2-40B4-BE49-F238E27FC236}">
                    <a16:creationId xmlns:a16="http://schemas.microsoft.com/office/drawing/2014/main" id="{30B3E921-65EA-47CD-B770-2966DF7EC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1" y="3457"/>
                <a:ext cx="91" cy="93"/>
              </a:xfrm>
              <a:custGeom>
                <a:avLst/>
                <a:gdLst>
                  <a:gd name="T0" fmla="*/ 17 w 35"/>
                  <a:gd name="T1" fmla="*/ 35 h 36"/>
                  <a:gd name="T2" fmla="*/ 35 w 35"/>
                  <a:gd name="T3" fmla="*/ 18 h 36"/>
                  <a:gd name="T4" fmla="*/ 18 w 35"/>
                  <a:gd name="T5" fmla="*/ 1 h 36"/>
                  <a:gd name="T6" fmla="*/ 0 w 35"/>
                  <a:gd name="T7" fmla="*/ 18 h 36"/>
                  <a:gd name="T8" fmla="*/ 17 w 35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17" y="35"/>
                    </a:moveTo>
                    <a:cubicBezTo>
                      <a:pt x="25" y="36"/>
                      <a:pt x="35" y="26"/>
                      <a:pt x="35" y="18"/>
                    </a:cubicBezTo>
                    <a:cubicBezTo>
                      <a:pt x="35" y="11"/>
                      <a:pt x="25" y="1"/>
                      <a:pt x="18" y="1"/>
                    </a:cubicBezTo>
                    <a:cubicBezTo>
                      <a:pt x="11" y="0"/>
                      <a:pt x="1" y="10"/>
                      <a:pt x="0" y="18"/>
                    </a:cubicBezTo>
                    <a:cubicBezTo>
                      <a:pt x="0" y="25"/>
                      <a:pt x="10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Freeform 396">
                <a:extLst>
                  <a:ext uri="{FF2B5EF4-FFF2-40B4-BE49-F238E27FC236}">
                    <a16:creationId xmlns:a16="http://schemas.microsoft.com/office/drawing/2014/main" id="{01286CCA-27EF-42A5-88B5-E1C5DB908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3" y="3457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5 w 35"/>
                  <a:gd name="T3" fmla="*/ 18 h 35"/>
                  <a:gd name="T4" fmla="*/ 17 w 35"/>
                  <a:gd name="T5" fmla="*/ 1 h 35"/>
                  <a:gd name="T6" fmla="*/ 0 w 35"/>
                  <a:gd name="T7" fmla="*/ 18 h 35"/>
                  <a:gd name="T8" fmla="*/ 18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5" y="35"/>
                      <a:pt x="35" y="25"/>
                      <a:pt x="35" y="18"/>
                    </a:cubicBezTo>
                    <a:cubicBezTo>
                      <a:pt x="35" y="10"/>
                      <a:pt x="24" y="0"/>
                      <a:pt x="17" y="1"/>
                    </a:cubicBezTo>
                    <a:cubicBezTo>
                      <a:pt x="10" y="1"/>
                      <a:pt x="0" y="11"/>
                      <a:pt x="0" y="18"/>
                    </a:cubicBezTo>
                    <a:cubicBezTo>
                      <a:pt x="0" y="26"/>
                      <a:pt x="10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Freeform 397">
                <a:extLst>
                  <a:ext uri="{FF2B5EF4-FFF2-40B4-BE49-F238E27FC236}">
                    <a16:creationId xmlns:a16="http://schemas.microsoft.com/office/drawing/2014/main" id="{ED57886A-DE73-4122-A6FD-D63A78F1C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1" y="3250"/>
                <a:ext cx="91" cy="90"/>
              </a:xfrm>
              <a:custGeom>
                <a:avLst/>
                <a:gdLst>
                  <a:gd name="T0" fmla="*/ 17 w 35"/>
                  <a:gd name="T1" fmla="*/ 35 h 35"/>
                  <a:gd name="T2" fmla="*/ 35 w 35"/>
                  <a:gd name="T3" fmla="*/ 17 h 35"/>
                  <a:gd name="T4" fmla="*/ 18 w 35"/>
                  <a:gd name="T5" fmla="*/ 0 h 35"/>
                  <a:gd name="T6" fmla="*/ 0 w 35"/>
                  <a:gd name="T7" fmla="*/ 17 h 35"/>
                  <a:gd name="T8" fmla="*/ 17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25" y="35"/>
                      <a:pt x="35" y="25"/>
                      <a:pt x="35" y="17"/>
                    </a:cubicBezTo>
                    <a:cubicBezTo>
                      <a:pt x="35" y="10"/>
                      <a:pt x="25" y="1"/>
                      <a:pt x="18" y="0"/>
                    </a:cubicBezTo>
                    <a:cubicBezTo>
                      <a:pt x="11" y="0"/>
                      <a:pt x="1" y="9"/>
                      <a:pt x="0" y="17"/>
                    </a:cubicBezTo>
                    <a:cubicBezTo>
                      <a:pt x="0" y="24"/>
                      <a:pt x="9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Freeform 398">
                <a:extLst>
                  <a:ext uri="{FF2B5EF4-FFF2-40B4-BE49-F238E27FC236}">
                    <a16:creationId xmlns:a16="http://schemas.microsoft.com/office/drawing/2014/main" id="{8CD4EB04-917C-47B9-BC4C-D3E481EFC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8" y="3460"/>
                <a:ext cx="88" cy="88"/>
              </a:xfrm>
              <a:custGeom>
                <a:avLst/>
                <a:gdLst>
                  <a:gd name="T0" fmla="*/ 16 w 34"/>
                  <a:gd name="T1" fmla="*/ 34 h 34"/>
                  <a:gd name="T2" fmla="*/ 28 w 34"/>
                  <a:gd name="T3" fmla="*/ 29 h 34"/>
                  <a:gd name="T4" fmla="*/ 34 w 34"/>
                  <a:gd name="T5" fmla="*/ 17 h 34"/>
                  <a:gd name="T6" fmla="*/ 29 w 34"/>
                  <a:gd name="T7" fmla="*/ 6 h 34"/>
                  <a:gd name="T8" fmla="*/ 17 w 34"/>
                  <a:gd name="T9" fmla="*/ 0 h 34"/>
                  <a:gd name="T10" fmla="*/ 5 w 34"/>
                  <a:gd name="T11" fmla="*/ 5 h 34"/>
                  <a:gd name="T12" fmla="*/ 0 w 34"/>
                  <a:gd name="T13" fmla="*/ 17 h 34"/>
                  <a:gd name="T14" fmla="*/ 5 w 34"/>
                  <a:gd name="T15" fmla="*/ 29 h 34"/>
                  <a:gd name="T16" fmla="*/ 16 w 34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4">
                    <a:moveTo>
                      <a:pt x="16" y="34"/>
                    </a:moveTo>
                    <a:cubicBezTo>
                      <a:pt x="20" y="34"/>
                      <a:pt x="25" y="32"/>
                      <a:pt x="28" y="29"/>
                    </a:cubicBezTo>
                    <a:cubicBezTo>
                      <a:pt x="31" y="26"/>
                      <a:pt x="34" y="22"/>
                      <a:pt x="34" y="17"/>
                    </a:cubicBezTo>
                    <a:cubicBezTo>
                      <a:pt x="34" y="13"/>
                      <a:pt x="32" y="9"/>
                      <a:pt x="29" y="6"/>
                    </a:cubicBezTo>
                    <a:cubicBezTo>
                      <a:pt x="26" y="3"/>
                      <a:pt x="21" y="2"/>
                      <a:pt x="17" y="0"/>
                    </a:cubicBezTo>
                    <a:cubicBezTo>
                      <a:pt x="13" y="2"/>
                      <a:pt x="8" y="3"/>
                      <a:pt x="5" y="5"/>
                    </a:cubicBezTo>
                    <a:cubicBezTo>
                      <a:pt x="1" y="8"/>
                      <a:pt x="0" y="13"/>
                      <a:pt x="0" y="17"/>
                    </a:cubicBezTo>
                    <a:cubicBezTo>
                      <a:pt x="0" y="21"/>
                      <a:pt x="2" y="26"/>
                      <a:pt x="5" y="29"/>
                    </a:cubicBezTo>
                    <a:cubicBezTo>
                      <a:pt x="8" y="32"/>
                      <a:pt x="13" y="34"/>
                      <a:pt x="1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Freeform 399">
                <a:extLst>
                  <a:ext uri="{FF2B5EF4-FFF2-40B4-BE49-F238E27FC236}">
                    <a16:creationId xmlns:a16="http://schemas.microsoft.com/office/drawing/2014/main" id="{55B8E17C-C303-4F29-912E-ECAE28FB8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" y="3040"/>
                <a:ext cx="88" cy="91"/>
              </a:xfrm>
              <a:custGeom>
                <a:avLst/>
                <a:gdLst>
                  <a:gd name="T0" fmla="*/ 17 w 34"/>
                  <a:gd name="T1" fmla="*/ 35 h 35"/>
                  <a:gd name="T2" fmla="*/ 29 w 34"/>
                  <a:gd name="T3" fmla="*/ 30 h 35"/>
                  <a:gd name="T4" fmla="*/ 34 w 34"/>
                  <a:gd name="T5" fmla="*/ 18 h 35"/>
                  <a:gd name="T6" fmla="*/ 29 w 34"/>
                  <a:gd name="T7" fmla="*/ 6 h 35"/>
                  <a:gd name="T8" fmla="*/ 17 w 34"/>
                  <a:gd name="T9" fmla="*/ 0 h 35"/>
                  <a:gd name="T10" fmla="*/ 5 w 34"/>
                  <a:gd name="T11" fmla="*/ 6 h 35"/>
                  <a:gd name="T12" fmla="*/ 0 w 34"/>
                  <a:gd name="T13" fmla="*/ 18 h 35"/>
                  <a:gd name="T14" fmla="*/ 6 w 34"/>
                  <a:gd name="T15" fmla="*/ 30 h 35"/>
                  <a:gd name="T16" fmla="*/ 17 w 34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1" y="35"/>
                      <a:pt x="26" y="33"/>
                      <a:pt x="29" y="30"/>
                    </a:cubicBezTo>
                    <a:cubicBezTo>
                      <a:pt x="32" y="27"/>
                      <a:pt x="34" y="22"/>
                      <a:pt x="34" y="18"/>
                    </a:cubicBezTo>
                    <a:cubicBezTo>
                      <a:pt x="34" y="14"/>
                      <a:pt x="32" y="9"/>
                      <a:pt x="29" y="6"/>
                    </a:cubicBezTo>
                    <a:cubicBezTo>
                      <a:pt x="26" y="3"/>
                      <a:pt x="21" y="2"/>
                      <a:pt x="17" y="0"/>
                    </a:cubicBezTo>
                    <a:cubicBezTo>
                      <a:pt x="13" y="2"/>
                      <a:pt x="9" y="3"/>
                      <a:pt x="5" y="6"/>
                    </a:cubicBezTo>
                    <a:cubicBezTo>
                      <a:pt x="2" y="9"/>
                      <a:pt x="1" y="14"/>
                      <a:pt x="0" y="18"/>
                    </a:cubicBezTo>
                    <a:cubicBezTo>
                      <a:pt x="0" y="22"/>
                      <a:pt x="3" y="27"/>
                      <a:pt x="6" y="30"/>
                    </a:cubicBezTo>
                    <a:cubicBezTo>
                      <a:pt x="8" y="33"/>
                      <a:pt x="13" y="35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Freeform 400">
                <a:extLst>
                  <a:ext uri="{FF2B5EF4-FFF2-40B4-BE49-F238E27FC236}">
                    <a16:creationId xmlns:a16="http://schemas.microsoft.com/office/drawing/2014/main" id="{2E062E19-1BC0-44B1-A411-2E4EF34C5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2" y="3250"/>
                <a:ext cx="88" cy="88"/>
              </a:xfrm>
              <a:custGeom>
                <a:avLst/>
                <a:gdLst>
                  <a:gd name="T0" fmla="*/ 16 w 34"/>
                  <a:gd name="T1" fmla="*/ 34 h 34"/>
                  <a:gd name="T2" fmla="*/ 28 w 34"/>
                  <a:gd name="T3" fmla="*/ 30 h 34"/>
                  <a:gd name="T4" fmla="*/ 34 w 34"/>
                  <a:gd name="T5" fmla="*/ 18 h 34"/>
                  <a:gd name="T6" fmla="*/ 29 w 34"/>
                  <a:gd name="T7" fmla="*/ 6 h 34"/>
                  <a:gd name="T8" fmla="*/ 17 w 34"/>
                  <a:gd name="T9" fmla="*/ 0 h 34"/>
                  <a:gd name="T10" fmla="*/ 5 w 34"/>
                  <a:gd name="T11" fmla="*/ 6 h 34"/>
                  <a:gd name="T12" fmla="*/ 0 w 34"/>
                  <a:gd name="T13" fmla="*/ 18 h 34"/>
                  <a:gd name="T14" fmla="*/ 5 w 34"/>
                  <a:gd name="T15" fmla="*/ 29 h 34"/>
                  <a:gd name="T16" fmla="*/ 16 w 34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4">
                    <a:moveTo>
                      <a:pt x="16" y="34"/>
                    </a:moveTo>
                    <a:cubicBezTo>
                      <a:pt x="21" y="34"/>
                      <a:pt x="26" y="32"/>
                      <a:pt x="28" y="30"/>
                    </a:cubicBezTo>
                    <a:cubicBezTo>
                      <a:pt x="31" y="27"/>
                      <a:pt x="34" y="22"/>
                      <a:pt x="34" y="18"/>
                    </a:cubicBezTo>
                    <a:cubicBezTo>
                      <a:pt x="34" y="14"/>
                      <a:pt x="32" y="9"/>
                      <a:pt x="29" y="6"/>
                    </a:cubicBezTo>
                    <a:cubicBezTo>
                      <a:pt x="26" y="3"/>
                      <a:pt x="21" y="2"/>
                      <a:pt x="17" y="0"/>
                    </a:cubicBezTo>
                    <a:cubicBezTo>
                      <a:pt x="13" y="2"/>
                      <a:pt x="9" y="3"/>
                      <a:pt x="5" y="6"/>
                    </a:cubicBezTo>
                    <a:cubicBezTo>
                      <a:pt x="2" y="8"/>
                      <a:pt x="0" y="14"/>
                      <a:pt x="0" y="18"/>
                    </a:cubicBezTo>
                    <a:cubicBezTo>
                      <a:pt x="0" y="22"/>
                      <a:pt x="3" y="26"/>
                      <a:pt x="5" y="29"/>
                    </a:cubicBezTo>
                    <a:cubicBezTo>
                      <a:pt x="8" y="32"/>
                      <a:pt x="13" y="34"/>
                      <a:pt x="1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Freeform 401">
                <a:extLst>
                  <a:ext uri="{FF2B5EF4-FFF2-40B4-BE49-F238E27FC236}">
                    <a16:creationId xmlns:a16="http://schemas.microsoft.com/office/drawing/2014/main" id="{EF60AE63-B5CC-4E69-9525-67022BFEF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3250"/>
                <a:ext cx="89" cy="90"/>
              </a:xfrm>
              <a:custGeom>
                <a:avLst/>
                <a:gdLst>
                  <a:gd name="T0" fmla="*/ 17 w 34"/>
                  <a:gd name="T1" fmla="*/ 35 h 35"/>
                  <a:gd name="T2" fmla="*/ 29 w 34"/>
                  <a:gd name="T3" fmla="*/ 29 h 35"/>
                  <a:gd name="T4" fmla="*/ 34 w 34"/>
                  <a:gd name="T5" fmla="*/ 18 h 35"/>
                  <a:gd name="T6" fmla="*/ 30 w 34"/>
                  <a:gd name="T7" fmla="*/ 6 h 35"/>
                  <a:gd name="T8" fmla="*/ 18 w 34"/>
                  <a:gd name="T9" fmla="*/ 1 h 35"/>
                  <a:gd name="T10" fmla="*/ 6 w 34"/>
                  <a:gd name="T11" fmla="*/ 5 h 35"/>
                  <a:gd name="T12" fmla="*/ 0 w 34"/>
                  <a:gd name="T13" fmla="*/ 17 h 35"/>
                  <a:gd name="T14" fmla="*/ 5 w 34"/>
                  <a:gd name="T15" fmla="*/ 29 h 35"/>
                  <a:gd name="T16" fmla="*/ 17 w 34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1" y="33"/>
                      <a:pt x="26" y="32"/>
                      <a:pt x="29" y="29"/>
                    </a:cubicBezTo>
                    <a:cubicBezTo>
                      <a:pt x="32" y="27"/>
                      <a:pt x="34" y="22"/>
                      <a:pt x="34" y="18"/>
                    </a:cubicBezTo>
                    <a:cubicBezTo>
                      <a:pt x="34" y="14"/>
                      <a:pt x="32" y="9"/>
                      <a:pt x="30" y="6"/>
                    </a:cubicBezTo>
                    <a:cubicBezTo>
                      <a:pt x="27" y="3"/>
                      <a:pt x="22" y="1"/>
                      <a:pt x="18" y="1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3" y="8"/>
                      <a:pt x="1" y="13"/>
                      <a:pt x="0" y="17"/>
                    </a:cubicBezTo>
                    <a:cubicBezTo>
                      <a:pt x="0" y="21"/>
                      <a:pt x="2" y="26"/>
                      <a:pt x="5" y="29"/>
                    </a:cubicBezTo>
                    <a:cubicBezTo>
                      <a:pt x="8" y="32"/>
                      <a:pt x="13" y="33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Freeform 402">
                <a:extLst>
                  <a:ext uri="{FF2B5EF4-FFF2-40B4-BE49-F238E27FC236}">
                    <a16:creationId xmlns:a16="http://schemas.microsoft.com/office/drawing/2014/main" id="{7515F2AB-8C8F-41E3-8588-A5F926170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0" y="3569"/>
                <a:ext cx="89" cy="90"/>
              </a:xfrm>
              <a:custGeom>
                <a:avLst/>
                <a:gdLst>
                  <a:gd name="T0" fmla="*/ 17 w 34"/>
                  <a:gd name="T1" fmla="*/ 35 h 35"/>
                  <a:gd name="T2" fmla="*/ 29 w 34"/>
                  <a:gd name="T3" fmla="*/ 29 h 35"/>
                  <a:gd name="T4" fmla="*/ 34 w 34"/>
                  <a:gd name="T5" fmla="*/ 17 h 35"/>
                  <a:gd name="T6" fmla="*/ 29 w 34"/>
                  <a:gd name="T7" fmla="*/ 5 h 35"/>
                  <a:gd name="T8" fmla="*/ 18 w 34"/>
                  <a:gd name="T9" fmla="*/ 0 h 35"/>
                  <a:gd name="T10" fmla="*/ 6 w 34"/>
                  <a:gd name="T11" fmla="*/ 5 h 35"/>
                  <a:gd name="T12" fmla="*/ 0 w 34"/>
                  <a:gd name="T13" fmla="*/ 17 h 35"/>
                  <a:gd name="T14" fmla="*/ 5 w 34"/>
                  <a:gd name="T15" fmla="*/ 29 h 35"/>
                  <a:gd name="T16" fmla="*/ 17 w 34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5">
                    <a:moveTo>
                      <a:pt x="17" y="35"/>
                    </a:moveTo>
                    <a:cubicBezTo>
                      <a:pt x="21" y="33"/>
                      <a:pt x="26" y="32"/>
                      <a:pt x="29" y="29"/>
                    </a:cubicBezTo>
                    <a:cubicBezTo>
                      <a:pt x="32" y="26"/>
                      <a:pt x="34" y="21"/>
                      <a:pt x="34" y="17"/>
                    </a:cubicBezTo>
                    <a:cubicBezTo>
                      <a:pt x="34" y="13"/>
                      <a:pt x="32" y="8"/>
                      <a:pt x="29" y="5"/>
                    </a:cubicBezTo>
                    <a:cubicBezTo>
                      <a:pt x="26" y="3"/>
                      <a:pt x="22" y="0"/>
                      <a:pt x="18" y="0"/>
                    </a:cubicBezTo>
                    <a:cubicBezTo>
                      <a:pt x="14" y="1"/>
                      <a:pt x="9" y="2"/>
                      <a:pt x="6" y="5"/>
                    </a:cubicBezTo>
                    <a:cubicBezTo>
                      <a:pt x="3" y="8"/>
                      <a:pt x="1" y="13"/>
                      <a:pt x="0" y="17"/>
                    </a:cubicBezTo>
                    <a:cubicBezTo>
                      <a:pt x="0" y="21"/>
                      <a:pt x="3" y="26"/>
                      <a:pt x="5" y="29"/>
                    </a:cubicBezTo>
                    <a:cubicBezTo>
                      <a:pt x="8" y="32"/>
                      <a:pt x="13" y="33"/>
                      <a:pt x="17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Freeform 403">
                <a:extLst>
                  <a:ext uri="{FF2B5EF4-FFF2-40B4-BE49-F238E27FC236}">
                    <a16:creationId xmlns:a16="http://schemas.microsoft.com/office/drawing/2014/main" id="{002B2CBF-3AD0-4C7F-9947-0602DBAF5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" y="3569"/>
                <a:ext cx="91" cy="88"/>
              </a:xfrm>
              <a:custGeom>
                <a:avLst/>
                <a:gdLst>
                  <a:gd name="T0" fmla="*/ 18 w 35"/>
                  <a:gd name="T1" fmla="*/ 34 h 34"/>
                  <a:gd name="T2" fmla="*/ 29 w 35"/>
                  <a:gd name="T3" fmla="*/ 30 h 34"/>
                  <a:gd name="T4" fmla="*/ 35 w 35"/>
                  <a:gd name="T5" fmla="*/ 18 h 34"/>
                  <a:gd name="T6" fmla="*/ 30 w 35"/>
                  <a:gd name="T7" fmla="*/ 6 h 34"/>
                  <a:gd name="T8" fmla="*/ 18 w 35"/>
                  <a:gd name="T9" fmla="*/ 0 h 34"/>
                  <a:gd name="T10" fmla="*/ 6 w 35"/>
                  <a:gd name="T11" fmla="*/ 5 h 34"/>
                  <a:gd name="T12" fmla="*/ 0 w 35"/>
                  <a:gd name="T13" fmla="*/ 17 h 34"/>
                  <a:gd name="T14" fmla="*/ 6 w 35"/>
                  <a:gd name="T15" fmla="*/ 29 h 34"/>
                  <a:gd name="T16" fmla="*/ 18 w 35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4">
                    <a:moveTo>
                      <a:pt x="18" y="34"/>
                    </a:moveTo>
                    <a:cubicBezTo>
                      <a:pt x="21" y="34"/>
                      <a:pt x="26" y="32"/>
                      <a:pt x="29" y="30"/>
                    </a:cubicBezTo>
                    <a:cubicBezTo>
                      <a:pt x="32" y="27"/>
                      <a:pt x="34" y="22"/>
                      <a:pt x="35" y="18"/>
                    </a:cubicBezTo>
                    <a:cubicBezTo>
                      <a:pt x="35" y="14"/>
                      <a:pt x="33" y="9"/>
                      <a:pt x="30" y="6"/>
                    </a:cubicBezTo>
                    <a:cubicBezTo>
                      <a:pt x="27" y="3"/>
                      <a:pt x="22" y="1"/>
                      <a:pt x="18" y="0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3" y="8"/>
                      <a:pt x="2" y="13"/>
                      <a:pt x="0" y="17"/>
                    </a:cubicBezTo>
                    <a:cubicBezTo>
                      <a:pt x="2" y="21"/>
                      <a:pt x="3" y="26"/>
                      <a:pt x="6" y="29"/>
                    </a:cubicBezTo>
                    <a:cubicBezTo>
                      <a:pt x="9" y="32"/>
                      <a:pt x="14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Freeform 404">
                <a:extLst>
                  <a:ext uri="{FF2B5EF4-FFF2-40B4-BE49-F238E27FC236}">
                    <a16:creationId xmlns:a16="http://schemas.microsoft.com/office/drawing/2014/main" id="{4A47F7CD-1775-4EC8-B45B-CC2E13364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" y="3146"/>
                <a:ext cx="88" cy="88"/>
              </a:xfrm>
              <a:custGeom>
                <a:avLst/>
                <a:gdLst>
                  <a:gd name="T0" fmla="*/ 17 w 34"/>
                  <a:gd name="T1" fmla="*/ 34 h 34"/>
                  <a:gd name="T2" fmla="*/ 28 w 34"/>
                  <a:gd name="T3" fmla="*/ 30 h 34"/>
                  <a:gd name="T4" fmla="*/ 34 w 34"/>
                  <a:gd name="T5" fmla="*/ 18 h 34"/>
                  <a:gd name="T6" fmla="*/ 30 w 34"/>
                  <a:gd name="T7" fmla="*/ 6 h 34"/>
                  <a:gd name="T8" fmla="*/ 18 w 34"/>
                  <a:gd name="T9" fmla="*/ 0 h 34"/>
                  <a:gd name="T10" fmla="*/ 6 w 34"/>
                  <a:gd name="T11" fmla="*/ 5 h 34"/>
                  <a:gd name="T12" fmla="*/ 0 w 34"/>
                  <a:gd name="T13" fmla="*/ 17 h 34"/>
                  <a:gd name="T14" fmla="*/ 5 w 34"/>
                  <a:gd name="T15" fmla="*/ 29 h 34"/>
                  <a:gd name="T16" fmla="*/ 17 w 34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4">
                    <a:moveTo>
                      <a:pt x="17" y="34"/>
                    </a:moveTo>
                    <a:cubicBezTo>
                      <a:pt x="21" y="34"/>
                      <a:pt x="26" y="32"/>
                      <a:pt x="28" y="30"/>
                    </a:cubicBezTo>
                    <a:cubicBezTo>
                      <a:pt x="31" y="27"/>
                      <a:pt x="34" y="22"/>
                      <a:pt x="34" y="18"/>
                    </a:cubicBezTo>
                    <a:cubicBezTo>
                      <a:pt x="34" y="14"/>
                      <a:pt x="32" y="9"/>
                      <a:pt x="30" y="6"/>
                    </a:cubicBezTo>
                    <a:cubicBezTo>
                      <a:pt x="27" y="3"/>
                      <a:pt x="22" y="0"/>
                      <a:pt x="18" y="0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3" y="8"/>
                      <a:pt x="2" y="13"/>
                      <a:pt x="0" y="17"/>
                    </a:cubicBezTo>
                    <a:cubicBezTo>
                      <a:pt x="2" y="21"/>
                      <a:pt x="3" y="26"/>
                      <a:pt x="5" y="29"/>
                    </a:cubicBezTo>
                    <a:cubicBezTo>
                      <a:pt x="8" y="32"/>
                      <a:pt x="13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Freeform 405">
                <a:extLst>
                  <a:ext uri="{FF2B5EF4-FFF2-40B4-BE49-F238E27FC236}">
                    <a16:creationId xmlns:a16="http://schemas.microsoft.com/office/drawing/2014/main" id="{09F60989-F94B-43DD-9638-548C6A970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6" y="3252"/>
                <a:ext cx="88" cy="86"/>
              </a:xfrm>
              <a:custGeom>
                <a:avLst/>
                <a:gdLst>
                  <a:gd name="T0" fmla="*/ 18 w 34"/>
                  <a:gd name="T1" fmla="*/ 33 h 33"/>
                  <a:gd name="T2" fmla="*/ 29 w 34"/>
                  <a:gd name="T3" fmla="*/ 28 h 33"/>
                  <a:gd name="T4" fmla="*/ 34 w 34"/>
                  <a:gd name="T5" fmla="*/ 16 h 33"/>
                  <a:gd name="T6" fmla="*/ 29 w 34"/>
                  <a:gd name="T7" fmla="*/ 5 h 33"/>
                  <a:gd name="T8" fmla="*/ 18 w 34"/>
                  <a:gd name="T9" fmla="*/ 0 h 33"/>
                  <a:gd name="T10" fmla="*/ 6 w 34"/>
                  <a:gd name="T11" fmla="*/ 5 h 33"/>
                  <a:gd name="T12" fmla="*/ 0 w 34"/>
                  <a:gd name="T13" fmla="*/ 17 h 33"/>
                  <a:gd name="T14" fmla="*/ 6 w 34"/>
                  <a:gd name="T15" fmla="*/ 28 h 33"/>
                  <a:gd name="T16" fmla="*/ 18 w 3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3">
                    <a:moveTo>
                      <a:pt x="18" y="33"/>
                    </a:moveTo>
                    <a:cubicBezTo>
                      <a:pt x="22" y="33"/>
                      <a:pt x="27" y="31"/>
                      <a:pt x="29" y="28"/>
                    </a:cubicBezTo>
                    <a:cubicBezTo>
                      <a:pt x="32" y="25"/>
                      <a:pt x="34" y="20"/>
                      <a:pt x="34" y="16"/>
                    </a:cubicBezTo>
                    <a:cubicBezTo>
                      <a:pt x="34" y="12"/>
                      <a:pt x="32" y="8"/>
                      <a:pt x="29" y="5"/>
                    </a:cubicBezTo>
                    <a:cubicBezTo>
                      <a:pt x="26" y="2"/>
                      <a:pt x="22" y="0"/>
                      <a:pt x="18" y="0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3" y="8"/>
                      <a:pt x="2" y="12"/>
                      <a:pt x="0" y="17"/>
                    </a:cubicBezTo>
                    <a:cubicBezTo>
                      <a:pt x="2" y="21"/>
                      <a:pt x="3" y="26"/>
                      <a:pt x="6" y="28"/>
                    </a:cubicBezTo>
                    <a:cubicBezTo>
                      <a:pt x="9" y="31"/>
                      <a:pt x="14" y="33"/>
                      <a:pt x="1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07">
              <a:extLst>
                <a:ext uri="{FF2B5EF4-FFF2-40B4-BE49-F238E27FC236}">
                  <a16:creationId xmlns:a16="http://schemas.microsoft.com/office/drawing/2014/main" id="{4FE247E2-4297-4084-8AAC-E89C163E10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88" y="4492625"/>
              <a:ext cx="12199938" cy="1646238"/>
              <a:chOff x="17" y="2830"/>
              <a:chExt cx="7685" cy="1037"/>
            </a:xfrm>
            <a:grpFill/>
          </p:grpSpPr>
          <p:sp>
            <p:nvSpPr>
              <p:cNvPr id="1774" name="Freeform 407">
                <a:extLst>
                  <a:ext uri="{FF2B5EF4-FFF2-40B4-BE49-F238E27FC236}">
                    <a16:creationId xmlns:a16="http://schemas.microsoft.com/office/drawing/2014/main" id="{B37C0821-04D0-49B8-8BF2-CAC094BDE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" y="3250"/>
                <a:ext cx="88" cy="90"/>
              </a:xfrm>
              <a:custGeom>
                <a:avLst/>
                <a:gdLst>
                  <a:gd name="T0" fmla="*/ 18 w 34"/>
                  <a:gd name="T1" fmla="*/ 34 h 35"/>
                  <a:gd name="T2" fmla="*/ 29 w 34"/>
                  <a:gd name="T3" fmla="*/ 29 h 35"/>
                  <a:gd name="T4" fmla="*/ 34 w 34"/>
                  <a:gd name="T5" fmla="*/ 17 h 35"/>
                  <a:gd name="T6" fmla="*/ 28 w 34"/>
                  <a:gd name="T7" fmla="*/ 5 h 35"/>
                  <a:gd name="T8" fmla="*/ 17 w 34"/>
                  <a:gd name="T9" fmla="*/ 1 h 35"/>
                  <a:gd name="T10" fmla="*/ 5 w 34"/>
                  <a:gd name="T11" fmla="*/ 6 h 35"/>
                  <a:gd name="T12" fmla="*/ 0 w 34"/>
                  <a:gd name="T13" fmla="*/ 18 h 35"/>
                  <a:gd name="T14" fmla="*/ 6 w 34"/>
                  <a:gd name="T15" fmla="*/ 30 h 35"/>
                  <a:gd name="T16" fmla="*/ 18 w 34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5">
                    <a:moveTo>
                      <a:pt x="18" y="34"/>
                    </a:moveTo>
                    <a:cubicBezTo>
                      <a:pt x="22" y="34"/>
                      <a:pt x="27" y="32"/>
                      <a:pt x="29" y="29"/>
                    </a:cubicBezTo>
                    <a:cubicBezTo>
                      <a:pt x="32" y="26"/>
                      <a:pt x="34" y="21"/>
                      <a:pt x="34" y="17"/>
                    </a:cubicBezTo>
                    <a:cubicBezTo>
                      <a:pt x="34" y="13"/>
                      <a:pt x="31" y="8"/>
                      <a:pt x="28" y="5"/>
                    </a:cubicBezTo>
                    <a:cubicBezTo>
                      <a:pt x="25" y="2"/>
                      <a:pt x="21" y="0"/>
                      <a:pt x="17" y="1"/>
                    </a:cubicBezTo>
                    <a:cubicBezTo>
                      <a:pt x="13" y="1"/>
                      <a:pt x="8" y="3"/>
                      <a:pt x="5" y="6"/>
                    </a:cubicBezTo>
                    <a:cubicBezTo>
                      <a:pt x="2" y="9"/>
                      <a:pt x="1" y="14"/>
                      <a:pt x="0" y="18"/>
                    </a:cubicBezTo>
                    <a:cubicBezTo>
                      <a:pt x="2" y="22"/>
                      <a:pt x="3" y="27"/>
                      <a:pt x="6" y="30"/>
                    </a:cubicBezTo>
                    <a:cubicBezTo>
                      <a:pt x="9" y="32"/>
                      <a:pt x="14" y="35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5" name="Freeform 408">
                <a:extLst>
                  <a:ext uri="{FF2B5EF4-FFF2-40B4-BE49-F238E27FC236}">
                    <a16:creationId xmlns:a16="http://schemas.microsoft.com/office/drawing/2014/main" id="{723A06FD-FA8A-4FCE-9E16-07C39ED1B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" y="3252"/>
                <a:ext cx="89" cy="86"/>
              </a:xfrm>
              <a:custGeom>
                <a:avLst/>
                <a:gdLst>
                  <a:gd name="T0" fmla="*/ 18 w 34"/>
                  <a:gd name="T1" fmla="*/ 33 h 33"/>
                  <a:gd name="T2" fmla="*/ 29 w 34"/>
                  <a:gd name="T3" fmla="*/ 28 h 33"/>
                  <a:gd name="T4" fmla="*/ 34 w 34"/>
                  <a:gd name="T5" fmla="*/ 17 h 33"/>
                  <a:gd name="T6" fmla="*/ 29 w 34"/>
                  <a:gd name="T7" fmla="*/ 5 h 33"/>
                  <a:gd name="T8" fmla="*/ 18 w 34"/>
                  <a:gd name="T9" fmla="*/ 0 h 33"/>
                  <a:gd name="T10" fmla="*/ 6 w 34"/>
                  <a:gd name="T11" fmla="*/ 5 h 33"/>
                  <a:gd name="T12" fmla="*/ 0 w 34"/>
                  <a:gd name="T13" fmla="*/ 17 h 33"/>
                  <a:gd name="T14" fmla="*/ 6 w 34"/>
                  <a:gd name="T15" fmla="*/ 28 h 33"/>
                  <a:gd name="T16" fmla="*/ 18 w 3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3">
                    <a:moveTo>
                      <a:pt x="18" y="33"/>
                    </a:moveTo>
                    <a:cubicBezTo>
                      <a:pt x="22" y="33"/>
                      <a:pt x="26" y="31"/>
                      <a:pt x="29" y="28"/>
                    </a:cubicBezTo>
                    <a:cubicBezTo>
                      <a:pt x="32" y="25"/>
                      <a:pt x="34" y="21"/>
                      <a:pt x="34" y="17"/>
                    </a:cubicBezTo>
                    <a:cubicBezTo>
                      <a:pt x="34" y="13"/>
                      <a:pt x="32" y="8"/>
                      <a:pt x="29" y="5"/>
                    </a:cubicBezTo>
                    <a:cubicBezTo>
                      <a:pt x="26" y="2"/>
                      <a:pt x="22" y="0"/>
                      <a:pt x="18" y="0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3" y="8"/>
                      <a:pt x="2" y="12"/>
                      <a:pt x="0" y="17"/>
                    </a:cubicBezTo>
                    <a:cubicBezTo>
                      <a:pt x="2" y="21"/>
                      <a:pt x="3" y="25"/>
                      <a:pt x="6" y="28"/>
                    </a:cubicBezTo>
                    <a:cubicBezTo>
                      <a:pt x="9" y="31"/>
                      <a:pt x="14" y="33"/>
                      <a:pt x="1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6" name="Freeform 409">
                <a:extLst>
                  <a:ext uri="{FF2B5EF4-FFF2-40B4-BE49-F238E27FC236}">
                    <a16:creationId xmlns:a16="http://schemas.microsoft.com/office/drawing/2014/main" id="{ADE68688-F629-4377-906C-9F87C4F68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7" y="3356"/>
                <a:ext cx="91" cy="88"/>
              </a:xfrm>
              <a:custGeom>
                <a:avLst/>
                <a:gdLst>
                  <a:gd name="T0" fmla="*/ 18 w 35"/>
                  <a:gd name="T1" fmla="*/ 34 h 34"/>
                  <a:gd name="T2" fmla="*/ 30 w 35"/>
                  <a:gd name="T3" fmla="*/ 28 h 34"/>
                  <a:gd name="T4" fmla="*/ 35 w 35"/>
                  <a:gd name="T5" fmla="*/ 16 h 34"/>
                  <a:gd name="T6" fmla="*/ 30 w 35"/>
                  <a:gd name="T7" fmla="*/ 5 h 34"/>
                  <a:gd name="T8" fmla="*/ 18 w 35"/>
                  <a:gd name="T9" fmla="*/ 0 h 34"/>
                  <a:gd name="T10" fmla="*/ 6 w 35"/>
                  <a:gd name="T11" fmla="*/ 5 h 34"/>
                  <a:gd name="T12" fmla="*/ 0 w 35"/>
                  <a:gd name="T13" fmla="*/ 17 h 34"/>
                  <a:gd name="T14" fmla="*/ 6 w 35"/>
                  <a:gd name="T15" fmla="*/ 29 h 34"/>
                  <a:gd name="T16" fmla="*/ 18 w 35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4">
                    <a:moveTo>
                      <a:pt x="18" y="34"/>
                    </a:moveTo>
                    <a:cubicBezTo>
                      <a:pt x="22" y="34"/>
                      <a:pt x="27" y="31"/>
                      <a:pt x="30" y="28"/>
                    </a:cubicBezTo>
                    <a:cubicBezTo>
                      <a:pt x="33" y="25"/>
                      <a:pt x="35" y="20"/>
                      <a:pt x="35" y="16"/>
                    </a:cubicBezTo>
                    <a:cubicBezTo>
                      <a:pt x="35" y="13"/>
                      <a:pt x="33" y="8"/>
                      <a:pt x="30" y="5"/>
                    </a:cubicBezTo>
                    <a:cubicBezTo>
                      <a:pt x="27" y="2"/>
                      <a:pt x="22" y="0"/>
                      <a:pt x="18" y="0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3" y="8"/>
                      <a:pt x="2" y="13"/>
                      <a:pt x="0" y="17"/>
                    </a:cubicBezTo>
                    <a:cubicBezTo>
                      <a:pt x="2" y="21"/>
                      <a:pt x="3" y="26"/>
                      <a:pt x="6" y="29"/>
                    </a:cubicBezTo>
                    <a:cubicBezTo>
                      <a:pt x="9" y="32"/>
                      <a:pt x="14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7" name="Freeform 410">
                <a:extLst>
                  <a:ext uri="{FF2B5EF4-FFF2-40B4-BE49-F238E27FC236}">
                    <a16:creationId xmlns:a16="http://schemas.microsoft.com/office/drawing/2014/main" id="{17DEBBC3-86E0-4041-A795-572C27682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1" y="3672"/>
                <a:ext cx="91" cy="91"/>
              </a:xfrm>
              <a:custGeom>
                <a:avLst/>
                <a:gdLst>
                  <a:gd name="T0" fmla="*/ 18 w 35"/>
                  <a:gd name="T1" fmla="*/ 35 h 35"/>
                  <a:gd name="T2" fmla="*/ 30 w 35"/>
                  <a:gd name="T3" fmla="*/ 29 h 35"/>
                  <a:gd name="T4" fmla="*/ 34 w 35"/>
                  <a:gd name="T5" fmla="*/ 18 h 35"/>
                  <a:gd name="T6" fmla="*/ 29 w 35"/>
                  <a:gd name="T7" fmla="*/ 6 h 35"/>
                  <a:gd name="T8" fmla="*/ 17 w 35"/>
                  <a:gd name="T9" fmla="*/ 0 h 35"/>
                  <a:gd name="T10" fmla="*/ 5 w 35"/>
                  <a:gd name="T11" fmla="*/ 6 h 35"/>
                  <a:gd name="T12" fmla="*/ 1 w 35"/>
                  <a:gd name="T13" fmla="*/ 18 h 35"/>
                  <a:gd name="T14" fmla="*/ 6 w 35"/>
                  <a:gd name="T15" fmla="*/ 30 h 35"/>
                  <a:gd name="T16" fmla="*/ 18 w 35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5">
                    <a:moveTo>
                      <a:pt x="18" y="35"/>
                    </a:moveTo>
                    <a:cubicBezTo>
                      <a:pt x="22" y="34"/>
                      <a:pt x="27" y="32"/>
                      <a:pt x="30" y="29"/>
                    </a:cubicBezTo>
                    <a:cubicBezTo>
                      <a:pt x="33" y="26"/>
                      <a:pt x="35" y="21"/>
                      <a:pt x="34" y="18"/>
                    </a:cubicBezTo>
                    <a:cubicBezTo>
                      <a:pt x="34" y="13"/>
                      <a:pt x="32" y="9"/>
                      <a:pt x="29" y="6"/>
                    </a:cubicBezTo>
                    <a:cubicBezTo>
                      <a:pt x="26" y="3"/>
                      <a:pt x="21" y="2"/>
                      <a:pt x="17" y="0"/>
                    </a:cubicBezTo>
                    <a:cubicBezTo>
                      <a:pt x="13" y="2"/>
                      <a:pt x="8" y="3"/>
                      <a:pt x="5" y="6"/>
                    </a:cubicBezTo>
                    <a:cubicBezTo>
                      <a:pt x="3" y="9"/>
                      <a:pt x="0" y="14"/>
                      <a:pt x="1" y="18"/>
                    </a:cubicBezTo>
                    <a:cubicBezTo>
                      <a:pt x="1" y="22"/>
                      <a:pt x="3" y="27"/>
                      <a:pt x="6" y="30"/>
                    </a:cubicBezTo>
                    <a:cubicBezTo>
                      <a:pt x="9" y="33"/>
                      <a:pt x="14" y="35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8" name="Freeform 411">
                <a:extLst>
                  <a:ext uri="{FF2B5EF4-FFF2-40B4-BE49-F238E27FC236}">
                    <a16:creationId xmlns:a16="http://schemas.microsoft.com/office/drawing/2014/main" id="{65199083-79C6-4437-9F91-8252A5272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4" y="3675"/>
                <a:ext cx="88" cy="88"/>
              </a:xfrm>
              <a:custGeom>
                <a:avLst/>
                <a:gdLst>
                  <a:gd name="T0" fmla="*/ 18 w 34"/>
                  <a:gd name="T1" fmla="*/ 34 h 34"/>
                  <a:gd name="T2" fmla="*/ 30 w 34"/>
                  <a:gd name="T3" fmla="*/ 28 h 34"/>
                  <a:gd name="T4" fmla="*/ 34 w 34"/>
                  <a:gd name="T5" fmla="*/ 16 h 34"/>
                  <a:gd name="T6" fmla="*/ 28 w 34"/>
                  <a:gd name="T7" fmla="*/ 4 h 34"/>
                  <a:gd name="T8" fmla="*/ 17 w 34"/>
                  <a:gd name="T9" fmla="*/ 0 h 34"/>
                  <a:gd name="T10" fmla="*/ 5 w 34"/>
                  <a:gd name="T11" fmla="*/ 5 h 34"/>
                  <a:gd name="T12" fmla="*/ 0 w 34"/>
                  <a:gd name="T13" fmla="*/ 17 h 34"/>
                  <a:gd name="T14" fmla="*/ 6 w 34"/>
                  <a:gd name="T15" fmla="*/ 29 h 34"/>
                  <a:gd name="T16" fmla="*/ 18 w 34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4">
                    <a:moveTo>
                      <a:pt x="18" y="34"/>
                    </a:moveTo>
                    <a:cubicBezTo>
                      <a:pt x="22" y="33"/>
                      <a:pt x="27" y="31"/>
                      <a:pt x="30" y="28"/>
                    </a:cubicBezTo>
                    <a:cubicBezTo>
                      <a:pt x="32" y="25"/>
                      <a:pt x="34" y="20"/>
                      <a:pt x="34" y="16"/>
                    </a:cubicBezTo>
                    <a:cubicBezTo>
                      <a:pt x="34" y="12"/>
                      <a:pt x="31" y="7"/>
                      <a:pt x="28" y="4"/>
                    </a:cubicBezTo>
                    <a:cubicBezTo>
                      <a:pt x="26" y="2"/>
                      <a:pt x="21" y="0"/>
                      <a:pt x="17" y="0"/>
                    </a:cubicBezTo>
                    <a:cubicBezTo>
                      <a:pt x="13" y="0"/>
                      <a:pt x="8" y="2"/>
                      <a:pt x="5" y="5"/>
                    </a:cubicBezTo>
                    <a:cubicBezTo>
                      <a:pt x="3" y="8"/>
                      <a:pt x="2" y="13"/>
                      <a:pt x="0" y="17"/>
                    </a:cubicBezTo>
                    <a:cubicBezTo>
                      <a:pt x="2" y="21"/>
                      <a:pt x="3" y="26"/>
                      <a:pt x="6" y="29"/>
                    </a:cubicBezTo>
                    <a:cubicBezTo>
                      <a:pt x="9" y="32"/>
                      <a:pt x="14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9" name="Freeform 412">
                <a:extLst>
                  <a:ext uri="{FF2B5EF4-FFF2-40B4-BE49-F238E27FC236}">
                    <a16:creationId xmlns:a16="http://schemas.microsoft.com/office/drawing/2014/main" id="{FD31BBBA-4F90-4E47-A080-CEA0C0478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3778"/>
                <a:ext cx="91" cy="89"/>
              </a:xfrm>
              <a:custGeom>
                <a:avLst/>
                <a:gdLst>
                  <a:gd name="T0" fmla="*/ 17 w 35"/>
                  <a:gd name="T1" fmla="*/ 34 h 34"/>
                  <a:gd name="T2" fmla="*/ 29 w 35"/>
                  <a:gd name="T3" fmla="*/ 29 h 34"/>
                  <a:gd name="T4" fmla="*/ 35 w 35"/>
                  <a:gd name="T5" fmla="*/ 17 h 34"/>
                  <a:gd name="T6" fmla="*/ 29 w 35"/>
                  <a:gd name="T7" fmla="*/ 5 h 34"/>
                  <a:gd name="T8" fmla="*/ 17 w 35"/>
                  <a:gd name="T9" fmla="*/ 0 h 34"/>
                  <a:gd name="T10" fmla="*/ 5 w 35"/>
                  <a:gd name="T11" fmla="*/ 5 h 34"/>
                  <a:gd name="T12" fmla="*/ 0 w 35"/>
                  <a:gd name="T13" fmla="*/ 16 h 34"/>
                  <a:gd name="T14" fmla="*/ 5 w 35"/>
                  <a:gd name="T15" fmla="*/ 28 h 34"/>
                  <a:gd name="T16" fmla="*/ 17 w 35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1" y="34"/>
                      <a:pt x="26" y="32"/>
                      <a:pt x="29" y="29"/>
                    </a:cubicBezTo>
                    <a:cubicBezTo>
                      <a:pt x="32" y="26"/>
                      <a:pt x="33" y="21"/>
                      <a:pt x="35" y="17"/>
                    </a:cubicBezTo>
                    <a:cubicBezTo>
                      <a:pt x="33" y="13"/>
                      <a:pt x="32" y="9"/>
                      <a:pt x="29" y="5"/>
                    </a:cubicBezTo>
                    <a:cubicBezTo>
                      <a:pt x="26" y="1"/>
                      <a:pt x="21" y="0"/>
                      <a:pt x="17" y="0"/>
                    </a:cubicBezTo>
                    <a:cubicBezTo>
                      <a:pt x="13" y="0"/>
                      <a:pt x="8" y="3"/>
                      <a:pt x="5" y="5"/>
                    </a:cubicBezTo>
                    <a:cubicBezTo>
                      <a:pt x="3" y="8"/>
                      <a:pt x="0" y="13"/>
                      <a:pt x="0" y="16"/>
                    </a:cubicBezTo>
                    <a:cubicBezTo>
                      <a:pt x="0" y="21"/>
                      <a:pt x="2" y="25"/>
                      <a:pt x="5" y="28"/>
                    </a:cubicBezTo>
                    <a:cubicBezTo>
                      <a:pt x="8" y="31"/>
                      <a:pt x="13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0" name="Freeform 413">
                <a:extLst>
                  <a:ext uri="{FF2B5EF4-FFF2-40B4-BE49-F238E27FC236}">
                    <a16:creationId xmlns:a16="http://schemas.microsoft.com/office/drawing/2014/main" id="{E69B100C-D185-492B-A84E-EC091BB17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3778"/>
                <a:ext cx="88" cy="89"/>
              </a:xfrm>
              <a:custGeom>
                <a:avLst/>
                <a:gdLst>
                  <a:gd name="T0" fmla="*/ 17 w 34"/>
                  <a:gd name="T1" fmla="*/ 34 h 34"/>
                  <a:gd name="T2" fmla="*/ 28 w 34"/>
                  <a:gd name="T3" fmla="*/ 29 h 34"/>
                  <a:gd name="T4" fmla="*/ 34 w 34"/>
                  <a:gd name="T5" fmla="*/ 18 h 34"/>
                  <a:gd name="T6" fmla="*/ 29 w 34"/>
                  <a:gd name="T7" fmla="*/ 6 h 34"/>
                  <a:gd name="T8" fmla="*/ 18 w 34"/>
                  <a:gd name="T9" fmla="*/ 0 h 34"/>
                  <a:gd name="T10" fmla="*/ 6 w 34"/>
                  <a:gd name="T11" fmla="*/ 5 h 34"/>
                  <a:gd name="T12" fmla="*/ 0 w 34"/>
                  <a:gd name="T13" fmla="*/ 17 h 34"/>
                  <a:gd name="T14" fmla="*/ 5 w 34"/>
                  <a:gd name="T15" fmla="*/ 29 h 34"/>
                  <a:gd name="T16" fmla="*/ 17 w 34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4">
                    <a:moveTo>
                      <a:pt x="17" y="34"/>
                    </a:moveTo>
                    <a:cubicBezTo>
                      <a:pt x="21" y="34"/>
                      <a:pt x="26" y="32"/>
                      <a:pt x="28" y="29"/>
                    </a:cubicBezTo>
                    <a:cubicBezTo>
                      <a:pt x="31" y="26"/>
                      <a:pt x="34" y="22"/>
                      <a:pt x="34" y="18"/>
                    </a:cubicBezTo>
                    <a:cubicBezTo>
                      <a:pt x="34" y="14"/>
                      <a:pt x="32" y="9"/>
                      <a:pt x="29" y="6"/>
                    </a:cubicBezTo>
                    <a:cubicBezTo>
                      <a:pt x="27" y="3"/>
                      <a:pt x="22" y="0"/>
                      <a:pt x="18" y="0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3" y="8"/>
                      <a:pt x="2" y="13"/>
                      <a:pt x="0" y="17"/>
                    </a:cubicBezTo>
                    <a:cubicBezTo>
                      <a:pt x="2" y="21"/>
                      <a:pt x="3" y="26"/>
                      <a:pt x="5" y="29"/>
                    </a:cubicBezTo>
                    <a:cubicBezTo>
                      <a:pt x="8" y="32"/>
                      <a:pt x="13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1" name="Freeform 414">
                <a:extLst>
                  <a:ext uri="{FF2B5EF4-FFF2-40B4-BE49-F238E27FC236}">
                    <a16:creationId xmlns:a16="http://schemas.microsoft.com/office/drawing/2014/main" id="{82F767C8-953E-4665-B3ED-F0080669A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3" y="3356"/>
                <a:ext cx="88" cy="88"/>
              </a:xfrm>
              <a:custGeom>
                <a:avLst/>
                <a:gdLst>
                  <a:gd name="T0" fmla="*/ 17 w 34"/>
                  <a:gd name="T1" fmla="*/ 34 h 34"/>
                  <a:gd name="T2" fmla="*/ 29 w 34"/>
                  <a:gd name="T3" fmla="*/ 28 h 34"/>
                  <a:gd name="T4" fmla="*/ 34 w 34"/>
                  <a:gd name="T5" fmla="*/ 16 h 34"/>
                  <a:gd name="T6" fmla="*/ 28 w 34"/>
                  <a:gd name="T7" fmla="*/ 4 h 34"/>
                  <a:gd name="T8" fmla="*/ 17 w 34"/>
                  <a:gd name="T9" fmla="*/ 0 h 34"/>
                  <a:gd name="T10" fmla="*/ 5 w 34"/>
                  <a:gd name="T11" fmla="*/ 5 h 34"/>
                  <a:gd name="T12" fmla="*/ 0 w 34"/>
                  <a:gd name="T13" fmla="*/ 17 h 34"/>
                  <a:gd name="T14" fmla="*/ 6 w 34"/>
                  <a:gd name="T15" fmla="*/ 29 h 34"/>
                  <a:gd name="T16" fmla="*/ 17 w 34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4">
                    <a:moveTo>
                      <a:pt x="17" y="34"/>
                    </a:moveTo>
                    <a:cubicBezTo>
                      <a:pt x="22" y="32"/>
                      <a:pt x="27" y="31"/>
                      <a:pt x="29" y="28"/>
                    </a:cubicBezTo>
                    <a:cubicBezTo>
                      <a:pt x="32" y="25"/>
                      <a:pt x="34" y="20"/>
                      <a:pt x="34" y="16"/>
                    </a:cubicBezTo>
                    <a:cubicBezTo>
                      <a:pt x="34" y="12"/>
                      <a:pt x="31" y="7"/>
                      <a:pt x="28" y="4"/>
                    </a:cubicBezTo>
                    <a:cubicBezTo>
                      <a:pt x="26" y="2"/>
                      <a:pt x="21" y="0"/>
                      <a:pt x="17" y="0"/>
                    </a:cubicBezTo>
                    <a:cubicBezTo>
                      <a:pt x="13" y="0"/>
                      <a:pt x="8" y="2"/>
                      <a:pt x="5" y="5"/>
                    </a:cubicBezTo>
                    <a:cubicBezTo>
                      <a:pt x="2" y="8"/>
                      <a:pt x="0" y="13"/>
                      <a:pt x="0" y="17"/>
                    </a:cubicBezTo>
                    <a:cubicBezTo>
                      <a:pt x="0" y="21"/>
                      <a:pt x="3" y="26"/>
                      <a:pt x="6" y="29"/>
                    </a:cubicBezTo>
                    <a:cubicBezTo>
                      <a:pt x="9" y="32"/>
                      <a:pt x="14" y="33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2" name="Freeform 415">
                <a:extLst>
                  <a:ext uri="{FF2B5EF4-FFF2-40B4-BE49-F238E27FC236}">
                    <a16:creationId xmlns:a16="http://schemas.microsoft.com/office/drawing/2014/main" id="{A5E0E972-F199-4FAC-AB4E-EF9E8C284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3460"/>
                <a:ext cx="88" cy="90"/>
              </a:xfrm>
              <a:custGeom>
                <a:avLst/>
                <a:gdLst>
                  <a:gd name="T0" fmla="*/ 18 w 34"/>
                  <a:gd name="T1" fmla="*/ 35 h 35"/>
                  <a:gd name="T2" fmla="*/ 29 w 34"/>
                  <a:gd name="T3" fmla="*/ 28 h 35"/>
                  <a:gd name="T4" fmla="*/ 34 w 34"/>
                  <a:gd name="T5" fmla="*/ 16 h 35"/>
                  <a:gd name="T6" fmla="*/ 29 w 34"/>
                  <a:gd name="T7" fmla="*/ 5 h 35"/>
                  <a:gd name="T8" fmla="*/ 17 w 34"/>
                  <a:gd name="T9" fmla="*/ 0 h 35"/>
                  <a:gd name="T10" fmla="*/ 6 w 34"/>
                  <a:gd name="T11" fmla="*/ 5 h 35"/>
                  <a:gd name="T12" fmla="*/ 0 w 34"/>
                  <a:gd name="T13" fmla="*/ 17 h 35"/>
                  <a:gd name="T14" fmla="*/ 6 w 34"/>
                  <a:gd name="T15" fmla="*/ 29 h 35"/>
                  <a:gd name="T16" fmla="*/ 18 w 34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5">
                    <a:moveTo>
                      <a:pt x="18" y="35"/>
                    </a:moveTo>
                    <a:cubicBezTo>
                      <a:pt x="22" y="33"/>
                      <a:pt x="27" y="32"/>
                      <a:pt x="29" y="28"/>
                    </a:cubicBezTo>
                    <a:cubicBezTo>
                      <a:pt x="32" y="25"/>
                      <a:pt x="34" y="20"/>
                      <a:pt x="34" y="16"/>
                    </a:cubicBezTo>
                    <a:cubicBezTo>
                      <a:pt x="34" y="12"/>
                      <a:pt x="31" y="8"/>
                      <a:pt x="29" y="5"/>
                    </a:cubicBezTo>
                    <a:cubicBezTo>
                      <a:pt x="26" y="2"/>
                      <a:pt x="21" y="0"/>
                      <a:pt x="17" y="0"/>
                    </a:cubicBezTo>
                    <a:cubicBezTo>
                      <a:pt x="13" y="0"/>
                      <a:pt x="8" y="3"/>
                      <a:pt x="6" y="5"/>
                    </a:cubicBezTo>
                    <a:cubicBezTo>
                      <a:pt x="3" y="8"/>
                      <a:pt x="0" y="13"/>
                      <a:pt x="0" y="17"/>
                    </a:cubicBezTo>
                    <a:cubicBezTo>
                      <a:pt x="0" y="21"/>
                      <a:pt x="3" y="26"/>
                      <a:pt x="6" y="29"/>
                    </a:cubicBezTo>
                    <a:cubicBezTo>
                      <a:pt x="9" y="32"/>
                      <a:pt x="14" y="33"/>
                      <a:pt x="1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3" name="Freeform 416">
                <a:extLst>
                  <a:ext uri="{FF2B5EF4-FFF2-40B4-BE49-F238E27FC236}">
                    <a16:creationId xmlns:a16="http://schemas.microsoft.com/office/drawing/2014/main" id="{D5C15856-44EB-4ADE-8DCB-3458991A2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" y="3040"/>
                <a:ext cx="90" cy="96"/>
              </a:xfrm>
              <a:custGeom>
                <a:avLst/>
                <a:gdLst>
                  <a:gd name="T0" fmla="*/ 10 w 35"/>
                  <a:gd name="T1" fmla="*/ 32 h 37"/>
                  <a:gd name="T2" fmla="*/ 21 w 35"/>
                  <a:gd name="T3" fmla="*/ 33 h 37"/>
                  <a:gd name="T4" fmla="*/ 30 w 35"/>
                  <a:gd name="T5" fmla="*/ 28 h 37"/>
                  <a:gd name="T6" fmla="*/ 33 w 35"/>
                  <a:gd name="T7" fmla="*/ 13 h 37"/>
                  <a:gd name="T8" fmla="*/ 24 w 35"/>
                  <a:gd name="T9" fmla="*/ 3 h 37"/>
                  <a:gd name="T10" fmla="*/ 12 w 35"/>
                  <a:gd name="T11" fmla="*/ 2 h 37"/>
                  <a:gd name="T12" fmla="*/ 0 w 35"/>
                  <a:gd name="T13" fmla="*/ 18 h 37"/>
                  <a:gd name="T14" fmla="*/ 1 w 35"/>
                  <a:gd name="T15" fmla="*/ 20 h 37"/>
                  <a:gd name="T16" fmla="*/ 10 w 35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7">
                    <a:moveTo>
                      <a:pt x="10" y="32"/>
                    </a:moveTo>
                    <a:cubicBezTo>
                      <a:pt x="13" y="34"/>
                      <a:pt x="17" y="37"/>
                      <a:pt x="21" y="33"/>
                    </a:cubicBezTo>
                    <a:cubicBezTo>
                      <a:pt x="25" y="34"/>
                      <a:pt x="27" y="30"/>
                      <a:pt x="30" y="28"/>
                    </a:cubicBezTo>
                    <a:cubicBezTo>
                      <a:pt x="34" y="24"/>
                      <a:pt x="35" y="19"/>
                      <a:pt x="33" y="13"/>
                    </a:cubicBezTo>
                    <a:cubicBezTo>
                      <a:pt x="32" y="8"/>
                      <a:pt x="28" y="5"/>
                      <a:pt x="24" y="3"/>
                    </a:cubicBezTo>
                    <a:cubicBezTo>
                      <a:pt x="21" y="1"/>
                      <a:pt x="17" y="0"/>
                      <a:pt x="12" y="2"/>
                    </a:cubicBezTo>
                    <a:cubicBezTo>
                      <a:pt x="8" y="5"/>
                      <a:pt x="1" y="13"/>
                      <a:pt x="0" y="18"/>
                    </a:cubicBezTo>
                    <a:cubicBezTo>
                      <a:pt x="0" y="18"/>
                      <a:pt x="1" y="19"/>
                      <a:pt x="1" y="20"/>
                    </a:cubicBezTo>
                    <a:cubicBezTo>
                      <a:pt x="2" y="26"/>
                      <a:pt x="6" y="30"/>
                      <a:pt x="1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4" name="Freeform 417">
                <a:extLst>
                  <a:ext uri="{FF2B5EF4-FFF2-40B4-BE49-F238E27FC236}">
                    <a16:creationId xmlns:a16="http://schemas.microsoft.com/office/drawing/2014/main" id="{799ABB5A-4084-496E-A09D-A2D700970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3" y="3348"/>
                <a:ext cx="88" cy="104"/>
              </a:xfrm>
              <a:custGeom>
                <a:avLst/>
                <a:gdLst>
                  <a:gd name="T0" fmla="*/ 12 w 34"/>
                  <a:gd name="T1" fmla="*/ 35 h 40"/>
                  <a:gd name="T2" fmla="*/ 20 w 34"/>
                  <a:gd name="T3" fmla="*/ 35 h 40"/>
                  <a:gd name="T4" fmla="*/ 33 w 34"/>
                  <a:gd name="T5" fmla="*/ 23 h 40"/>
                  <a:gd name="T6" fmla="*/ 34 w 34"/>
                  <a:gd name="T7" fmla="*/ 19 h 40"/>
                  <a:gd name="T8" fmla="*/ 24 w 34"/>
                  <a:gd name="T9" fmla="*/ 5 h 40"/>
                  <a:gd name="T10" fmla="*/ 14 w 34"/>
                  <a:gd name="T11" fmla="*/ 4 h 40"/>
                  <a:gd name="T12" fmla="*/ 2 w 34"/>
                  <a:gd name="T13" fmla="*/ 13 h 40"/>
                  <a:gd name="T14" fmla="*/ 0 w 34"/>
                  <a:gd name="T15" fmla="*/ 21 h 40"/>
                  <a:gd name="T16" fmla="*/ 12 w 34"/>
                  <a:gd name="T1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40">
                    <a:moveTo>
                      <a:pt x="12" y="35"/>
                    </a:moveTo>
                    <a:cubicBezTo>
                      <a:pt x="15" y="35"/>
                      <a:pt x="17" y="40"/>
                      <a:pt x="20" y="35"/>
                    </a:cubicBezTo>
                    <a:cubicBezTo>
                      <a:pt x="28" y="33"/>
                      <a:pt x="30" y="31"/>
                      <a:pt x="33" y="23"/>
                    </a:cubicBezTo>
                    <a:cubicBezTo>
                      <a:pt x="33" y="21"/>
                      <a:pt x="34" y="20"/>
                      <a:pt x="34" y="19"/>
                    </a:cubicBezTo>
                    <a:cubicBezTo>
                      <a:pt x="33" y="13"/>
                      <a:pt x="28" y="9"/>
                      <a:pt x="24" y="5"/>
                    </a:cubicBezTo>
                    <a:cubicBezTo>
                      <a:pt x="21" y="6"/>
                      <a:pt x="18" y="0"/>
                      <a:pt x="14" y="4"/>
                    </a:cubicBezTo>
                    <a:cubicBezTo>
                      <a:pt x="8" y="4"/>
                      <a:pt x="6" y="9"/>
                      <a:pt x="2" y="13"/>
                    </a:cubicBezTo>
                    <a:cubicBezTo>
                      <a:pt x="1" y="14"/>
                      <a:pt x="1" y="18"/>
                      <a:pt x="0" y="21"/>
                    </a:cubicBezTo>
                    <a:cubicBezTo>
                      <a:pt x="0" y="25"/>
                      <a:pt x="7" y="34"/>
                      <a:pt x="12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5" name="Freeform 418">
                <a:extLst>
                  <a:ext uri="{FF2B5EF4-FFF2-40B4-BE49-F238E27FC236}">
                    <a16:creationId xmlns:a16="http://schemas.microsoft.com/office/drawing/2014/main" id="{013EB5E5-FD3C-4FF0-AA0A-0AEE1ECF2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" y="3359"/>
                <a:ext cx="96" cy="93"/>
              </a:xfrm>
              <a:custGeom>
                <a:avLst/>
                <a:gdLst>
                  <a:gd name="T0" fmla="*/ 12 w 37"/>
                  <a:gd name="T1" fmla="*/ 31 h 36"/>
                  <a:gd name="T2" fmla="*/ 20 w 37"/>
                  <a:gd name="T3" fmla="*/ 32 h 36"/>
                  <a:gd name="T4" fmla="*/ 31 w 37"/>
                  <a:gd name="T5" fmla="*/ 23 h 36"/>
                  <a:gd name="T6" fmla="*/ 33 w 37"/>
                  <a:gd name="T7" fmla="*/ 13 h 36"/>
                  <a:gd name="T8" fmla="*/ 27 w 37"/>
                  <a:gd name="T9" fmla="*/ 3 h 36"/>
                  <a:gd name="T10" fmla="*/ 13 w 37"/>
                  <a:gd name="T11" fmla="*/ 0 h 36"/>
                  <a:gd name="T12" fmla="*/ 4 w 37"/>
                  <a:gd name="T13" fmla="*/ 7 h 36"/>
                  <a:gd name="T14" fmla="*/ 0 w 37"/>
                  <a:gd name="T15" fmla="*/ 15 h 36"/>
                  <a:gd name="T16" fmla="*/ 2 w 37"/>
                  <a:gd name="T17" fmla="*/ 23 h 36"/>
                  <a:gd name="T18" fmla="*/ 12 w 37"/>
                  <a:gd name="T19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6">
                    <a:moveTo>
                      <a:pt x="12" y="31"/>
                    </a:moveTo>
                    <a:cubicBezTo>
                      <a:pt x="15" y="31"/>
                      <a:pt x="17" y="36"/>
                      <a:pt x="20" y="32"/>
                    </a:cubicBezTo>
                    <a:cubicBezTo>
                      <a:pt x="25" y="32"/>
                      <a:pt x="29" y="27"/>
                      <a:pt x="31" y="23"/>
                    </a:cubicBezTo>
                    <a:cubicBezTo>
                      <a:pt x="33" y="21"/>
                      <a:pt x="37" y="17"/>
                      <a:pt x="33" y="13"/>
                    </a:cubicBezTo>
                    <a:cubicBezTo>
                      <a:pt x="33" y="8"/>
                      <a:pt x="29" y="6"/>
                      <a:pt x="27" y="3"/>
                    </a:cubicBezTo>
                    <a:cubicBezTo>
                      <a:pt x="23" y="0"/>
                      <a:pt x="18" y="0"/>
                      <a:pt x="13" y="0"/>
                    </a:cubicBezTo>
                    <a:cubicBezTo>
                      <a:pt x="8" y="1"/>
                      <a:pt x="6" y="5"/>
                      <a:pt x="4" y="7"/>
                    </a:cubicBezTo>
                    <a:cubicBezTo>
                      <a:pt x="2" y="9"/>
                      <a:pt x="1" y="13"/>
                      <a:pt x="0" y="15"/>
                    </a:cubicBezTo>
                    <a:cubicBezTo>
                      <a:pt x="1" y="18"/>
                      <a:pt x="1" y="21"/>
                      <a:pt x="2" y="23"/>
                    </a:cubicBezTo>
                    <a:cubicBezTo>
                      <a:pt x="5" y="26"/>
                      <a:pt x="8" y="31"/>
                      <a:pt x="12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6" name="Freeform 419">
                <a:extLst>
                  <a:ext uri="{FF2B5EF4-FFF2-40B4-BE49-F238E27FC236}">
                    <a16:creationId xmlns:a16="http://schemas.microsoft.com/office/drawing/2014/main" id="{2266EDBF-D754-43D2-8BC9-E49F6E3CD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5" y="3778"/>
                <a:ext cx="93" cy="89"/>
              </a:xfrm>
              <a:custGeom>
                <a:avLst/>
                <a:gdLst>
                  <a:gd name="T0" fmla="*/ 17 w 36"/>
                  <a:gd name="T1" fmla="*/ 34 h 34"/>
                  <a:gd name="T2" fmla="*/ 18 w 36"/>
                  <a:gd name="T3" fmla="*/ 34 h 34"/>
                  <a:gd name="T4" fmla="*/ 31 w 36"/>
                  <a:gd name="T5" fmla="*/ 24 h 34"/>
                  <a:gd name="T6" fmla="*/ 32 w 36"/>
                  <a:gd name="T7" fmla="*/ 14 h 34"/>
                  <a:gd name="T8" fmla="*/ 26 w 36"/>
                  <a:gd name="T9" fmla="*/ 4 h 34"/>
                  <a:gd name="T10" fmla="*/ 13 w 36"/>
                  <a:gd name="T11" fmla="*/ 1 h 34"/>
                  <a:gd name="T12" fmla="*/ 5 w 36"/>
                  <a:gd name="T13" fmla="*/ 7 h 34"/>
                  <a:gd name="T14" fmla="*/ 0 w 36"/>
                  <a:gd name="T15" fmla="*/ 16 h 34"/>
                  <a:gd name="T16" fmla="*/ 2 w 36"/>
                  <a:gd name="T17" fmla="*/ 22 h 34"/>
                  <a:gd name="T18" fmla="*/ 17 w 36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4">
                    <a:moveTo>
                      <a:pt x="17" y="34"/>
                    </a:moveTo>
                    <a:cubicBezTo>
                      <a:pt x="17" y="34"/>
                      <a:pt x="18" y="34"/>
                      <a:pt x="18" y="34"/>
                    </a:cubicBezTo>
                    <a:cubicBezTo>
                      <a:pt x="23" y="33"/>
                      <a:pt x="30" y="28"/>
                      <a:pt x="31" y="24"/>
                    </a:cubicBezTo>
                    <a:cubicBezTo>
                      <a:pt x="33" y="21"/>
                      <a:pt x="36" y="18"/>
                      <a:pt x="32" y="14"/>
                    </a:cubicBezTo>
                    <a:cubicBezTo>
                      <a:pt x="33" y="9"/>
                      <a:pt x="29" y="7"/>
                      <a:pt x="26" y="4"/>
                    </a:cubicBezTo>
                    <a:cubicBezTo>
                      <a:pt x="22" y="1"/>
                      <a:pt x="18" y="0"/>
                      <a:pt x="13" y="1"/>
                    </a:cubicBezTo>
                    <a:cubicBezTo>
                      <a:pt x="9" y="2"/>
                      <a:pt x="8" y="5"/>
                      <a:pt x="5" y="7"/>
                    </a:cubicBezTo>
                    <a:cubicBezTo>
                      <a:pt x="1" y="9"/>
                      <a:pt x="2" y="13"/>
                      <a:pt x="0" y="16"/>
                    </a:cubicBezTo>
                    <a:cubicBezTo>
                      <a:pt x="0" y="17"/>
                      <a:pt x="1" y="20"/>
                      <a:pt x="2" y="22"/>
                    </a:cubicBezTo>
                    <a:cubicBezTo>
                      <a:pt x="3" y="27"/>
                      <a:pt x="12" y="34"/>
                      <a:pt x="1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7" name="Freeform 420">
                <a:extLst>
                  <a:ext uri="{FF2B5EF4-FFF2-40B4-BE49-F238E27FC236}">
                    <a16:creationId xmlns:a16="http://schemas.microsoft.com/office/drawing/2014/main" id="{405B977F-4A16-485B-8C5A-3253A8D8E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7" y="3250"/>
                <a:ext cx="88" cy="90"/>
              </a:xfrm>
              <a:custGeom>
                <a:avLst/>
                <a:gdLst>
                  <a:gd name="T0" fmla="*/ 10 w 34"/>
                  <a:gd name="T1" fmla="*/ 33 h 35"/>
                  <a:gd name="T2" fmla="*/ 17 w 34"/>
                  <a:gd name="T3" fmla="*/ 35 h 35"/>
                  <a:gd name="T4" fmla="*/ 30 w 34"/>
                  <a:gd name="T5" fmla="*/ 26 h 35"/>
                  <a:gd name="T6" fmla="*/ 34 w 34"/>
                  <a:gd name="T7" fmla="*/ 17 h 35"/>
                  <a:gd name="T8" fmla="*/ 26 w 34"/>
                  <a:gd name="T9" fmla="*/ 4 h 35"/>
                  <a:gd name="T10" fmla="*/ 16 w 34"/>
                  <a:gd name="T11" fmla="*/ 0 h 35"/>
                  <a:gd name="T12" fmla="*/ 3 w 34"/>
                  <a:gd name="T13" fmla="*/ 9 h 35"/>
                  <a:gd name="T14" fmla="*/ 0 w 34"/>
                  <a:gd name="T15" fmla="*/ 17 h 35"/>
                  <a:gd name="T16" fmla="*/ 2 w 34"/>
                  <a:gd name="T17" fmla="*/ 24 h 35"/>
                  <a:gd name="T18" fmla="*/ 10 w 34"/>
                  <a:gd name="T19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5">
                    <a:moveTo>
                      <a:pt x="10" y="33"/>
                    </a:moveTo>
                    <a:cubicBezTo>
                      <a:pt x="12" y="34"/>
                      <a:pt x="15" y="35"/>
                      <a:pt x="17" y="35"/>
                    </a:cubicBezTo>
                    <a:cubicBezTo>
                      <a:pt x="22" y="33"/>
                      <a:pt x="26" y="31"/>
                      <a:pt x="30" y="26"/>
                    </a:cubicBezTo>
                    <a:cubicBezTo>
                      <a:pt x="33" y="24"/>
                      <a:pt x="31" y="20"/>
                      <a:pt x="34" y="17"/>
                    </a:cubicBezTo>
                    <a:cubicBezTo>
                      <a:pt x="32" y="13"/>
                      <a:pt x="30" y="8"/>
                      <a:pt x="26" y="4"/>
                    </a:cubicBezTo>
                    <a:cubicBezTo>
                      <a:pt x="23" y="2"/>
                      <a:pt x="19" y="2"/>
                      <a:pt x="16" y="0"/>
                    </a:cubicBezTo>
                    <a:cubicBezTo>
                      <a:pt x="11" y="2"/>
                      <a:pt x="7" y="5"/>
                      <a:pt x="3" y="9"/>
                    </a:cubicBezTo>
                    <a:cubicBezTo>
                      <a:pt x="1" y="11"/>
                      <a:pt x="2" y="15"/>
                      <a:pt x="0" y="17"/>
                    </a:cubicBezTo>
                    <a:cubicBezTo>
                      <a:pt x="0" y="20"/>
                      <a:pt x="0" y="23"/>
                      <a:pt x="2" y="24"/>
                    </a:cubicBezTo>
                    <a:cubicBezTo>
                      <a:pt x="4" y="27"/>
                      <a:pt x="7" y="30"/>
                      <a:pt x="1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8" name="Freeform 421">
                <a:extLst>
                  <a:ext uri="{FF2B5EF4-FFF2-40B4-BE49-F238E27FC236}">
                    <a16:creationId xmlns:a16="http://schemas.microsoft.com/office/drawing/2014/main" id="{0C82FEDD-866E-4858-85EA-54B257BC2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9" y="3356"/>
                <a:ext cx="96" cy="96"/>
              </a:xfrm>
              <a:custGeom>
                <a:avLst/>
                <a:gdLst>
                  <a:gd name="T0" fmla="*/ 12 w 37"/>
                  <a:gd name="T1" fmla="*/ 32 h 37"/>
                  <a:gd name="T2" fmla="*/ 20 w 37"/>
                  <a:gd name="T3" fmla="*/ 32 h 37"/>
                  <a:gd name="T4" fmla="*/ 31 w 37"/>
                  <a:gd name="T5" fmla="*/ 24 h 37"/>
                  <a:gd name="T6" fmla="*/ 32 w 37"/>
                  <a:gd name="T7" fmla="*/ 14 h 37"/>
                  <a:gd name="T8" fmla="*/ 24 w 37"/>
                  <a:gd name="T9" fmla="*/ 2 h 37"/>
                  <a:gd name="T10" fmla="*/ 15 w 37"/>
                  <a:gd name="T11" fmla="*/ 0 h 37"/>
                  <a:gd name="T12" fmla="*/ 2 w 37"/>
                  <a:gd name="T13" fmla="*/ 10 h 37"/>
                  <a:gd name="T14" fmla="*/ 0 w 37"/>
                  <a:gd name="T15" fmla="*/ 17 h 37"/>
                  <a:gd name="T16" fmla="*/ 12 w 37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2" y="32"/>
                    </a:moveTo>
                    <a:cubicBezTo>
                      <a:pt x="14" y="32"/>
                      <a:pt x="17" y="37"/>
                      <a:pt x="20" y="32"/>
                    </a:cubicBezTo>
                    <a:cubicBezTo>
                      <a:pt x="26" y="33"/>
                      <a:pt x="29" y="28"/>
                      <a:pt x="31" y="24"/>
                    </a:cubicBezTo>
                    <a:cubicBezTo>
                      <a:pt x="33" y="22"/>
                      <a:pt x="37" y="17"/>
                      <a:pt x="32" y="14"/>
                    </a:cubicBezTo>
                    <a:cubicBezTo>
                      <a:pt x="33" y="7"/>
                      <a:pt x="27" y="5"/>
                      <a:pt x="24" y="2"/>
                    </a:cubicBezTo>
                    <a:cubicBezTo>
                      <a:pt x="22" y="0"/>
                      <a:pt x="18" y="0"/>
                      <a:pt x="15" y="0"/>
                    </a:cubicBezTo>
                    <a:cubicBezTo>
                      <a:pt x="11" y="1"/>
                      <a:pt x="4" y="6"/>
                      <a:pt x="2" y="10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0" y="22"/>
                      <a:pt x="7" y="31"/>
                      <a:pt x="1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9" name="Freeform 422">
                <a:extLst>
                  <a:ext uri="{FF2B5EF4-FFF2-40B4-BE49-F238E27FC236}">
                    <a16:creationId xmlns:a16="http://schemas.microsoft.com/office/drawing/2014/main" id="{7F648323-91F0-4121-A59B-1846AF643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3574"/>
                <a:ext cx="86" cy="80"/>
              </a:xfrm>
              <a:custGeom>
                <a:avLst/>
                <a:gdLst>
                  <a:gd name="T0" fmla="*/ 27 w 33"/>
                  <a:gd name="T1" fmla="*/ 4 h 31"/>
                  <a:gd name="T2" fmla="*/ 16 w 33"/>
                  <a:gd name="T3" fmla="*/ 0 h 31"/>
                  <a:gd name="T4" fmla="*/ 5 w 33"/>
                  <a:gd name="T5" fmla="*/ 4 h 31"/>
                  <a:gd name="T6" fmla="*/ 1 w 33"/>
                  <a:gd name="T7" fmla="*/ 14 h 31"/>
                  <a:gd name="T8" fmla="*/ 5 w 33"/>
                  <a:gd name="T9" fmla="*/ 26 h 31"/>
                  <a:gd name="T10" fmla="*/ 15 w 33"/>
                  <a:gd name="T11" fmla="*/ 31 h 31"/>
                  <a:gd name="T12" fmla="*/ 27 w 33"/>
                  <a:gd name="T13" fmla="*/ 27 h 31"/>
                  <a:gd name="T14" fmla="*/ 31 w 33"/>
                  <a:gd name="T15" fmla="*/ 16 h 31"/>
                  <a:gd name="T16" fmla="*/ 27 w 33"/>
                  <a:gd name="T17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27" y="4"/>
                    </a:moveTo>
                    <a:cubicBezTo>
                      <a:pt x="24" y="1"/>
                      <a:pt x="21" y="0"/>
                      <a:pt x="16" y="0"/>
                    </a:cubicBezTo>
                    <a:cubicBezTo>
                      <a:pt x="12" y="0"/>
                      <a:pt x="8" y="0"/>
                      <a:pt x="5" y="4"/>
                    </a:cubicBezTo>
                    <a:cubicBezTo>
                      <a:pt x="2" y="7"/>
                      <a:pt x="0" y="10"/>
                      <a:pt x="1" y="14"/>
                    </a:cubicBezTo>
                    <a:cubicBezTo>
                      <a:pt x="1" y="19"/>
                      <a:pt x="0" y="23"/>
                      <a:pt x="5" y="26"/>
                    </a:cubicBezTo>
                    <a:cubicBezTo>
                      <a:pt x="8" y="29"/>
                      <a:pt x="11" y="31"/>
                      <a:pt x="15" y="31"/>
                    </a:cubicBezTo>
                    <a:cubicBezTo>
                      <a:pt x="20" y="30"/>
                      <a:pt x="24" y="31"/>
                      <a:pt x="27" y="27"/>
                    </a:cubicBezTo>
                    <a:cubicBezTo>
                      <a:pt x="30" y="23"/>
                      <a:pt x="33" y="21"/>
                      <a:pt x="31" y="16"/>
                    </a:cubicBezTo>
                    <a:cubicBezTo>
                      <a:pt x="32" y="11"/>
                      <a:pt x="31" y="8"/>
                      <a:pt x="2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0" name="Freeform 423">
                <a:extLst>
                  <a:ext uri="{FF2B5EF4-FFF2-40B4-BE49-F238E27FC236}">
                    <a16:creationId xmlns:a16="http://schemas.microsoft.com/office/drawing/2014/main" id="{DBB7B5B0-08EE-4221-9591-E4CD4EE20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5" y="3460"/>
                <a:ext cx="81" cy="85"/>
              </a:xfrm>
              <a:custGeom>
                <a:avLst/>
                <a:gdLst>
                  <a:gd name="T0" fmla="*/ 14 w 31"/>
                  <a:gd name="T1" fmla="*/ 33 h 33"/>
                  <a:gd name="T2" fmla="*/ 26 w 31"/>
                  <a:gd name="T3" fmla="*/ 29 h 33"/>
                  <a:gd name="T4" fmla="*/ 31 w 31"/>
                  <a:gd name="T5" fmla="*/ 18 h 33"/>
                  <a:gd name="T6" fmla="*/ 27 w 31"/>
                  <a:gd name="T7" fmla="*/ 6 h 33"/>
                  <a:gd name="T8" fmla="*/ 16 w 31"/>
                  <a:gd name="T9" fmla="*/ 2 h 33"/>
                  <a:gd name="T10" fmla="*/ 4 w 31"/>
                  <a:gd name="T11" fmla="*/ 6 h 33"/>
                  <a:gd name="T12" fmla="*/ 0 w 31"/>
                  <a:gd name="T13" fmla="*/ 17 h 33"/>
                  <a:gd name="T14" fmla="*/ 4 w 31"/>
                  <a:gd name="T15" fmla="*/ 28 h 33"/>
                  <a:gd name="T16" fmla="*/ 14 w 31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14" y="33"/>
                    </a:moveTo>
                    <a:cubicBezTo>
                      <a:pt x="19" y="32"/>
                      <a:pt x="23" y="33"/>
                      <a:pt x="26" y="29"/>
                    </a:cubicBezTo>
                    <a:cubicBezTo>
                      <a:pt x="29" y="25"/>
                      <a:pt x="31" y="22"/>
                      <a:pt x="31" y="18"/>
                    </a:cubicBezTo>
                    <a:cubicBezTo>
                      <a:pt x="30" y="13"/>
                      <a:pt x="31" y="9"/>
                      <a:pt x="27" y="6"/>
                    </a:cubicBezTo>
                    <a:cubicBezTo>
                      <a:pt x="23" y="3"/>
                      <a:pt x="21" y="0"/>
                      <a:pt x="16" y="2"/>
                    </a:cubicBezTo>
                    <a:cubicBezTo>
                      <a:pt x="11" y="1"/>
                      <a:pt x="8" y="2"/>
                      <a:pt x="4" y="6"/>
                    </a:cubicBezTo>
                    <a:cubicBezTo>
                      <a:pt x="1" y="9"/>
                      <a:pt x="0" y="12"/>
                      <a:pt x="0" y="17"/>
                    </a:cubicBezTo>
                    <a:cubicBezTo>
                      <a:pt x="0" y="21"/>
                      <a:pt x="0" y="25"/>
                      <a:pt x="4" y="28"/>
                    </a:cubicBezTo>
                    <a:cubicBezTo>
                      <a:pt x="7" y="31"/>
                      <a:pt x="10" y="33"/>
                      <a:pt x="14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1" name="Freeform 424">
                <a:extLst>
                  <a:ext uri="{FF2B5EF4-FFF2-40B4-BE49-F238E27FC236}">
                    <a16:creationId xmlns:a16="http://schemas.microsoft.com/office/drawing/2014/main" id="{7A7CCC7F-E045-4257-BD6D-013A0C730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0" y="3677"/>
                <a:ext cx="83" cy="81"/>
              </a:xfrm>
              <a:custGeom>
                <a:avLst/>
                <a:gdLst>
                  <a:gd name="T0" fmla="*/ 5 w 32"/>
                  <a:gd name="T1" fmla="*/ 27 h 31"/>
                  <a:gd name="T2" fmla="*/ 17 w 32"/>
                  <a:gd name="T3" fmla="*/ 31 h 31"/>
                  <a:gd name="T4" fmla="*/ 27 w 32"/>
                  <a:gd name="T5" fmla="*/ 27 h 31"/>
                  <a:gd name="T6" fmla="*/ 32 w 32"/>
                  <a:gd name="T7" fmla="*/ 16 h 31"/>
                  <a:gd name="T8" fmla="*/ 27 w 32"/>
                  <a:gd name="T9" fmla="*/ 4 h 31"/>
                  <a:gd name="T10" fmla="*/ 16 w 32"/>
                  <a:gd name="T11" fmla="*/ 0 h 31"/>
                  <a:gd name="T12" fmla="*/ 5 w 32"/>
                  <a:gd name="T13" fmla="*/ 4 h 31"/>
                  <a:gd name="T14" fmla="*/ 1 w 32"/>
                  <a:gd name="T15" fmla="*/ 16 h 31"/>
                  <a:gd name="T16" fmla="*/ 5 w 32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1">
                    <a:moveTo>
                      <a:pt x="5" y="27"/>
                    </a:moveTo>
                    <a:cubicBezTo>
                      <a:pt x="8" y="31"/>
                      <a:pt x="12" y="31"/>
                      <a:pt x="17" y="31"/>
                    </a:cubicBezTo>
                    <a:cubicBezTo>
                      <a:pt x="21" y="31"/>
                      <a:pt x="24" y="30"/>
                      <a:pt x="27" y="27"/>
                    </a:cubicBezTo>
                    <a:cubicBezTo>
                      <a:pt x="31" y="24"/>
                      <a:pt x="32" y="20"/>
                      <a:pt x="32" y="16"/>
                    </a:cubicBezTo>
                    <a:cubicBezTo>
                      <a:pt x="32" y="11"/>
                      <a:pt x="31" y="8"/>
                      <a:pt x="27" y="4"/>
                    </a:cubicBezTo>
                    <a:cubicBezTo>
                      <a:pt x="24" y="1"/>
                      <a:pt x="20" y="0"/>
                      <a:pt x="16" y="0"/>
                    </a:cubicBezTo>
                    <a:cubicBezTo>
                      <a:pt x="12" y="0"/>
                      <a:pt x="9" y="1"/>
                      <a:pt x="5" y="4"/>
                    </a:cubicBezTo>
                    <a:cubicBezTo>
                      <a:pt x="2" y="8"/>
                      <a:pt x="0" y="11"/>
                      <a:pt x="1" y="16"/>
                    </a:cubicBezTo>
                    <a:cubicBezTo>
                      <a:pt x="0" y="21"/>
                      <a:pt x="2" y="23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2" name="Freeform 425">
                <a:extLst>
                  <a:ext uri="{FF2B5EF4-FFF2-40B4-BE49-F238E27FC236}">
                    <a16:creationId xmlns:a16="http://schemas.microsoft.com/office/drawing/2014/main" id="{066C049D-1C9D-41BF-A82C-640CA3AE6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" y="3460"/>
                <a:ext cx="83" cy="85"/>
              </a:xfrm>
              <a:custGeom>
                <a:avLst/>
                <a:gdLst>
                  <a:gd name="T0" fmla="*/ 4 w 32"/>
                  <a:gd name="T1" fmla="*/ 28 h 33"/>
                  <a:gd name="T2" fmla="*/ 15 w 32"/>
                  <a:gd name="T3" fmla="*/ 33 h 33"/>
                  <a:gd name="T4" fmla="*/ 27 w 32"/>
                  <a:gd name="T5" fmla="*/ 29 h 33"/>
                  <a:gd name="T6" fmla="*/ 31 w 32"/>
                  <a:gd name="T7" fmla="*/ 18 h 33"/>
                  <a:gd name="T8" fmla="*/ 27 w 32"/>
                  <a:gd name="T9" fmla="*/ 6 h 33"/>
                  <a:gd name="T10" fmla="*/ 16 w 32"/>
                  <a:gd name="T11" fmla="*/ 2 h 33"/>
                  <a:gd name="T12" fmla="*/ 4 w 32"/>
                  <a:gd name="T13" fmla="*/ 6 h 33"/>
                  <a:gd name="T14" fmla="*/ 0 w 32"/>
                  <a:gd name="T15" fmla="*/ 17 h 33"/>
                  <a:gd name="T16" fmla="*/ 4 w 32"/>
                  <a:gd name="T17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4" y="28"/>
                    </a:moveTo>
                    <a:cubicBezTo>
                      <a:pt x="7" y="31"/>
                      <a:pt x="10" y="33"/>
                      <a:pt x="15" y="33"/>
                    </a:cubicBezTo>
                    <a:cubicBezTo>
                      <a:pt x="19" y="32"/>
                      <a:pt x="23" y="33"/>
                      <a:pt x="27" y="29"/>
                    </a:cubicBezTo>
                    <a:cubicBezTo>
                      <a:pt x="29" y="25"/>
                      <a:pt x="32" y="22"/>
                      <a:pt x="31" y="18"/>
                    </a:cubicBezTo>
                    <a:cubicBezTo>
                      <a:pt x="31" y="13"/>
                      <a:pt x="31" y="9"/>
                      <a:pt x="27" y="6"/>
                    </a:cubicBezTo>
                    <a:cubicBezTo>
                      <a:pt x="24" y="3"/>
                      <a:pt x="21" y="0"/>
                      <a:pt x="16" y="2"/>
                    </a:cubicBezTo>
                    <a:cubicBezTo>
                      <a:pt x="11" y="0"/>
                      <a:pt x="8" y="3"/>
                      <a:pt x="4" y="6"/>
                    </a:cubicBezTo>
                    <a:cubicBezTo>
                      <a:pt x="1" y="9"/>
                      <a:pt x="0" y="12"/>
                      <a:pt x="0" y="17"/>
                    </a:cubicBezTo>
                    <a:cubicBezTo>
                      <a:pt x="0" y="21"/>
                      <a:pt x="1" y="25"/>
                      <a:pt x="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3" name="Freeform 426">
                <a:extLst>
                  <a:ext uri="{FF2B5EF4-FFF2-40B4-BE49-F238E27FC236}">
                    <a16:creationId xmlns:a16="http://schemas.microsoft.com/office/drawing/2014/main" id="{BEA325D9-EBD8-4364-9DC3-4BFC94468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3" y="3462"/>
                <a:ext cx="83" cy="83"/>
              </a:xfrm>
              <a:custGeom>
                <a:avLst/>
                <a:gdLst>
                  <a:gd name="T0" fmla="*/ 17 w 32"/>
                  <a:gd name="T1" fmla="*/ 32 h 32"/>
                  <a:gd name="T2" fmla="*/ 27 w 32"/>
                  <a:gd name="T3" fmla="*/ 27 h 32"/>
                  <a:gd name="T4" fmla="*/ 31 w 32"/>
                  <a:gd name="T5" fmla="*/ 16 h 32"/>
                  <a:gd name="T6" fmla="*/ 27 w 32"/>
                  <a:gd name="T7" fmla="*/ 5 h 32"/>
                  <a:gd name="T8" fmla="*/ 15 w 32"/>
                  <a:gd name="T9" fmla="*/ 1 h 32"/>
                  <a:gd name="T10" fmla="*/ 5 w 32"/>
                  <a:gd name="T11" fmla="*/ 5 h 32"/>
                  <a:gd name="T12" fmla="*/ 1 w 32"/>
                  <a:gd name="T13" fmla="*/ 17 h 32"/>
                  <a:gd name="T14" fmla="*/ 5 w 32"/>
                  <a:gd name="T15" fmla="*/ 27 h 32"/>
                  <a:gd name="T16" fmla="*/ 17 w 32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7" y="32"/>
                    </a:moveTo>
                    <a:cubicBezTo>
                      <a:pt x="21" y="32"/>
                      <a:pt x="24" y="30"/>
                      <a:pt x="27" y="27"/>
                    </a:cubicBezTo>
                    <a:cubicBezTo>
                      <a:pt x="31" y="24"/>
                      <a:pt x="31" y="20"/>
                      <a:pt x="31" y="16"/>
                    </a:cubicBezTo>
                    <a:cubicBezTo>
                      <a:pt x="32" y="12"/>
                      <a:pt x="31" y="8"/>
                      <a:pt x="27" y="5"/>
                    </a:cubicBezTo>
                    <a:cubicBezTo>
                      <a:pt x="24" y="1"/>
                      <a:pt x="20" y="0"/>
                      <a:pt x="15" y="1"/>
                    </a:cubicBezTo>
                    <a:cubicBezTo>
                      <a:pt x="11" y="0"/>
                      <a:pt x="8" y="2"/>
                      <a:pt x="5" y="5"/>
                    </a:cubicBezTo>
                    <a:cubicBezTo>
                      <a:pt x="1" y="8"/>
                      <a:pt x="1" y="12"/>
                      <a:pt x="1" y="17"/>
                    </a:cubicBezTo>
                    <a:cubicBezTo>
                      <a:pt x="0" y="21"/>
                      <a:pt x="2" y="24"/>
                      <a:pt x="5" y="27"/>
                    </a:cubicBezTo>
                    <a:cubicBezTo>
                      <a:pt x="8" y="32"/>
                      <a:pt x="12" y="31"/>
                      <a:pt x="1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4" name="Freeform 427">
                <a:extLst>
                  <a:ext uri="{FF2B5EF4-FFF2-40B4-BE49-F238E27FC236}">
                    <a16:creationId xmlns:a16="http://schemas.microsoft.com/office/drawing/2014/main" id="{027FB1B2-461E-45BC-99B9-F7EF7CAF7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" y="3781"/>
                <a:ext cx="86" cy="83"/>
              </a:xfrm>
              <a:custGeom>
                <a:avLst/>
                <a:gdLst>
                  <a:gd name="T0" fmla="*/ 5 w 33"/>
                  <a:gd name="T1" fmla="*/ 27 h 32"/>
                  <a:gd name="T2" fmla="*/ 16 w 33"/>
                  <a:gd name="T3" fmla="*/ 31 h 32"/>
                  <a:gd name="T4" fmla="*/ 27 w 33"/>
                  <a:gd name="T5" fmla="*/ 28 h 32"/>
                  <a:gd name="T6" fmla="*/ 32 w 33"/>
                  <a:gd name="T7" fmla="*/ 17 h 32"/>
                  <a:gd name="T8" fmla="*/ 28 w 33"/>
                  <a:gd name="T9" fmla="*/ 5 h 32"/>
                  <a:gd name="T10" fmla="*/ 17 w 33"/>
                  <a:gd name="T11" fmla="*/ 1 h 32"/>
                  <a:gd name="T12" fmla="*/ 5 w 33"/>
                  <a:gd name="T13" fmla="*/ 5 h 32"/>
                  <a:gd name="T14" fmla="*/ 1 w 33"/>
                  <a:gd name="T15" fmla="*/ 15 h 32"/>
                  <a:gd name="T16" fmla="*/ 5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5" y="27"/>
                    </a:moveTo>
                    <a:cubicBezTo>
                      <a:pt x="9" y="30"/>
                      <a:pt x="12" y="32"/>
                      <a:pt x="16" y="31"/>
                    </a:cubicBezTo>
                    <a:cubicBezTo>
                      <a:pt x="21" y="31"/>
                      <a:pt x="24" y="31"/>
                      <a:pt x="27" y="28"/>
                    </a:cubicBezTo>
                    <a:cubicBezTo>
                      <a:pt x="30" y="24"/>
                      <a:pt x="33" y="22"/>
                      <a:pt x="32" y="17"/>
                    </a:cubicBezTo>
                    <a:cubicBezTo>
                      <a:pt x="32" y="13"/>
                      <a:pt x="32" y="8"/>
                      <a:pt x="28" y="5"/>
                    </a:cubicBezTo>
                    <a:cubicBezTo>
                      <a:pt x="25" y="2"/>
                      <a:pt x="22" y="0"/>
                      <a:pt x="17" y="1"/>
                    </a:cubicBezTo>
                    <a:cubicBezTo>
                      <a:pt x="13" y="1"/>
                      <a:pt x="9" y="0"/>
                      <a:pt x="5" y="5"/>
                    </a:cubicBezTo>
                    <a:cubicBezTo>
                      <a:pt x="3" y="8"/>
                      <a:pt x="0" y="11"/>
                      <a:pt x="1" y="15"/>
                    </a:cubicBezTo>
                    <a:cubicBezTo>
                      <a:pt x="1" y="20"/>
                      <a:pt x="2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5" name="Freeform 428">
                <a:extLst>
                  <a:ext uri="{FF2B5EF4-FFF2-40B4-BE49-F238E27FC236}">
                    <a16:creationId xmlns:a16="http://schemas.microsoft.com/office/drawing/2014/main" id="{F03A3CDC-D0A1-438A-BE3C-7BE1BC33C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1" y="3781"/>
                <a:ext cx="83" cy="86"/>
              </a:xfrm>
              <a:custGeom>
                <a:avLst/>
                <a:gdLst>
                  <a:gd name="T0" fmla="*/ 16 w 32"/>
                  <a:gd name="T1" fmla="*/ 31 h 33"/>
                  <a:gd name="T2" fmla="*/ 27 w 32"/>
                  <a:gd name="T3" fmla="*/ 27 h 33"/>
                  <a:gd name="T4" fmla="*/ 31 w 32"/>
                  <a:gd name="T5" fmla="*/ 15 h 33"/>
                  <a:gd name="T6" fmla="*/ 27 w 32"/>
                  <a:gd name="T7" fmla="*/ 5 h 33"/>
                  <a:gd name="T8" fmla="*/ 15 w 32"/>
                  <a:gd name="T9" fmla="*/ 1 h 33"/>
                  <a:gd name="T10" fmla="*/ 4 w 32"/>
                  <a:gd name="T11" fmla="*/ 5 h 33"/>
                  <a:gd name="T12" fmla="*/ 0 w 32"/>
                  <a:gd name="T13" fmla="*/ 16 h 33"/>
                  <a:gd name="T14" fmla="*/ 4 w 32"/>
                  <a:gd name="T15" fmla="*/ 27 h 33"/>
                  <a:gd name="T16" fmla="*/ 16 w 32"/>
                  <a:gd name="T17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16" y="31"/>
                    </a:moveTo>
                    <a:cubicBezTo>
                      <a:pt x="21" y="33"/>
                      <a:pt x="24" y="30"/>
                      <a:pt x="27" y="27"/>
                    </a:cubicBezTo>
                    <a:cubicBezTo>
                      <a:pt x="31" y="24"/>
                      <a:pt x="31" y="20"/>
                      <a:pt x="31" y="15"/>
                    </a:cubicBezTo>
                    <a:cubicBezTo>
                      <a:pt x="32" y="11"/>
                      <a:pt x="30" y="8"/>
                      <a:pt x="27" y="5"/>
                    </a:cubicBezTo>
                    <a:cubicBezTo>
                      <a:pt x="23" y="0"/>
                      <a:pt x="19" y="1"/>
                      <a:pt x="15" y="1"/>
                    </a:cubicBezTo>
                    <a:cubicBezTo>
                      <a:pt x="10" y="0"/>
                      <a:pt x="7" y="2"/>
                      <a:pt x="4" y="5"/>
                    </a:cubicBezTo>
                    <a:cubicBezTo>
                      <a:pt x="1" y="8"/>
                      <a:pt x="0" y="12"/>
                      <a:pt x="0" y="16"/>
                    </a:cubicBezTo>
                    <a:cubicBezTo>
                      <a:pt x="0" y="21"/>
                      <a:pt x="1" y="24"/>
                      <a:pt x="4" y="27"/>
                    </a:cubicBezTo>
                    <a:cubicBezTo>
                      <a:pt x="8" y="31"/>
                      <a:pt x="12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6" name="Freeform 429">
                <a:extLst>
                  <a:ext uri="{FF2B5EF4-FFF2-40B4-BE49-F238E27FC236}">
                    <a16:creationId xmlns:a16="http://schemas.microsoft.com/office/drawing/2014/main" id="{88F38770-B163-40D2-BF6F-9C94F0DC7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" y="3356"/>
                <a:ext cx="81" cy="86"/>
              </a:xfrm>
              <a:custGeom>
                <a:avLst/>
                <a:gdLst>
                  <a:gd name="T0" fmla="*/ 15 w 31"/>
                  <a:gd name="T1" fmla="*/ 32 h 33"/>
                  <a:gd name="T2" fmla="*/ 27 w 31"/>
                  <a:gd name="T3" fmla="*/ 28 h 33"/>
                  <a:gd name="T4" fmla="*/ 31 w 31"/>
                  <a:gd name="T5" fmla="*/ 18 h 33"/>
                  <a:gd name="T6" fmla="*/ 27 w 31"/>
                  <a:gd name="T7" fmla="*/ 6 h 33"/>
                  <a:gd name="T8" fmla="*/ 16 w 31"/>
                  <a:gd name="T9" fmla="*/ 2 h 33"/>
                  <a:gd name="T10" fmla="*/ 4 w 31"/>
                  <a:gd name="T11" fmla="*/ 6 h 33"/>
                  <a:gd name="T12" fmla="*/ 0 w 31"/>
                  <a:gd name="T13" fmla="*/ 17 h 33"/>
                  <a:gd name="T14" fmla="*/ 4 w 31"/>
                  <a:gd name="T15" fmla="*/ 28 h 33"/>
                  <a:gd name="T16" fmla="*/ 15 w 31"/>
                  <a:gd name="T17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15" y="32"/>
                    </a:moveTo>
                    <a:cubicBezTo>
                      <a:pt x="19" y="32"/>
                      <a:pt x="23" y="33"/>
                      <a:pt x="27" y="28"/>
                    </a:cubicBezTo>
                    <a:cubicBezTo>
                      <a:pt x="29" y="25"/>
                      <a:pt x="31" y="22"/>
                      <a:pt x="31" y="18"/>
                    </a:cubicBezTo>
                    <a:cubicBezTo>
                      <a:pt x="31" y="13"/>
                      <a:pt x="31" y="9"/>
                      <a:pt x="27" y="6"/>
                    </a:cubicBezTo>
                    <a:cubicBezTo>
                      <a:pt x="23" y="3"/>
                      <a:pt x="21" y="0"/>
                      <a:pt x="16" y="2"/>
                    </a:cubicBezTo>
                    <a:cubicBezTo>
                      <a:pt x="11" y="1"/>
                      <a:pt x="8" y="2"/>
                      <a:pt x="4" y="6"/>
                    </a:cubicBezTo>
                    <a:cubicBezTo>
                      <a:pt x="1" y="9"/>
                      <a:pt x="0" y="12"/>
                      <a:pt x="0" y="17"/>
                    </a:cubicBezTo>
                    <a:cubicBezTo>
                      <a:pt x="0" y="21"/>
                      <a:pt x="0" y="24"/>
                      <a:pt x="4" y="28"/>
                    </a:cubicBezTo>
                    <a:cubicBezTo>
                      <a:pt x="7" y="30"/>
                      <a:pt x="10" y="33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7" name="Freeform 430">
                <a:extLst>
                  <a:ext uri="{FF2B5EF4-FFF2-40B4-BE49-F238E27FC236}">
                    <a16:creationId xmlns:a16="http://schemas.microsoft.com/office/drawing/2014/main" id="{058CC825-736D-42B3-BA0E-04DE88F6D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8" y="3359"/>
                <a:ext cx="85" cy="80"/>
              </a:xfrm>
              <a:custGeom>
                <a:avLst/>
                <a:gdLst>
                  <a:gd name="T0" fmla="*/ 6 w 33"/>
                  <a:gd name="T1" fmla="*/ 27 h 31"/>
                  <a:gd name="T2" fmla="*/ 17 w 33"/>
                  <a:gd name="T3" fmla="*/ 31 h 31"/>
                  <a:gd name="T4" fmla="*/ 28 w 33"/>
                  <a:gd name="T5" fmla="*/ 27 h 31"/>
                  <a:gd name="T6" fmla="*/ 32 w 33"/>
                  <a:gd name="T7" fmla="*/ 17 h 31"/>
                  <a:gd name="T8" fmla="*/ 28 w 33"/>
                  <a:gd name="T9" fmla="*/ 5 h 31"/>
                  <a:gd name="T10" fmla="*/ 18 w 33"/>
                  <a:gd name="T11" fmla="*/ 0 h 31"/>
                  <a:gd name="T12" fmla="*/ 6 w 33"/>
                  <a:gd name="T13" fmla="*/ 5 h 31"/>
                  <a:gd name="T14" fmla="*/ 2 w 33"/>
                  <a:gd name="T15" fmla="*/ 16 h 31"/>
                  <a:gd name="T16" fmla="*/ 6 w 33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6" y="27"/>
                    </a:moveTo>
                    <a:cubicBezTo>
                      <a:pt x="9" y="30"/>
                      <a:pt x="12" y="31"/>
                      <a:pt x="17" y="31"/>
                    </a:cubicBezTo>
                    <a:cubicBezTo>
                      <a:pt x="21" y="31"/>
                      <a:pt x="24" y="31"/>
                      <a:pt x="28" y="27"/>
                    </a:cubicBezTo>
                    <a:cubicBezTo>
                      <a:pt x="30" y="24"/>
                      <a:pt x="33" y="21"/>
                      <a:pt x="32" y="17"/>
                    </a:cubicBezTo>
                    <a:cubicBezTo>
                      <a:pt x="32" y="12"/>
                      <a:pt x="33" y="8"/>
                      <a:pt x="28" y="5"/>
                    </a:cubicBezTo>
                    <a:cubicBezTo>
                      <a:pt x="25" y="2"/>
                      <a:pt x="22" y="0"/>
                      <a:pt x="18" y="0"/>
                    </a:cubicBezTo>
                    <a:cubicBezTo>
                      <a:pt x="13" y="1"/>
                      <a:pt x="9" y="0"/>
                      <a:pt x="6" y="5"/>
                    </a:cubicBezTo>
                    <a:cubicBezTo>
                      <a:pt x="3" y="8"/>
                      <a:pt x="0" y="11"/>
                      <a:pt x="2" y="16"/>
                    </a:cubicBezTo>
                    <a:cubicBezTo>
                      <a:pt x="0" y="20"/>
                      <a:pt x="2" y="24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8" name="Freeform 431">
                <a:extLst>
                  <a:ext uri="{FF2B5EF4-FFF2-40B4-BE49-F238E27FC236}">
                    <a16:creationId xmlns:a16="http://schemas.microsoft.com/office/drawing/2014/main" id="{AA16C6ED-96A7-4FF7-BD63-C1563C49C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9" y="3356"/>
                <a:ext cx="81" cy="86"/>
              </a:xfrm>
              <a:custGeom>
                <a:avLst/>
                <a:gdLst>
                  <a:gd name="T0" fmla="*/ 4 w 31"/>
                  <a:gd name="T1" fmla="*/ 28 h 33"/>
                  <a:gd name="T2" fmla="*/ 15 w 31"/>
                  <a:gd name="T3" fmla="*/ 32 h 33"/>
                  <a:gd name="T4" fmla="*/ 27 w 31"/>
                  <a:gd name="T5" fmla="*/ 28 h 33"/>
                  <a:gd name="T6" fmla="*/ 31 w 31"/>
                  <a:gd name="T7" fmla="*/ 17 h 33"/>
                  <a:gd name="T8" fmla="*/ 26 w 31"/>
                  <a:gd name="T9" fmla="*/ 5 h 33"/>
                  <a:gd name="T10" fmla="*/ 15 w 31"/>
                  <a:gd name="T11" fmla="*/ 2 h 33"/>
                  <a:gd name="T12" fmla="*/ 4 w 31"/>
                  <a:gd name="T13" fmla="*/ 6 h 33"/>
                  <a:gd name="T14" fmla="*/ 0 w 31"/>
                  <a:gd name="T15" fmla="*/ 17 h 33"/>
                  <a:gd name="T16" fmla="*/ 4 w 31"/>
                  <a:gd name="T17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4" y="28"/>
                    </a:moveTo>
                    <a:cubicBezTo>
                      <a:pt x="7" y="31"/>
                      <a:pt x="10" y="33"/>
                      <a:pt x="15" y="32"/>
                    </a:cubicBezTo>
                    <a:cubicBezTo>
                      <a:pt x="19" y="32"/>
                      <a:pt x="23" y="32"/>
                      <a:pt x="27" y="28"/>
                    </a:cubicBezTo>
                    <a:cubicBezTo>
                      <a:pt x="29" y="25"/>
                      <a:pt x="31" y="22"/>
                      <a:pt x="31" y="17"/>
                    </a:cubicBezTo>
                    <a:cubicBezTo>
                      <a:pt x="31" y="13"/>
                      <a:pt x="30" y="9"/>
                      <a:pt x="26" y="5"/>
                    </a:cubicBezTo>
                    <a:cubicBezTo>
                      <a:pt x="23" y="3"/>
                      <a:pt x="20" y="0"/>
                      <a:pt x="15" y="2"/>
                    </a:cubicBezTo>
                    <a:cubicBezTo>
                      <a:pt x="10" y="0"/>
                      <a:pt x="7" y="3"/>
                      <a:pt x="4" y="6"/>
                    </a:cubicBezTo>
                    <a:cubicBezTo>
                      <a:pt x="0" y="9"/>
                      <a:pt x="0" y="13"/>
                      <a:pt x="0" y="17"/>
                    </a:cubicBezTo>
                    <a:cubicBezTo>
                      <a:pt x="0" y="21"/>
                      <a:pt x="1" y="25"/>
                      <a:pt x="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9" name="Freeform 432">
                <a:extLst>
                  <a:ext uri="{FF2B5EF4-FFF2-40B4-BE49-F238E27FC236}">
                    <a16:creationId xmlns:a16="http://schemas.microsoft.com/office/drawing/2014/main" id="{5745A251-BB98-4DFF-A8C1-D1B416A5A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8" y="3359"/>
                <a:ext cx="83" cy="83"/>
              </a:xfrm>
              <a:custGeom>
                <a:avLst/>
                <a:gdLst>
                  <a:gd name="T0" fmla="*/ 4 w 32"/>
                  <a:gd name="T1" fmla="*/ 27 h 32"/>
                  <a:gd name="T2" fmla="*/ 15 w 32"/>
                  <a:gd name="T3" fmla="*/ 31 h 32"/>
                  <a:gd name="T4" fmla="*/ 27 w 32"/>
                  <a:gd name="T5" fmla="*/ 27 h 32"/>
                  <a:gd name="T6" fmla="*/ 31 w 32"/>
                  <a:gd name="T7" fmla="*/ 17 h 32"/>
                  <a:gd name="T8" fmla="*/ 27 w 32"/>
                  <a:gd name="T9" fmla="*/ 5 h 32"/>
                  <a:gd name="T10" fmla="*/ 16 w 32"/>
                  <a:gd name="T11" fmla="*/ 0 h 32"/>
                  <a:gd name="T12" fmla="*/ 5 w 32"/>
                  <a:gd name="T13" fmla="*/ 4 h 32"/>
                  <a:gd name="T14" fmla="*/ 0 w 32"/>
                  <a:gd name="T15" fmla="*/ 15 h 32"/>
                  <a:gd name="T16" fmla="*/ 4 w 32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4" y="27"/>
                    </a:moveTo>
                    <a:cubicBezTo>
                      <a:pt x="8" y="29"/>
                      <a:pt x="10" y="32"/>
                      <a:pt x="15" y="31"/>
                    </a:cubicBezTo>
                    <a:cubicBezTo>
                      <a:pt x="19" y="31"/>
                      <a:pt x="23" y="31"/>
                      <a:pt x="27" y="27"/>
                    </a:cubicBezTo>
                    <a:cubicBezTo>
                      <a:pt x="29" y="24"/>
                      <a:pt x="32" y="21"/>
                      <a:pt x="31" y="17"/>
                    </a:cubicBezTo>
                    <a:cubicBezTo>
                      <a:pt x="31" y="12"/>
                      <a:pt x="30" y="8"/>
                      <a:pt x="27" y="5"/>
                    </a:cubicBezTo>
                    <a:cubicBezTo>
                      <a:pt x="23" y="1"/>
                      <a:pt x="20" y="0"/>
                      <a:pt x="16" y="0"/>
                    </a:cubicBezTo>
                    <a:cubicBezTo>
                      <a:pt x="12" y="0"/>
                      <a:pt x="8" y="1"/>
                      <a:pt x="5" y="4"/>
                    </a:cubicBezTo>
                    <a:cubicBezTo>
                      <a:pt x="2" y="7"/>
                      <a:pt x="0" y="10"/>
                      <a:pt x="0" y="15"/>
                    </a:cubicBezTo>
                    <a:cubicBezTo>
                      <a:pt x="1" y="19"/>
                      <a:pt x="0" y="23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0" name="Freeform 433">
                <a:extLst>
                  <a:ext uri="{FF2B5EF4-FFF2-40B4-BE49-F238E27FC236}">
                    <a16:creationId xmlns:a16="http://schemas.microsoft.com/office/drawing/2014/main" id="{8CD12B87-2B5D-431B-9F66-6E9CCA0BA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" y="3359"/>
                <a:ext cx="81" cy="85"/>
              </a:xfrm>
              <a:custGeom>
                <a:avLst/>
                <a:gdLst>
                  <a:gd name="T0" fmla="*/ 4 w 31"/>
                  <a:gd name="T1" fmla="*/ 27 h 33"/>
                  <a:gd name="T2" fmla="*/ 16 w 31"/>
                  <a:gd name="T3" fmla="*/ 31 h 33"/>
                  <a:gd name="T4" fmla="*/ 27 w 31"/>
                  <a:gd name="T5" fmla="*/ 27 h 33"/>
                  <a:gd name="T6" fmla="*/ 31 w 31"/>
                  <a:gd name="T7" fmla="*/ 16 h 33"/>
                  <a:gd name="T8" fmla="*/ 27 w 31"/>
                  <a:gd name="T9" fmla="*/ 5 h 33"/>
                  <a:gd name="T10" fmla="*/ 16 w 31"/>
                  <a:gd name="T11" fmla="*/ 0 h 33"/>
                  <a:gd name="T12" fmla="*/ 4 w 31"/>
                  <a:gd name="T13" fmla="*/ 5 h 33"/>
                  <a:gd name="T14" fmla="*/ 0 w 31"/>
                  <a:gd name="T15" fmla="*/ 15 h 33"/>
                  <a:gd name="T16" fmla="*/ 4 w 31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4" y="27"/>
                    </a:moveTo>
                    <a:cubicBezTo>
                      <a:pt x="8" y="30"/>
                      <a:pt x="11" y="32"/>
                      <a:pt x="16" y="31"/>
                    </a:cubicBezTo>
                    <a:cubicBezTo>
                      <a:pt x="21" y="33"/>
                      <a:pt x="23" y="30"/>
                      <a:pt x="27" y="27"/>
                    </a:cubicBezTo>
                    <a:cubicBezTo>
                      <a:pt x="30" y="24"/>
                      <a:pt x="31" y="20"/>
                      <a:pt x="31" y="16"/>
                    </a:cubicBezTo>
                    <a:cubicBezTo>
                      <a:pt x="31" y="11"/>
                      <a:pt x="30" y="8"/>
                      <a:pt x="27" y="5"/>
                    </a:cubicBezTo>
                    <a:cubicBezTo>
                      <a:pt x="24" y="2"/>
                      <a:pt x="21" y="0"/>
                      <a:pt x="16" y="0"/>
                    </a:cubicBezTo>
                    <a:cubicBezTo>
                      <a:pt x="12" y="1"/>
                      <a:pt x="8" y="1"/>
                      <a:pt x="4" y="5"/>
                    </a:cubicBezTo>
                    <a:cubicBezTo>
                      <a:pt x="1" y="8"/>
                      <a:pt x="0" y="11"/>
                      <a:pt x="0" y="15"/>
                    </a:cubicBezTo>
                    <a:cubicBezTo>
                      <a:pt x="0" y="20"/>
                      <a:pt x="1" y="24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1" name="Freeform 434">
                <a:extLst>
                  <a:ext uri="{FF2B5EF4-FFF2-40B4-BE49-F238E27FC236}">
                    <a16:creationId xmlns:a16="http://schemas.microsoft.com/office/drawing/2014/main" id="{E5C006D0-DF2C-461F-AA58-61B979F18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3" y="3359"/>
                <a:ext cx="83" cy="80"/>
              </a:xfrm>
              <a:custGeom>
                <a:avLst/>
                <a:gdLst>
                  <a:gd name="T0" fmla="*/ 5 w 32"/>
                  <a:gd name="T1" fmla="*/ 27 h 31"/>
                  <a:gd name="T2" fmla="*/ 17 w 32"/>
                  <a:gd name="T3" fmla="*/ 31 h 31"/>
                  <a:gd name="T4" fmla="*/ 28 w 32"/>
                  <a:gd name="T5" fmla="*/ 27 h 31"/>
                  <a:gd name="T6" fmla="*/ 32 w 32"/>
                  <a:gd name="T7" fmla="*/ 16 h 31"/>
                  <a:gd name="T8" fmla="*/ 28 w 32"/>
                  <a:gd name="T9" fmla="*/ 4 h 31"/>
                  <a:gd name="T10" fmla="*/ 17 w 32"/>
                  <a:gd name="T11" fmla="*/ 0 h 31"/>
                  <a:gd name="T12" fmla="*/ 5 w 32"/>
                  <a:gd name="T13" fmla="*/ 5 h 31"/>
                  <a:gd name="T14" fmla="*/ 2 w 32"/>
                  <a:gd name="T15" fmla="*/ 16 h 31"/>
                  <a:gd name="T16" fmla="*/ 5 w 32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1">
                    <a:moveTo>
                      <a:pt x="5" y="27"/>
                    </a:moveTo>
                    <a:cubicBezTo>
                      <a:pt x="9" y="31"/>
                      <a:pt x="12" y="31"/>
                      <a:pt x="17" y="31"/>
                    </a:cubicBezTo>
                    <a:cubicBezTo>
                      <a:pt x="22" y="31"/>
                      <a:pt x="25" y="30"/>
                      <a:pt x="28" y="27"/>
                    </a:cubicBezTo>
                    <a:cubicBezTo>
                      <a:pt x="31" y="24"/>
                      <a:pt x="32" y="21"/>
                      <a:pt x="32" y="16"/>
                    </a:cubicBezTo>
                    <a:cubicBezTo>
                      <a:pt x="32" y="12"/>
                      <a:pt x="32" y="8"/>
                      <a:pt x="28" y="4"/>
                    </a:cubicBezTo>
                    <a:cubicBezTo>
                      <a:pt x="24" y="1"/>
                      <a:pt x="21" y="0"/>
                      <a:pt x="17" y="0"/>
                    </a:cubicBezTo>
                    <a:cubicBezTo>
                      <a:pt x="12" y="0"/>
                      <a:pt x="9" y="1"/>
                      <a:pt x="5" y="5"/>
                    </a:cubicBezTo>
                    <a:cubicBezTo>
                      <a:pt x="2" y="8"/>
                      <a:pt x="1" y="12"/>
                      <a:pt x="2" y="16"/>
                    </a:cubicBezTo>
                    <a:cubicBezTo>
                      <a:pt x="0" y="20"/>
                      <a:pt x="2" y="23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2" name="Freeform 435">
                <a:extLst>
                  <a:ext uri="{FF2B5EF4-FFF2-40B4-BE49-F238E27FC236}">
                    <a16:creationId xmlns:a16="http://schemas.microsoft.com/office/drawing/2014/main" id="{59DA8A3E-0B16-4C49-A9E8-5BFC80684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5" y="3359"/>
                <a:ext cx="83" cy="85"/>
              </a:xfrm>
              <a:custGeom>
                <a:avLst/>
                <a:gdLst>
                  <a:gd name="T0" fmla="*/ 5 w 32"/>
                  <a:gd name="T1" fmla="*/ 27 h 33"/>
                  <a:gd name="T2" fmla="*/ 16 w 32"/>
                  <a:gd name="T3" fmla="*/ 31 h 33"/>
                  <a:gd name="T4" fmla="*/ 27 w 32"/>
                  <a:gd name="T5" fmla="*/ 27 h 33"/>
                  <a:gd name="T6" fmla="*/ 32 w 32"/>
                  <a:gd name="T7" fmla="*/ 16 h 33"/>
                  <a:gd name="T8" fmla="*/ 28 w 32"/>
                  <a:gd name="T9" fmla="*/ 5 h 33"/>
                  <a:gd name="T10" fmla="*/ 17 w 32"/>
                  <a:gd name="T11" fmla="*/ 0 h 33"/>
                  <a:gd name="T12" fmla="*/ 5 w 32"/>
                  <a:gd name="T13" fmla="*/ 4 h 33"/>
                  <a:gd name="T14" fmla="*/ 1 w 32"/>
                  <a:gd name="T15" fmla="*/ 15 h 33"/>
                  <a:gd name="T16" fmla="*/ 5 w 32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5" y="27"/>
                    </a:moveTo>
                    <a:cubicBezTo>
                      <a:pt x="8" y="30"/>
                      <a:pt x="11" y="32"/>
                      <a:pt x="16" y="31"/>
                    </a:cubicBezTo>
                    <a:cubicBezTo>
                      <a:pt x="21" y="33"/>
                      <a:pt x="24" y="30"/>
                      <a:pt x="27" y="27"/>
                    </a:cubicBezTo>
                    <a:cubicBezTo>
                      <a:pt x="31" y="24"/>
                      <a:pt x="32" y="20"/>
                      <a:pt x="32" y="16"/>
                    </a:cubicBezTo>
                    <a:cubicBezTo>
                      <a:pt x="31" y="12"/>
                      <a:pt x="31" y="8"/>
                      <a:pt x="28" y="5"/>
                    </a:cubicBezTo>
                    <a:cubicBezTo>
                      <a:pt x="24" y="2"/>
                      <a:pt x="22" y="0"/>
                      <a:pt x="17" y="0"/>
                    </a:cubicBezTo>
                    <a:cubicBezTo>
                      <a:pt x="13" y="1"/>
                      <a:pt x="8" y="0"/>
                      <a:pt x="5" y="4"/>
                    </a:cubicBezTo>
                    <a:cubicBezTo>
                      <a:pt x="2" y="8"/>
                      <a:pt x="0" y="10"/>
                      <a:pt x="1" y="15"/>
                    </a:cubicBezTo>
                    <a:cubicBezTo>
                      <a:pt x="1" y="20"/>
                      <a:pt x="0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3" name="Freeform 436">
                <a:extLst>
                  <a:ext uri="{FF2B5EF4-FFF2-40B4-BE49-F238E27FC236}">
                    <a16:creationId xmlns:a16="http://schemas.microsoft.com/office/drawing/2014/main" id="{0D76ADC2-E55E-4538-98FF-0924382B2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3781"/>
                <a:ext cx="83" cy="86"/>
              </a:xfrm>
              <a:custGeom>
                <a:avLst/>
                <a:gdLst>
                  <a:gd name="T0" fmla="*/ 5 w 32"/>
                  <a:gd name="T1" fmla="*/ 27 h 33"/>
                  <a:gd name="T2" fmla="*/ 15 w 32"/>
                  <a:gd name="T3" fmla="*/ 31 h 33"/>
                  <a:gd name="T4" fmla="*/ 27 w 32"/>
                  <a:gd name="T5" fmla="*/ 27 h 33"/>
                  <a:gd name="T6" fmla="*/ 32 w 32"/>
                  <a:gd name="T7" fmla="*/ 16 h 33"/>
                  <a:gd name="T8" fmla="*/ 28 w 32"/>
                  <a:gd name="T9" fmla="*/ 5 h 33"/>
                  <a:gd name="T10" fmla="*/ 17 w 32"/>
                  <a:gd name="T11" fmla="*/ 1 h 33"/>
                  <a:gd name="T12" fmla="*/ 5 w 32"/>
                  <a:gd name="T13" fmla="*/ 5 h 33"/>
                  <a:gd name="T14" fmla="*/ 1 w 32"/>
                  <a:gd name="T15" fmla="*/ 15 h 33"/>
                  <a:gd name="T16" fmla="*/ 5 w 32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5" y="27"/>
                    </a:moveTo>
                    <a:cubicBezTo>
                      <a:pt x="8" y="30"/>
                      <a:pt x="11" y="33"/>
                      <a:pt x="15" y="31"/>
                    </a:cubicBezTo>
                    <a:cubicBezTo>
                      <a:pt x="20" y="32"/>
                      <a:pt x="24" y="31"/>
                      <a:pt x="27" y="27"/>
                    </a:cubicBezTo>
                    <a:cubicBezTo>
                      <a:pt x="30" y="24"/>
                      <a:pt x="32" y="21"/>
                      <a:pt x="32" y="16"/>
                    </a:cubicBezTo>
                    <a:cubicBezTo>
                      <a:pt x="31" y="12"/>
                      <a:pt x="31" y="8"/>
                      <a:pt x="28" y="5"/>
                    </a:cubicBezTo>
                    <a:cubicBezTo>
                      <a:pt x="25" y="2"/>
                      <a:pt x="22" y="0"/>
                      <a:pt x="17" y="1"/>
                    </a:cubicBezTo>
                    <a:cubicBezTo>
                      <a:pt x="13" y="1"/>
                      <a:pt x="9" y="0"/>
                      <a:pt x="5" y="5"/>
                    </a:cubicBezTo>
                    <a:cubicBezTo>
                      <a:pt x="3" y="8"/>
                      <a:pt x="0" y="11"/>
                      <a:pt x="1" y="15"/>
                    </a:cubicBezTo>
                    <a:cubicBezTo>
                      <a:pt x="1" y="20"/>
                      <a:pt x="1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4" name="Freeform 437">
                <a:extLst>
                  <a:ext uri="{FF2B5EF4-FFF2-40B4-BE49-F238E27FC236}">
                    <a16:creationId xmlns:a16="http://schemas.microsoft.com/office/drawing/2014/main" id="{2E678246-485E-4F27-88E5-0A9678E01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3781"/>
                <a:ext cx="80" cy="86"/>
              </a:xfrm>
              <a:custGeom>
                <a:avLst/>
                <a:gdLst>
                  <a:gd name="T0" fmla="*/ 16 w 31"/>
                  <a:gd name="T1" fmla="*/ 31 h 33"/>
                  <a:gd name="T2" fmla="*/ 27 w 31"/>
                  <a:gd name="T3" fmla="*/ 27 h 33"/>
                  <a:gd name="T4" fmla="*/ 31 w 31"/>
                  <a:gd name="T5" fmla="*/ 15 h 33"/>
                  <a:gd name="T6" fmla="*/ 26 w 31"/>
                  <a:gd name="T7" fmla="*/ 5 h 33"/>
                  <a:gd name="T8" fmla="*/ 15 w 31"/>
                  <a:gd name="T9" fmla="*/ 1 h 33"/>
                  <a:gd name="T10" fmla="*/ 4 w 31"/>
                  <a:gd name="T11" fmla="*/ 5 h 33"/>
                  <a:gd name="T12" fmla="*/ 0 w 31"/>
                  <a:gd name="T13" fmla="*/ 16 h 33"/>
                  <a:gd name="T14" fmla="*/ 4 w 31"/>
                  <a:gd name="T15" fmla="*/ 27 h 33"/>
                  <a:gd name="T16" fmla="*/ 16 w 31"/>
                  <a:gd name="T17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16" y="31"/>
                    </a:moveTo>
                    <a:cubicBezTo>
                      <a:pt x="20" y="33"/>
                      <a:pt x="23" y="30"/>
                      <a:pt x="27" y="27"/>
                    </a:cubicBezTo>
                    <a:cubicBezTo>
                      <a:pt x="31" y="24"/>
                      <a:pt x="31" y="20"/>
                      <a:pt x="31" y="15"/>
                    </a:cubicBezTo>
                    <a:cubicBezTo>
                      <a:pt x="31" y="11"/>
                      <a:pt x="29" y="8"/>
                      <a:pt x="26" y="5"/>
                    </a:cubicBezTo>
                    <a:cubicBezTo>
                      <a:pt x="23" y="0"/>
                      <a:pt x="19" y="1"/>
                      <a:pt x="15" y="1"/>
                    </a:cubicBezTo>
                    <a:cubicBezTo>
                      <a:pt x="10" y="0"/>
                      <a:pt x="7" y="2"/>
                      <a:pt x="4" y="5"/>
                    </a:cubicBezTo>
                    <a:cubicBezTo>
                      <a:pt x="0" y="8"/>
                      <a:pt x="0" y="12"/>
                      <a:pt x="0" y="16"/>
                    </a:cubicBezTo>
                    <a:cubicBezTo>
                      <a:pt x="0" y="21"/>
                      <a:pt x="1" y="24"/>
                      <a:pt x="4" y="27"/>
                    </a:cubicBezTo>
                    <a:cubicBezTo>
                      <a:pt x="8" y="31"/>
                      <a:pt x="11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5" name="Freeform 438">
                <a:extLst>
                  <a:ext uri="{FF2B5EF4-FFF2-40B4-BE49-F238E27FC236}">
                    <a16:creationId xmlns:a16="http://schemas.microsoft.com/office/drawing/2014/main" id="{3FC79341-70C2-4E74-9C26-871AC4FA8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3781"/>
                <a:ext cx="80" cy="86"/>
              </a:xfrm>
              <a:custGeom>
                <a:avLst/>
                <a:gdLst>
                  <a:gd name="T0" fmla="*/ 5 w 31"/>
                  <a:gd name="T1" fmla="*/ 27 h 33"/>
                  <a:gd name="T2" fmla="*/ 16 w 31"/>
                  <a:gd name="T3" fmla="*/ 31 h 33"/>
                  <a:gd name="T4" fmla="*/ 27 w 31"/>
                  <a:gd name="T5" fmla="*/ 27 h 33"/>
                  <a:gd name="T6" fmla="*/ 31 w 31"/>
                  <a:gd name="T7" fmla="*/ 16 h 33"/>
                  <a:gd name="T8" fmla="*/ 27 w 31"/>
                  <a:gd name="T9" fmla="*/ 5 h 33"/>
                  <a:gd name="T10" fmla="*/ 16 w 31"/>
                  <a:gd name="T11" fmla="*/ 1 h 33"/>
                  <a:gd name="T12" fmla="*/ 5 w 31"/>
                  <a:gd name="T13" fmla="*/ 5 h 33"/>
                  <a:gd name="T14" fmla="*/ 0 w 31"/>
                  <a:gd name="T15" fmla="*/ 16 h 33"/>
                  <a:gd name="T16" fmla="*/ 5 w 31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5" y="27"/>
                    </a:moveTo>
                    <a:cubicBezTo>
                      <a:pt x="8" y="30"/>
                      <a:pt x="11" y="32"/>
                      <a:pt x="16" y="31"/>
                    </a:cubicBezTo>
                    <a:cubicBezTo>
                      <a:pt x="21" y="33"/>
                      <a:pt x="24" y="30"/>
                      <a:pt x="27" y="27"/>
                    </a:cubicBezTo>
                    <a:cubicBezTo>
                      <a:pt x="31" y="24"/>
                      <a:pt x="31" y="20"/>
                      <a:pt x="31" y="16"/>
                    </a:cubicBezTo>
                    <a:cubicBezTo>
                      <a:pt x="31" y="12"/>
                      <a:pt x="30" y="8"/>
                      <a:pt x="27" y="5"/>
                    </a:cubicBezTo>
                    <a:cubicBezTo>
                      <a:pt x="24" y="2"/>
                      <a:pt x="21" y="0"/>
                      <a:pt x="16" y="1"/>
                    </a:cubicBezTo>
                    <a:cubicBezTo>
                      <a:pt x="12" y="1"/>
                      <a:pt x="8" y="1"/>
                      <a:pt x="5" y="5"/>
                    </a:cubicBezTo>
                    <a:cubicBezTo>
                      <a:pt x="2" y="8"/>
                      <a:pt x="0" y="11"/>
                      <a:pt x="0" y="16"/>
                    </a:cubicBezTo>
                    <a:cubicBezTo>
                      <a:pt x="0" y="20"/>
                      <a:pt x="1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6" name="Freeform 439">
                <a:extLst>
                  <a:ext uri="{FF2B5EF4-FFF2-40B4-BE49-F238E27FC236}">
                    <a16:creationId xmlns:a16="http://schemas.microsoft.com/office/drawing/2014/main" id="{C9E933E8-5B7E-4EAA-B35A-17167FC49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8" y="3781"/>
                <a:ext cx="86" cy="83"/>
              </a:xfrm>
              <a:custGeom>
                <a:avLst/>
                <a:gdLst>
                  <a:gd name="T0" fmla="*/ 5 w 33"/>
                  <a:gd name="T1" fmla="*/ 27 h 32"/>
                  <a:gd name="T2" fmla="*/ 15 w 33"/>
                  <a:gd name="T3" fmla="*/ 31 h 32"/>
                  <a:gd name="T4" fmla="*/ 27 w 33"/>
                  <a:gd name="T5" fmla="*/ 27 h 32"/>
                  <a:gd name="T6" fmla="*/ 31 w 33"/>
                  <a:gd name="T7" fmla="*/ 17 h 32"/>
                  <a:gd name="T8" fmla="*/ 27 w 33"/>
                  <a:gd name="T9" fmla="*/ 5 h 32"/>
                  <a:gd name="T10" fmla="*/ 16 w 33"/>
                  <a:gd name="T11" fmla="*/ 1 h 32"/>
                  <a:gd name="T12" fmla="*/ 5 w 33"/>
                  <a:gd name="T13" fmla="*/ 4 h 32"/>
                  <a:gd name="T14" fmla="*/ 1 w 33"/>
                  <a:gd name="T15" fmla="*/ 15 h 32"/>
                  <a:gd name="T16" fmla="*/ 5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5" y="27"/>
                    </a:moveTo>
                    <a:cubicBezTo>
                      <a:pt x="8" y="30"/>
                      <a:pt x="11" y="32"/>
                      <a:pt x="15" y="31"/>
                    </a:cubicBezTo>
                    <a:cubicBezTo>
                      <a:pt x="20" y="31"/>
                      <a:pt x="24" y="32"/>
                      <a:pt x="27" y="27"/>
                    </a:cubicBezTo>
                    <a:cubicBezTo>
                      <a:pt x="30" y="24"/>
                      <a:pt x="33" y="21"/>
                      <a:pt x="31" y="17"/>
                    </a:cubicBezTo>
                    <a:cubicBezTo>
                      <a:pt x="32" y="12"/>
                      <a:pt x="31" y="8"/>
                      <a:pt x="27" y="5"/>
                    </a:cubicBezTo>
                    <a:cubicBezTo>
                      <a:pt x="24" y="2"/>
                      <a:pt x="21" y="0"/>
                      <a:pt x="16" y="1"/>
                    </a:cubicBezTo>
                    <a:cubicBezTo>
                      <a:pt x="12" y="1"/>
                      <a:pt x="9" y="1"/>
                      <a:pt x="5" y="4"/>
                    </a:cubicBezTo>
                    <a:cubicBezTo>
                      <a:pt x="2" y="8"/>
                      <a:pt x="0" y="10"/>
                      <a:pt x="1" y="15"/>
                    </a:cubicBezTo>
                    <a:cubicBezTo>
                      <a:pt x="1" y="19"/>
                      <a:pt x="0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7" name="Freeform 440">
                <a:extLst>
                  <a:ext uri="{FF2B5EF4-FFF2-40B4-BE49-F238E27FC236}">
                    <a16:creationId xmlns:a16="http://schemas.microsoft.com/office/drawing/2014/main" id="{BED81CB0-A812-4E63-ABA3-F78E326E0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" y="3781"/>
                <a:ext cx="85" cy="83"/>
              </a:xfrm>
              <a:custGeom>
                <a:avLst/>
                <a:gdLst>
                  <a:gd name="T0" fmla="*/ 6 w 33"/>
                  <a:gd name="T1" fmla="*/ 27 h 32"/>
                  <a:gd name="T2" fmla="*/ 17 w 33"/>
                  <a:gd name="T3" fmla="*/ 31 h 32"/>
                  <a:gd name="T4" fmla="*/ 28 w 33"/>
                  <a:gd name="T5" fmla="*/ 28 h 32"/>
                  <a:gd name="T6" fmla="*/ 33 w 33"/>
                  <a:gd name="T7" fmla="*/ 17 h 32"/>
                  <a:gd name="T8" fmla="*/ 29 w 33"/>
                  <a:gd name="T9" fmla="*/ 5 h 32"/>
                  <a:gd name="T10" fmla="*/ 18 w 33"/>
                  <a:gd name="T11" fmla="*/ 1 h 32"/>
                  <a:gd name="T12" fmla="*/ 6 w 33"/>
                  <a:gd name="T13" fmla="*/ 5 h 32"/>
                  <a:gd name="T14" fmla="*/ 2 w 33"/>
                  <a:gd name="T15" fmla="*/ 16 h 32"/>
                  <a:gd name="T16" fmla="*/ 6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6" y="27"/>
                    </a:moveTo>
                    <a:cubicBezTo>
                      <a:pt x="9" y="31"/>
                      <a:pt x="13" y="32"/>
                      <a:pt x="17" y="31"/>
                    </a:cubicBezTo>
                    <a:cubicBezTo>
                      <a:pt x="21" y="31"/>
                      <a:pt x="25" y="31"/>
                      <a:pt x="28" y="28"/>
                    </a:cubicBezTo>
                    <a:cubicBezTo>
                      <a:pt x="31" y="24"/>
                      <a:pt x="33" y="22"/>
                      <a:pt x="33" y="17"/>
                    </a:cubicBezTo>
                    <a:cubicBezTo>
                      <a:pt x="32" y="13"/>
                      <a:pt x="33" y="8"/>
                      <a:pt x="29" y="5"/>
                    </a:cubicBezTo>
                    <a:cubicBezTo>
                      <a:pt x="25" y="2"/>
                      <a:pt x="23" y="0"/>
                      <a:pt x="18" y="1"/>
                    </a:cubicBezTo>
                    <a:cubicBezTo>
                      <a:pt x="14" y="1"/>
                      <a:pt x="10" y="0"/>
                      <a:pt x="6" y="5"/>
                    </a:cubicBezTo>
                    <a:cubicBezTo>
                      <a:pt x="4" y="8"/>
                      <a:pt x="1" y="11"/>
                      <a:pt x="2" y="16"/>
                    </a:cubicBezTo>
                    <a:cubicBezTo>
                      <a:pt x="0" y="21"/>
                      <a:pt x="3" y="24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8" name="Freeform 441">
                <a:extLst>
                  <a:ext uri="{FF2B5EF4-FFF2-40B4-BE49-F238E27FC236}">
                    <a16:creationId xmlns:a16="http://schemas.microsoft.com/office/drawing/2014/main" id="{838EC4BA-2DBD-49D1-B1B5-29D75BD43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4" y="3778"/>
                <a:ext cx="83" cy="86"/>
              </a:xfrm>
              <a:custGeom>
                <a:avLst/>
                <a:gdLst>
                  <a:gd name="T0" fmla="*/ 27 w 32"/>
                  <a:gd name="T1" fmla="*/ 6 h 33"/>
                  <a:gd name="T2" fmla="*/ 16 w 32"/>
                  <a:gd name="T3" fmla="*/ 2 h 33"/>
                  <a:gd name="T4" fmla="*/ 4 w 32"/>
                  <a:gd name="T5" fmla="*/ 6 h 33"/>
                  <a:gd name="T6" fmla="*/ 0 w 32"/>
                  <a:gd name="T7" fmla="*/ 17 h 33"/>
                  <a:gd name="T8" fmla="*/ 4 w 32"/>
                  <a:gd name="T9" fmla="*/ 28 h 33"/>
                  <a:gd name="T10" fmla="*/ 15 w 32"/>
                  <a:gd name="T11" fmla="*/ 32 h 33"/>
                  <a:gd name="T12" fmla="*/ 27 w 32"/>
                  <a:gd name="T13" fmla="*/ 28 h 33"/>
                  <a:gd name="T14" fmla="*/ 31 w 32"/>
                  <a:gd name="T15" fmla="*/ 18 h 33"/>
                  <a:gd name="T16" fmla="*/ 27 w 32"/>
                  <a:gd name="T17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27" y="6"/>
                    </a:moveTo>
                    <a:cubicBezTo>
                      <a:pt x="24" y="3"/>
                      <a:pt x="21" y="0"/>
                      <a:pt x="16" y="2"/>
                    </a:cubicBezTo>
                    <a:cubicBezTo>
                      <a:pt x="12" y="1"/>
                      <a:pt x="8" y="2"/>
                      <a:pt x="4" y="6"/>
                    </a:cubicBezTo>
                    <a:cubicBezTo>
                      <a:pt x="1" y="9"/>
                      <a:pt x="0" y="12"/>
                      <a:pt x="0" y="17"/>
                    </a:cubicBezTo>
                    <a:cubicBezTo>
                      <a:pt x="0" y="21"/>
                      <a:pt x="0" y="25"/>
                      <a:pt x="4" y="28"/>
                    </a:cubicBezTo>
                    <a:cubicBezTo>
                      <a:pt x="7" y="31"/>
                      <a:pt x="10" y="33"/>
                      <a:pt x="15" y="32"/>
                    </a:cubicBezTo>
                    <a:cubicBezTo>
                      <a:pt x="19" y="32"/>
                      <a:pt x="23" y="33"/>
                      <a:pt x="27" y="28"/>
                    </a:cubicBezTo>
                    <a:cubicBezTo>
                      <a:pt x="29" y="25"/>
                      <a:pt x="32" y="22"/>
                      <a:pt x="31" y="18"/>
                    </a:cubicBezTo>
                    <a:cubicBezTo>
                      <a:pt x="31" y="13"/>
                      <a:pt x="31" y="9"/>
                      <a:pt x="2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9" name="Freeform 442">
                <a:extLst>
                  <a:ext uri="{FF2B5EF4-FFF2-40B4-BE49-F238E27FC236}">
                    <a16:creationId xmlns:a16="http://schemas.microsoft.com/office/drawing/2014/main" id="{387D71C7-592F-4379-A634-F374399B3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" y="3045"/>
                <a:ext cx="80" cy="83"/>
              </a:xfrm>
              <a:custGeom>
                <a:avLst/>
                <a:gdLst>
                  <a:gd name="T0" fmla="*/ 5 w 31"/>
                  <a:gd name="T1" fmla="*/ 27 h 32"/>
                  <a:gd name="T2" fmla="*/ 15 w 31"/>
                  <a:gd name="T3" fmla="*/ 31 h 32"/>
                  <a:gd name="T4" fmla="*/ 27 w 31"/>
                  <a:gd name="T5" fmla="*/ 27 h 32"/>
                  <a:gd name="T6" fmla="*/ 31 w 31"/>
                  <a:gd name="T7" fmla="*/ 16 h 32"/>
                  <a:gd name="T8" fmla="*/ 27 w 31"/>
                  <a:gd name="T9" fmla="*/ 4 h 32"/>
                  <a:gd name="T10" fmla="*/ 16 w 31"/>
                  <a:gd name="T11" fmla="*/ 1 h 32"/>
                  <a:gd name="T12" fmla="*/ 5 w 31"/>
                  <a:gd name="T13" fmla="*/ 4 h 32"/>
                  <a:gd name="T14" fmla="*/ 0 w 31"/>
                  <a:gd name="T15" fmla="*/ 16 h 32"/>
                  <a:gd name="T16" fmla="*/ 5 w 31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5" y="27"/>
                    </a:moveTo>
                    <a:cubicBezTo>
                      <a:pt x="8" y="30"/>
                      <a:pt x="11" y="32"/>
                      <a:pt x="15" y="31"/>
                    </a:cubicBezTo>
                    <a:cubicBezTo>
                      <a:pt x="20" y="31"/>
                      <a:pt x="24" y="31"/>
                      <a:pt x="27" y="27"/>
                    </a:cubicBezTo>
                    <a:cubicBezTo>
                      <a:pt x="30" y="24"/>
                      <a:pt x="31" y="20"/>
                      <a:pt x="31" y="16"/>
                    </a:cubicBezTo>
                    <a:cubicBezTo>
                      <a:pt x="31" y="11"/>
                      <a:pt x="30" y="8"/>
                      <a:pt x="27" y="4"/>
                    </a:cubicBezTo>
                    <a:cubicBezTo>
                      <a:pt x="23" y="1"/>
                      <a:pt x="20" y="0"/>
                      <a:pt x="16" y="1"/>
                    </a:cubicBezTo>
                    <a:cubicBezTo>
                      <a:pt x="11" y="0"/>
                      <a:pt x="8" y="2"/>
                      <a:pt x="5" y="4"/>
                    </a:cubicBezTo>
                    <a:cubicBezTo>
                      <a:pt x="1" y="8"/>
                      <a:pt x="0" y="12"/>
                      <a:pt x="0" y="16"/>
                    </a:cubicBezTo>
                    <a:cubicBezTo>
                      <a:pt x="0" y="21"/>
                      <a:pt x="1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0" name="Freeform 443">
                <a:extLst>
                  <a:ext uri="{FF2B5EF4-FFF2-40B4-BE49-F238E27FC236}">
                    <a16:creationId xmlns:a16="http://schemas.microsoft.com/office/drawing/2014/main" id="{905E9A0B-A0A9-4E54-8EB7-92A2F005B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" y="3042"/>
                <a:ext cx="83" cy="86"/>
              </a:xfrm>
              <a:custGeom>
                <a:avLst/>
                <a:gdLst>
                  <a:gd name="T0" fmla="*/ 15 w 32"/>
                  <a:gd name="T1" fmla="*/ 32 h 33"/>
                  <a:gd name="T2" fmla="*/ 27 w 32"/>
                  <a:gd name="T3" fmla="*/ 28 h 33"/>
                  <a:gd name="T4" fmla="*/ 32 w 32"/>
                  <a:gd name="T5" fmla="*/ 18 h 33"/>
                  <a:gd name="T6" fmla="*/ 27 w 32"/>
                  <a:gd name="T7" fmla="*/ 6 h 33"/>
                  <a:gd name="T8" fmla="*/ 17 w 32"/>
                  <a:gd name="T9" fmla="*/ 2 h 33"/>
                  <a:gd name="T10" fmla="*/ 5 w 32"/>
                  <a:gd name="T11" fmla="*/ 6 h 33"/>
                  <a:gd name="T12" fmla="*/ 1 w 32"/>
                  <a:gd name="T13" fmla="*/ 17 h 33"/>
                  <a:gd name="T14" fmla="*/ 5 w 32"/>
                  <a:gd name="T15" fmla="*/ 28 h 33"/>
                  <a:gd name="T16" fmla="*/ 15 w 32"/>
                  <a:gd name="T17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15" y="32"/>
                    </a:moveTo>
                    <a:cubicBezTo>
                      <a:pt x="19" y="32"/>
                      <a:pt x="24" y="33"/>
                      <a:pt x="27" y="28"/>
                    </a:cubicBezTo>
                    <a:cubicBezTo>
                      <a:pt x="30" y="25"/>
                      <a:pt x="32" y="22"/>
                      <a:pt x="32" y="18"/>
                    </a:cubicBezTo>
                    <a:cubicBezTo>
                      <a:pt x="31" y="13"/>
                      <a:pt x="32" y="9"/>
                      <a:pt x="27" y="6"/>
                    </a:cubicBezTo>
                    <a:cubicBezTo>
                      <a:pt x="24" y="3"/>
                      <a:pt x="21" y="0"/>
                      <a:pt x="17" y="2"/>
                    </a:cubicBezTo>
                    <a:cubicBezTo>
                      <a:pt x="12" y="1"/>
                      <a:pt x="8" y="2"/>
                      <a:pt x="5" y="6"/>
                    </a:cubicBezTo>
                    <a:cubicBezTo>
                      <a:pt x="2" y="9"/>
                      <a:pt x="0" y="12"/>
                      <a:pt x="1" y="17"/>
                    </a:cubicBezTo>
                    <a:cubicBezTo>
                      <a:pt x="1" y="21"/>
                      <a:pt x="1" y="24"/>
                      <a:pt x="5" y="28"/>
                    </a:cubicBezTo>
                    <a:cubicBezTo>
                      <a:pt x="8" y="30"/>
                      <a:pt x="10" y="33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1" name="Freeform 444">
                <a:extLst>
                  <a:ext uri="{FF2B5EF4-FFF2-40B4-BE49-F238E27FC236}">
                    <a16:creationId xmlns:a16="http://schemas.microsoft.com/office/drawing/2014/main" id="{EA4E5AA4-2DF8-41E1-87F9-B31BB4CB3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" y="3045"/>
                <a:ext cx="80" cy="86"/>
              </a:xfrm>
              <a:custGeom>
                <a:avLst/>
                <a:gdLst>
                  <a:gd name="T0" fmla="*/ 16 w 31"/>
                  <a:gd name="T1" fmla="*/ 31 h 33"/>
                  <a:gd name="T2" fmla="*/ 26 w 31"/>
                  <a:gd name="T3" fmla="*/ 27 h 33"/>
                  <a:gd name="T4" fmla="*/ 31 w 31"/>
                  <a:gd name="T5" fmla="*/ 15 h 33"/>
                  <a:gd name="T6" fmla="*/ 26 w 31"/>
                  <a:gd name="T7" fmla="*/ 5 h 33"/>
                  <a:gd name="T8" fmla="*/ 16 w 31"/>
                  <a:gd name="T9" fmla="*/ 0 h 33"/>
                  <a:gd name="T10" fmla="*/ 4 w 31"/>
                  <a:gd name="T11" fmla="*/ 5 h 33"/>
                  <a:gd name="T12" fmla="*/ 0 w 31"/>
                  <a:gd name="T13" fmla="*/ 16 h 33"/>
                  <a:gd name="T14" fmla="*/ 4 w 31"/>
                  <a:gd name="T15" fmla="*/ 27 h 33"/>
                  <a:gd name="T16" fmla="*/ 16 w 31"/>
                  <a:gd name="T17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16" y="31"/>
                    </a:moveTo>
                    <a:cubicBezTo>
                      <a:pt x="20" y="33"/>
                      <a:pt x="23" y="30"/>
                      <a:pt x="26" y="27"/>
                    </a:cubicBezTo>
                    <a:cubicBezTo>
                      <a:pt x="31" y="24"/>
                      <a:pt x="31" y="20"/>
                      <a:pt x="31" y="15"/>
                    </a:cubicBezTo>
                    <a:cubicBezTo>
                      <a:pt x="31" y="11"/>
                      <a:pt x="30" y="8"/>
                      <a:pt x="26" y="5"/>
                    </a:cubicBezTo>
                    <a:cubicBezTo>
                      <a:pt x="23" y="1"/>
                      <a:pt x="20" y="0"/>
                      <a:pt x="16" y="0"/>
                    </a:cubicBezTo>
                    <a:cubicBezTo>
                      <a:pt x="11" y="0"/>
                      <a:pt x="7" y="1"/>
                      <a:pt x="4" y="5"/>
                    </a:cubicBezTo>
                    <a:cubicBezTo>
                      <a:pt x="1" y="8"/>
                      <a:pt x="0" y="12"/>
                      <a:pt x="0" y="16"/>
                    </a:cubicBezTo>
                    <a:cubicBezTo>
                      <a:pt x="0" y="20"/>
                      <a:pt x="1" y="23"/>
                      <a:pt x="4" y="27"/>
                    </a:cubicBezTo>
                    <a:cubicBezTo>
                      <a:pt x="7" y="30"/>
                      <a:pt x="11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2" name="Freeform 445">
                <a:extLst>
                  <a:ext uri="{FF2B5EF4-FFF2-40B4-BE49-F238E27FC236}">
                    <a16:creationId xmlns:a16="http://schemas.microsoft.com/office/drawing/2014/main" id="{DF494D6B-887D-4E2F-A0EE-32C52AFC62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" y="3252"/>
                <a:ext cx="80" cy="83"/>
              </a:xfrm>
              <a:custGeom>
                <a:avLst/>
                <a:gdLst>
                  <a:gd name="T0" fmla="*/ 15 w 31"/>
                  <a:gd name="T1" fmla="*/ 32 h 32"/>
                  <a:gd name="T2" fmla="*/ 27 w 31"/>
                  <a:gd name="T3" fmla="*/ 28 h 32"/>
                  <a:gd name="T4" fmla="*/ 31 w 31"/>
                  <a:gd name="T5" fmla="*/ 17 h 32"/>
                  <a:gd name="T6" fmla="*/ 27 w 31"/>
                  <a:gd name="T7" fmla="*/ 5 h 32"/>
                  <a:gd name="T8" fmla="*/ 16 w 31"/>
                  <a:gd name="T9" fmla="*/ 1 h 32"/>
                  <a:gd name="T10" fmla="*/ 4 w 31"/>
                  <a:gd name="T11" fmla="*/ 5 h 32"/>
                  <a:gd name="T12" fmla="*/ 0 w 31"/>
                  <a:gd name="T13" fmla="*/ 16 h 32"/>
                  <a:gd name="T14" fmla="*/ 4 w 31"/>
                  <a:gd name="T15" fmla="*/ 27 h 32"/>
                  <a:gd name="T16" fmla="*/ 15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5" y="32"/>
                    </a:moveTo>
                    <a:cubicBezTo>
                      <a:pt x="19" y="31"/>
                      <a:pt x="23" y="32"/>
                      <a:pt x="27" y="28"/>
                    </a:cubicBezTo>
                    <a:cubicBezTo>
                      <a:pt x="29" y="25"/>
                      <a:pt x="31" y="22"/>
                      <a:pt x="31" y="17"/>
                    </a:cubicBezTo>
                    <a:cubicBezTo>
                      <a:pt x="31" y="13"/>
                      <a:pt x="31" y="9"/>
                      <a:pt x="27" y="5"/>
                    </a:cubicBezTo>
                    <a:cubicBezTo>
                      <a:pt x="23" y="3"/>
                      <a:pt x="21" y="0"/>
                      <a:pt x="16" y="1"/>
                    </a:cubicBezTo>
                    <a:cubicBezTo>
                      <a:pt x="11" y="1"/>
                      <a:pt x="8" y="2"/>
                      <a:pt x="4" y="5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0" y="20"/>
                      <a:pt x="0" y="24"/>
                      <a:pt x="4" y="27"/>
                    </a:cubicBezTo>
                    <a:cubicBezTo>
                      <a:pt x="7" y="30"/>
                      <a:pt x="10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3" name="Freeform 446">
                <a:extLst>
                  <a:ext uri="{FF2B5EF4-FFF2-40B4-BE49-F238E27FC236}">
                    <a16:creationId xmlns:a16="http://schemas.microsoft.com/office/drawing/2014/main" id="{A8537F77-C2F9-4C86-AD52-A0EE4A76F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" y="3149"/>
                <a:ext cx="83" cy="83"/>
              </a:xfrm>
              <a:custGeom>
                <a:avLst/>
                <a:gdLst>
                  <a:gd name="T0" fmla="*/ 15 w 32"/>
                  <a:gd name="T1" fmla="*/ 32 h 32"/>
                  <a:gd name="T2" fmla="*/ 27 w 32"/>
                  <a:gd name="T3" fmla="*/ 28 h 32"/>
                  <a:gd name="T4" fmla="*/ 31 w 32"/>
                  <a:gd name="T5" fmla="*/ 17 h 32"/>
                  <a:gd name="T6" fmla="*/ 27 w 32"/>
                  <a:gd name="T7" fmla="*/ 5 h 32"/>
                  <a:gd name="T8" fmla="*/ 17 w 32"/>
                  <a:gd name="T9" fmla="*/ 1 h 32"/>
                  <a:gd name="T10" fmla="*/ 5 w 32"/>
                  <a:gd name="T11" fmla="*/ 5 h 32"/>
                  <a:gd name="T12" fmla="*/ 1 w 32"/>
                  <a:gd name="T13" fmla="*/ 16 h 32"/>
                  <a:gd name="T14" fmla="*/ 4 w 32"/>
                  <a:gd name="T15" fmla="*/ 27 h 32"/>
                  <a:gd name="T16" fmla="*/ 15 w 32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5" y="32"/>
                    </a:moveTo>
                    <a:cubicBezTo>
                      <a:pt x="19" y="31"/>
                      <a:pt x="24" y="32"/>
                      <a:pt x="27" y="28"/>
                    </a:cubicBezTo>
                    <a:cubicBezTo>
                      <a:pt x="30" y="24"/>
                      <a:pt x="32" y="22"/>
                      <a:pt x="31" y="17"/>
                    </a:cubicBezTo>
                    <a:cubicBezTo>
                      <a:pt x="31" y="13"/>
                      <a:pt x="32" y="8"/>
                      <a:pt x="27" y="5"/>
                    </a:cubicBezTo>
                    <a:cubicBezTo>
                      <a:pt x="24" y="2"/>
                      <a:pt x="21" y="0"/>
                      <a:pt x="17" y="1"/>
                    </a:cubicBezTo>
                    <a:cubicBezTo>
                      <a:pt x="12" y="0"/>
                      <a:pt x="8" y="1"/>
                      <a:pt x="5" y="5"/>
                    </a:cubicBezTo>
                    <a:cubicBezTo>
                      <a:pt x="2" y="8"/>
                      <a:pt x="0" y="12"/>
                      <a:pt x="1" y="16"/>
                    </a:cubicBezTo>
                    <a:cubicBezTo>
                      <a:pt x="1" y="20"/>
                      <a:pt x="1" y="24"/>
                      <a:pt x="4" y="27"/>
                    </a:cubicBezTo>
                    <a:cubicBezTo>
                      <a:pt x="8" y="30"/>
                      <a:pt x="10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4" name="Freeform 447">
                <a:extLst>
                  <a:ext uri="{FF2B5EF4-FFF2-40B4-BE49-F238E27FC236}">
                    <a16:creationId xmlns:a16="http://schemas.microsoft.com/office/drawing/2014/main" id="{29876C7B-8EDB-4840-8D25-49F65DDDC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" y="3149"/>
                <a:ext cx="83" cy="83"/>
              </a:xfrm>
              <a:custGeom>
                <a:avLst/>
                <a:gdLst>
                  <a:gd name="T0" fmla="*/ 15 w 32"/>
                  <a:gd name="T1" fmla="*/ 32 h 32"/>
                  <a:gd name="T2" fmla="*/ 27 w 32"/>
                  <a:gd name="T3" fmla="*/ 28 h 32"/>
                  <a:gd name="T4" fmla="*/ 31 w 32"/>
                  <a:gd name="T5" fmla="*/ 17 h 32"/>
                  <a:gd name="T6" fmla="*/ 27 w 32"/>
                  <a:gd name="T7" fmla="*/ 5 h 32"/>
                  <a:gd name="T8" fmla="*/ 17 w 32"/>
                  <a:gd name="T9" fmla="*/ 1 h 32"/>
                  <a:gd name="T10" fmla="*/ 4 w 32"/>
                  <a:gd name="T11" fmla="*/ 5 h 32"/>
                  <a:gd name="T12" fmla="*/ 0 w 32"/>
                  <a:gd name="T13" fmla="*/ 16 h 32"/>
                  <a:gd name="T14" fmla="*/ 4 w 32"/>
                  <a:gd name="T15" fmla="*/ 27 h 32"/>
                  <a:gd name="T16" fmla="*/ 15 w 32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5" y="32"/>
                    </a:moveTo>
                    <a:cubicBezTo>
                      <a:pt x="19" y="31"/>
                      <a:pt x="23" y="32"/>
                      <a:pt x="27" y="28"/>
                    </a:cubicBezTo>
                    <a:cubicBezTo>
                      <a:pt x="29" y="24"/>
                      <a:pt x="32" y="22"/>
                      <a:pt x="31" y="17"/>
                    </a:cubicBezTo>
                    <a:cubicBezTo>
                      <a:pt x="31" y="12"/>
                      <a:pt x="31" y="8"/>
                      <a:pt x="27" y="5"/>
                    </a:cubicBezTo>
                    <a:cubicBezTo>
                      <a:pt x="24" y="2"/>
                      <a:pt x="21" y="0"/>
                      <a:pt x="17" y="1"/>
                    </a:cubicBezTo>
                    <a:cubicBezTo>
                      <a:pt x="12" y="0"/>
                      <a:pt x="8" y="1"/>
                      <a:pt x="4" y="5"/>
                    </a:cubicBezTo>
                    <a:cubicBezTo>
                      <a:pt x="1" y="8"/>
                      <a:pt x="0" y="12"/>
                      <a:pt x="0" y="16"/>
                    </a:cubicBezTo>
                    <a:cubicBezTo>
                      <a:pt x="0" y="20"/>
                      <a:pt x="1" y="24"/>
                      <a:pt x="4" y="27"/>
                    </a:cubicBezTo>
                    <a:cubicBezTo>
                      <a:pt x="7" y="30"/>
                      <a:pt x="10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5" name="Freeform 448">
                <a:extLst>
                  <a:ext uri="{FF2B5EF4-FFF2-40B4-BE49-F238E27FC236}">
                    <a16:creationId xmlns:a16="http://schemas.microsoft.com/office/drawing/2014/main" id="{96EC27E8-95AB-4F11-B3C4-F9AEFE81A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8" y="3252"/>
                <a:ext cx="81" cy="83"/>
              </a:xfrm>
              <a:custGeom>
                <a:avLst/>
                <a:gdLst>
                  <a:gd name="T0" fmla="*/ 4 w 31"/>
                  <a:gd name="T1" fmla="*/ 27 h 32"/>
                  <a:gd name="T2" fmla="*/ 14 w 31"/>
                  <a:gd name="T3" fmla="*/ 32 h 32"/>
                  <a:gd name="T4" fmla="*/ 26 w 31"/>
                  <a:gd name="T5" fmla="*/ 28 h 32"/>
                  <a:gd name="T6" fmla="*/ 31 w 31"/>
                  <a:gd name="T7" fmla="*/ 17 h 32"/>
                  <a:gd name="T8" fmla="*/ 26 w 31"/>
                  <a:gd name="T9" fmla="*/ 5 h 32"/>
                  <a:gd name="T10" fmla="*/ 15 w 31"/>
                  <a:gd name="T11" fmla="*/ 2 h 32"/>
                  <a:gd name="T12" fmla="*/ 4 w 31"/>
                  <a:gd name="T13" fmla="*/ 5 h 32"/>
                  <a:gd name="T14" fmla="*/ 0 w 31"/>
                  <a:gd name="T15" fmla="*/ 16 h 32"/>
                  <a:gd name="T16" fmla="*/ 4 w 31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4" y="27"/>
                    </a:moveTo>
                    <a:cubicBezTo>
                      <a:pt x="7" y="30"/>
                      <a:pt x="10" y="32"/>
                      <a:pt x="14" y="32"/>
                    </a:cubicBezTo>
                    <a:cubicBezTo>
                      <a:pt x="19" y="31"/>
                      <a:pt x="23" y="32"/>
                      <a:pt x="26" y="28"/>
                    </a:cubicBezTo>
                    <a:cubicBezTo>
                      <a:pt x="29" y="25"/>
                      <a:pt x="31" y="22"/>
                      <a:pt x="31" y="17"/>
                    </a:cubicBezTo>
                    <a:cubicBezTo>
                      <a:pt x="30" y="13"/>
                      <a:pt x="31" y="9"/>
                      <a:pt x="26" y="5"/>
                    </a:cubicBezTo>
                    <a:cubicBezTo>
                      <a:pt x="23" y="3"/>
                      <a:pt x="20" y="0"/>
                      <a:pt x="15" y="2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0" y="20"/>
                      <a:pt x="0" y="24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6" name="Freeform 449">
                <a:extLst>
                  <a:ext uri="{FF2B5EF4-FFF2-40B4-BE49-F238E27FC236}">
                    <a16:creationId xmlns:a16="http://schemas.microsoft.com/office/drawing/2014/main" id="{34B85A69-8ED3-4F36-A444-2A7B93FEB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7" y="3149"/>
                <a:ext cx="81" cy="83"/>
              </a:xfrm>
              <a:custGeom>
                <a:avLst/>
                <a:gdLst>
                  <a:gd name="T0" fmla="*/ 14 w 31"/>
                  <a:gd name="T1" fmla="*/ 32 h 32"/>
                  <a:gd name="T2" fmla="*/ 26 w 31"/>
                  <a:gd name="T3" fmla="*/ 28 h 32"/>
                  <a:gd name="T4" fmla="*/ 31 w 31"/>
                  <a:gd name="T5" fmla="*/ 17 h 32"/>
                  <a:gd name="T6" fmla="*/ 26 w 31"/>
                  <a:gd name="T7" fmla="*/ 5 h 32"/>
                  <a:gd name="T8" fmla="*/ 16 w 31"/>
                  <a:gd name="T9" fmla="*/ 1 h 32"/>
                  <a:gd name="T10" fmla="*/ 4 w 31"/>
                  <a:gd name="T11" fmla="*/ 5 h 32"/>
                  <a:gd name="T12" fmla="*/ 0 w 31"/>
                  <a:gd name="T13" fmla="*/ 16 h 32"/>
                  <a:gd name="T14" fmla="*/ 4 w 31"/>
                  <a:gd name="T15" fmla="*/ 27 h 32"/>
                  <a:gd name="T16" fmla="*/ 14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4" y="32"/>
                    </a:moveTo>
                    <a:cubicBezTo>
                      <a:pt x="19" y="31"/>
                      <a:pt x="23" y="32"/>
                      <a:pt x="26" y="28"/>
                    </a:cubicBezTo>
                    <a:cubicBezTo>
                      <a:pt x="29" y="24"/>
                      <a:pt x="31" y="21"/>
                      <a:pt x="31" y="17"/>
                    </a:cubicBezTo>
                    <a:cubicBezTo>
                      <a:pt x="30" y="12"/>
                      <a:pt x="30" y="8"/>
                      <a:pt x="26" y="5"/>
                    </a:cubicBezTo>
                    <a:cubicBezTo>
                      <a:pt x="23" y="2"/>
                      <a:pt x="20" y="0"/>
                      <a:pt x="16" y="1"/>
                    </a:cubicBezTo>
                    <a:cubicBezTo>
                      <a:pt x="11" y="0"/>
                      <a:pt x="7" y="1"/>
                      <a:pt x="4" y="5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0" y="20"/>
                      <a:pt x="0" y="24"/>
                      <a:pt x="4" y="27"/>
                    </a:cubicBezTo>
                    <a:cubicBezTo>
                      <a:pt x="7" y="30"/>
                      <a:pt x="10" y="32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7" name="Freeform 450">
                <a:extLst>
                  <a:ext uri="{FF2B5EF4-FFF2-40B4-BE49-F238E27FC236}">
                    <a16:creationId xmlns:a16="http://schemas.microsoft.com/office/drawing/2014/main" id="{473187A1-687C-42E2-82A1-20F63707B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3149"/>
                <a:ext cx="80" cy="83"/>
              </a:xfrm>
              <a:custGeom>
                <a:avLst/>
                <a:gdLst>
                  <a:gd name="T0" fmla="*/ 4 w 31"/>
                  <a:gd name="T1" fmla="*/ 27 h 32"/>
                  <a:gd name="T2" fmla="*/ 15 w 31"/>
                  <a:gd name="T3" fmla="*/ 32 h 32"/>
                  <a:gd name="T4" fmla="*/ 27 w 31"/>
                  <a:gd name="T5" fmla="*/ 27 h 32"/>
                  <a:gd name="T6" fmla="*/ 31 w 31"/>
                  <a:gd name="T7" fmla="*/ 16 h 32"/>
                  <a:gd name="T8" fmla="*/ 26 w 31"/>
                  <a:gd name="T9" fmla="*/ 5 h 32"/>
                  <a:gd name="T10" fmla="*/ 16 w 31"/>
                  <a:gd name="T11" fmla="*/ 1 h 32"/>
                  <a:gd name="T12" fmla="*/ 5 w 31"/>
                  <a:gd name="T13" fmla="*/ 5 h 32"/>
                  <a:gd name="T14" fmla="*/ 0 w 31"/>
                  <a:gd name="T15" fmla="*/ 16 h 32"/>
                  <a:gd name="T16" fmla="*/ 4 w 31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4" y="27"/>
                    </a:moveTo>
                    <a:cubicBezTo>
                      <a:pt x="7" y="30"/>
                      <a:pt x="10" y="32"/>
                      <a:pt x="15" y="32"/>
                    </a:cubicBezTo>
                    <a:cubicBezTo>
                      <a:pt x="19" y="31"/>
                      <a:pt x="23" y="31"/>
                      <a:pt x="27" y="27"/>
                    </a:cubicBezTo>
                    <a:cubicBezTo>
                      <a:pt x="30" y="24"/>
                      <a:pt x="31" y="21"/>
                      <a:pt x="31" y="16"/>
                    </a:cubicBezTo>
                    <a:cubicBezTo>
                      <a:pt x="31" y="12"/>
                      <a:pt x="30" y="8"/>
                      <a:pt x="26" y="5"/>
                    </a:cubicBezTo>
                    <a:cubicBezTo>
                      <a:pt x="23" y="2"/>
                      <a:pt x="20" y="0"/>
                      <a:pt x="16" y="1"/>
                    </a:cubicBezTo>
                    <a:cubicBezTo>
                      <a:pt x="11" y="0"/>
                      <a:pt x="8" y="2"/>
                      <a:pt x="5" y="5"/>
                    </a:cubicBezTo>
                    <a:cubicBezTo>
                      <a:pt x="1" y="8"/>
                      <a:pt x="0" y="12"/>
                      <a:pt x="0" y="16"/>
                    </a:cubicBezTo>
                    <a:cubicBezTo>
                      <a:pt x="0" y="21"/>
                      <a:pt x="1" y="24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8" name="Freeform 451">
                <a:extLst>
                  <a:ext uri="{FF2B5EF4-FFF2-40B4-BE49-F238E27FC236}">
                    <a16:creationId xmlns:a16="http://schemas.microsoft.com/office/drawing/2014/main" id="{497F2CB2-9BE4-4EDB-8C94-6118C576B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2" y="3151"/>
                <a:ext cx="86" cy="81"/>
              </a:xfrm>
              <a:custGeom>
                <a:avLst/>
                <a:gdLst>
                  <a:gd name="T0" fmla="*/ 5 w 33"/>
                  <a:gd name="T1" fmla="*/ 26 h 31"/>
                  <a:gd name="T2" fmla="*/ 17 w 33"/>
                  <a:gd name="T3" fmla="*/ 31 h 31"/>
                  <a:gd name="T4" fmla="*/ 28 w 33"/>
                  <a:gd name="T5" fmla="*/ 26 h 31"/>
                  <a:gd name="T6" fmla="*/ 32 w 33"/>
                  <a:gd name="T7" fmla="*/ 16 h 31"/>
                  <a:gd name="T8" fmla="*/ 28 w 33"/>
                  <a:gd name="T9" fmla="*/ 4 h 31"/>
                  <a:gd name="T10" fmla="*/ 17 w 33"/>
                  <a:gd name="T11" fmla="*/ 0 h 31"/>
                  <a:gd name="T12" fmla="*/ 5 w 33"/>
                  <a:gd name="T13" fmla="*/ 4 h 31"/>
                  <a:gd name="T14" fmla="*/ 2 w 33"/>
                  <a:gd name="T15" fmla="*/ 15 h 31"/>
                  <a:gd name="T16" fmla="*/ 5 w 33"/>
                  <a:gd name="T17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5" y="26"/>
                    </a:moveTo>
                    <a:cubicBezTo>
                      <a:pt x="9" y="30"/>
                      <a:pt x="12" y="31"/>
                      <a:pt x="17" y="31"/>
                    </a:cubicBezTo>
                    <a:cubicBezTo>
                      <a:pt x="21" y="31"/>
                      <a:pt x="25" y="30"/>
                      <a:pt x="28" y="26"/>
                    </a:cubicBezTo>
                    <a:cubicBezTo>
                      <a:pt x="31" y="23"/>
                      <a:pt x="33" y="20"/>
                      <a:pt x="32" y="16"/>
                    </a:cubicBezTo>
                    <a:cubicBezTo>
                      <a:pt x="32" y="11"/>
                      <a:pt x="32" y="7"/>
                      <a:pt x="28" y="4"/>
                    </a:cubicBezTo>
                    <a:cubicBezTo>
                      <a:pt x="25" y="1"/>
                      <a:pt x="21" y="0"/>
                      <a:pt x="17" y="0"/>
                    </a:cubicBezTo>
                    <a:cubicBezTo>
                      <a:pt x="12" y="0"/>
                      <a:pt x="9" y="0"/>
                      <a:pt x="5" y="4"/>
                    </a:cubicBezTo>
                    <a:cubicBezTo>
                      <a:pt x="2" y="8"/>
                      <a:pt x="0" y="11"/>
                      <a:pt x="2" y="15"/>
                    </a:cubicBezTo>
                    <a:cubicBezTo>
                      <a:pt x="1" y="19"/>
                      <a:pt x="2" y="23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9" name="Freeform 452">
                <a:extLst>
                  <a:ext uri="{FF2B5EF4-FFF2-40B4-BE49-F238E27FC236}">
                    <a16:creationId xmlns:a16="http://schemas.microsoft.com/office/drawing/2014/main" id="{F8B4B1A0-A7D7-438D-A6A4-846309579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9" y="3149"/>
                <a:ext cx="83" cy="83"/>
              </a:xfrm>
              <a:custGeom>
                <a:avLst/>
                <a:gdLst>
                  <a:gd name="T0" fmla="*/ 17 w 32"/>
                  <a:gd name="T1" fmla="*/ 32 h 32"/>
                  <a:gd name="T2" fmla="*/ 28 w 32"/>
                  <a:gd name="T3" fmla="*/ 27 h 32"/>
                  <a:gd name="T4" fmla="*/ 32 w 32"/>
                  <a:gd name="T5" fmla="*/ 16 h 32"/>
                  <a:gd name="T6" fmla="*/ 27 w 32"/>
                  <a:gd name="T7" fmla="*/ 5 h 32"/>
                  <a:gd name="T8" fmla="*/ 15 w 32"/>
                  <a:gd name="T9" fmla="*/ 1 h 32"/>
                  <a:gd name="T10" fmla="*/ 5 w 32"/>
                  <a:gd name="T11" fmla="*/ 5 h 32"/>
                  <a:gd name="T12" fmla="*/ 1 w 32"/>
                  <a:gd name="T13" fmla="*/ 17 h 32"/>
                  <a:gd name="T14" fmla="*/ 5 w 32"/>
                  <a:gd name="T15" fmla="*/ 28 h 32"/>
                  <a:gd name="T16" fmla="*/ 17 w 32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7" y="32"/>
                    </a:moveTo>
                    <a:cubicBezTo>
                      <a:pt x="22" y="32"/>
                      <a:pt x="24" y="30"/>
                      <a:pt x="28" y="27"/>
                    </a:cubicBezTo>
                    <a:cubicBezTo>
                      <a:pt x="31" y="24"/>
                      <a:pt x="31" y="20"/>
                      <a:pt x="32" y="16"/>
                    </a:cubicBezTo>
                    <a:cubicBezTo>
                      <a:pt x="32" y="12"/>
                      <a:pt x="31" y="8"/>
                      <a:pt x="27" y="5"/>
                    </a:cubicBezTo>
                    <a:cubicBezTo>
                      <a:pt x="24" y="1"/>
                      <a:pt x="20" y="0"/>
                      <a:pt x="15" y="1"/>
                    </a:cubicBezTo>
                    <a:cubicBezTo>
                      <a:pt x="11" y="0"/>
                      <a:pt x="8" y="2"/>
                      <a:pt x="5" y="5"/>
                    </a:cubicBezTo>
                    <a:cubicBezTo>
                      <a:pt x="1" y="8"/>
                      <a:pt x="1" y="12"/>
                      <a:pt x="1" y="17"/>
                    </a:cubicBezTo>
                    <a:cubicBezTo>
                      <a:pt x="0" y="21"/>
                      <a:pt x="2" y="24"/>
                      <a:pt x="5" y="28"/>
                    </a:cubicBezTo>
                    <a:cubicBezTo>
                      <a:pt x="8" y="32"/>
                      <a:pt x="13" y="31"/>
                      <a:pt x="1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0" name="Freeform 453">
                <a:extLst>
                  <a:ext uri="{FF2B5EF4-FFF2-40B4-BE49-F238E27FC236}">
                    <a16:creationId xmlns:a16="http://schemas.microsoft.com/office/drawing/2014/main" id="{5BCB15F8-D3BD-4B2E-A527-F5EF318C1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0" y="3149"/>
                <a:ext cx="85" cy="83"/>
              </a:xfrm>
              <a:custGeom>
                <a:avLst/>
                <a:gdLst>
                  <a:gd name="T0" fmla="*/ 6 w 33"/>
                  <a:gd name="T1" fmla="*/ 27 h 32"/>
                  <a:gd name="T2" fmla="*/ 17 w 33"/>
                  <a:gd name="T3" fmla="*/ 32 h 32"/>
                  <a:gd name="T4" fmla="*/ 28 w 33"/>
                  <a:gd name="T5" fmla="*/ 28 h 32"/>
                  <a:gd name="T6" fmla="*/ 33 w 33"/>
                  <a:gd name="T7" fmla="*/ 17 h 32"/>
                  <a:gd name="T8" fmla="*/ 29 w 33"/>
                  <a:gd name="T9" fmla="*/ 5 h 32"/>
                  <a:gd name="T10" fmla="*/ 18 w 33"/>
                  <a:gd name="T11" fmla="*/ 1 h 32"/>
                  <a:gd name="T12" fmla="*/ 6 w 33"/>
                  <a:gd name="T13" fmla="*/ 5 h 32"/>
                  <a:gd name="T14" fmla="*/ 2 w 33"/>
                  <a:gd name="T15" fmla="*/ 16 h 32"/>
                  <a:gd name="T16" fmla="*/ 6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6" y="27"/>
                    </a:moveTo>
                    <a:cubicBezTo>
                      <a:pt x="9" y="31"/>
                      <a:pt x="13" y="32"/>
                      <a:pt x="17" y="32"/>
                    </a:cubicBezTo>
                    <a:cubicBezTo>
                      <a:pt x="21" y="32"/>
                      <a:pt x="25" y="31"/>
                      <a:pt x="28" y="28"/>
                    </a:cubicBezTo>
                    <a:cubicBezTo>
                      <a:pt x="31" y="25"/>
                      <a:pt x="33" y="22"/>
                      <a:pt x="33" y="17"/>
                    </a:cubicBezTo>
                    <a:cubicBezTo>
                      <a:pt x="32" y="13"/>
                      <a:pt x="33" y="9"/>
                      <a:pt x="29" y="5"/>
                    </a:cubicBezTo>
                    <a:cubicBezTo>
                      <a:pt x="25" y="3"/>
                      <a:pt x="23" y="0"/>
                      <a:pt x="18" y="1"/>
                    </a:cubicBezTo>
                    <a:cubicBezTo>
                      <a:pt x="14" y="1"/>
                      <a:pt x="10" y="1"/>
                      <a:pt x="6" y="5"/>
                    </a:cubicBezTo>
                    <a:cubicBezTo>
                      <a:pt x="4" y="8"/>
                      <a:pt x="1" y="11"/>
                      <a:pt x="2" y="16"/>
                    </a:cubicBezTo>
                    <a:cubicBezTo>
                      <a:pt x="0" y="21"/>
                      <a:pt x="3" y="24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1" name="Freeform 454">
                <a:extLst>
                  <a:ext uri="{FF2B5EF4-FFF2-40B4-BE49-F238E27FC236}">
                    <a16:creationId xmlns:a16="http://schemas.microsoft.com/office/drawing/2014/main" id="{79A40C0B-42B1-457F-832A-9E5EF81D3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1" y="3149"/>
                <a:ext cx="86" cy="83"/>
              </a:xfrm>
              <a:custGeom>
                <a:avLst/>
                <a:gdLst>
                  <a:gd name="T0" fmla="*/ 5 w 33"/>
                  <a:gd name="T1" fmla="*/ 27 h 32"/>
                  <a:gd name="T2" fmla="*/ 16 w 33"/>
                  <a:gd name="T3" fmla="*/ 32 h 32"/>
                  <a:gd name="T4" fmla="*/ 27 w 33"/>
                  <a:gd name="T5" fmla="*/ 28 h 32"/>
                  <a:gd name="T6" fmla="*/ 32 w 33"/>
                  <a:gd name="T7" fmla="*/ 17 h 32"/>
                  <a:gd name="T8" fmla="*/ 28 w 33"/>
                  <a:gd name="T9" fmla="*/ 5 h 32"/>
                  <a:gd name="T10" fmla="*/ 17 w 33"/>
                  <a:gd name="T11" fmla="*/ 1 h 32"/>
                  <a:gd name="T12" fmla="*/ 5 w 33"/>
                  <a:gd name="T13" fmla="*/ 5 h 32"/>
                  <a:gd name="T14" fmla="*/ 1 w 33"/>
                  <a:gd name="T15" fmla="*/ 15 h 32"/>
                  <a:gd name="T16" fmla="*/ 5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5" y="27"/>
                    </a:moveTo>
                    <a:cubicBezTo>
                      <a:pt x="9" y="31"/>
                      <a:pt x="12" y="32"/>
                      <a:pt x="16" y="32"/>
                    </a:cubicBezTo>
                    <a:cubicBezTo>
                      <a:pt x="21" y="32"/>
                      <a:pt x="24" y="31"/>
                      <a:pt x="27" y="28"/>
                    </a:cubicBezTo>
                    <a:cubicBezTo>
                      <a:pt x="30" y="25"/>
                      <a:pt x="33" y="22"/>
                      <a:pt x="32" y="17"/>
                    </a:cubicBezTo>
                    <a:cubicBezTo>
                      <a:pt x="32" y="13"/>
                      <a:pt x="33" y="9"/>
                      <a:pt x="28" y="5"/>
                    </a:cubicBezTo>
                    <a:cubicBezTo>
                      <a:pt x="25" y="3"/>
                      <a:pt x="22" y="0"/>
                      <a:pt x="17" y="1"/>
                    </a:cubicBezTo>
                    <a:cubicBezTo>
                      <a:pt x="13" y="1"/>
                      <a:pt x="9" y="1"/>
                      <a:pt x="5" y="5"/>
                    </a:cubicBezTo>
                    <a:cubicBezTo>
                      <a:pt x="3" y="8"/>
                      <a:pt x="0" y="11"/>
                      <a:pt x="1" y="15"/>
                    </a:cubicBezTo>
                    <a:cubicBezTo>
                      <a:pt x="1" y="20"/>
                      <a:pt x="2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2" name="Freeform 455">
                <a:extLst>
                  <a:ext uri="{FF2B5EF4-FFF2-40B4-BE49-F238E27FC236}">
                    <a16:creationId xmlns:a16="http://schemas.microsoft.com/office/drawing/2014/main" id="{89F9DEB7-EB0C-4D5B-941F-6EFB44B3C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3149"/>
                <a:ext cx="86" cy="83"/>
              </a:xfrm>
              <a:custGeom>
                <a:avLst/>
                <a:gdLst>
                  <a:gd name="T0" fmla="*/ 6 w 33"/>
                  <a:gd name="T1" fmla="*/ 27 h 32"/>
                  <a:gd name="T2" fmla="*/ 17 w 33"/>
                  <a:gd name="T3" fmla="*/ 32 h 32"/>
                  <a:gd name="T4" fmla="*/ 28 w 33"/>
                  <a:gd name="T5" fmla="*/ 28 h 32"/>
                  <a:gd name="T6" fmla="*/ 32 w 33"/>
                  <a:gd name="T7" fmla="*/ 17 h 32"/>
                  <a:gd name="T8" fmla="*/ 28 w 33"/>
                  <a:gd name="T9" fmla="*/ 5 h 32"/>
                  <a:gd name="T10" fmla="*/ 18 w 33"/>
                  <a:gd name="T11" fmla="*/ 1 h 32"/>
                  <a:gd name="T12" fmla="*/ 6 w 33"/>
                  <a:gd name="T13" fmla="*/ 5 h 32"/>
                  <a:gd name="T14" fmla="*/ 2 w 33"/>
                  <a:gd name="T15" fmla="*/ 16 h 32"/>
                  <a:gd name="T16" fmla="*/ 6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6" y="27"/>
                    </a:moveTo>
                    <a:cubicBezTo>
                      <a:pt x="9" y="31"/>
                      <a:pt x="12" y="32"/>
                      <a:pt x="17" y="32"/>
                    </a:cubicBezTo>
                    <a:cubicBezTo>
                      <a:pt x="21" y="32"/>
                      <a:pt x="24" y="31"/>
                      <a:pt x="28" y="28"/>
                    </a:cubicBezTo>
                    <a:cubicBezTo>
                      <a:pt x="31" y="25"/>
                      <a:pt x="33" y="22"/>
                      <a:pt x="32" y="17"/>
                    </a:cubicBezTo>
                    <a:cubicBezTo>
                      <a:pt x="32" y="13"/>
                      <a:pt x="33" y="9"/>
                      <a:pt x="28" y="5"/>
                    </a:cubicBezTo>
                    <a:cubicBezTo>
                      <a:pt x="25" y="3"/>
                      <a:pt x="22" y="0"/>
                      <a:pt x="18" y="1"/>
                    </a:cubicBezTo>
                    <a:cubicBezTo>
                      <a:pt x="13" y="1"/>
                      <a:pt x="9" y="1"/>
                      <a:pt x="6" y="5"/>
                    </a:cubicBezTo>
                    <a:cubicBezTo>
                      <a:pt x="3" y="8"/>
                      <a:pt x="0" y="11"/>
                      <a:pt x="2" y="16"/>
                    </a:cubicBezTo>
                    <a:cubicBezTo>
                      <a:pt x="0" y="21"/>
                      <a:pt x="3" y="24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3" name="Freeform 456">
                <a:extLst>
                  <a:ext uri="{FF2B5EF4-FFF2-40B4-BE49-F238E27FC236}">
                    <a16:creationId xmlns:a16="http://schemas.microsoft.com/office/drawing/2014/main" id="{6660110B-AEFA-48B1-A7A0-212533D375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4" y="3149"/>
                <a:ext cx="80" cy="83"/>
              </a:xfrm>
              <a:custGeom>
                <a:avLst/>
                <a:gdLst>
                  <a:gd name="T0" fmla="*/ 14 w 31"/>
                  <a:gd name="T1" fmla="*/ 32 h 32"/>
                  <a:gd name="T2" fmla="*/ 26 w 31"/>
                  <a:gd name="T3" fmla="*/ 28 h 32"/>
                  <a:gd name="T4" fmla="*/ 31 w 31"/>
                  <a:gd name="T5" fmla="*/ 17 h 32"/>
                  <a:gd name="T6" fmla="*/ 26 w 31"/>
                  <a:gd name="T7" fmla="*/ 5 h 32"/>
                  <a:gd name="T8" fmla="*/ 16 w 31"/>
                  <a:gd name="T9" fmla="*/ 1 h 32"/>
                  <a:gd name="T10" fmla="*/ 4 w 31"/>
                  <a:gd name="T11" fmla="*/ 5 h 32"/>
                  <a:gd name="T12" fmla="*/ 0 w 31"/>
                  <a:gd name="T13" fmla="*/ 16 h 32"/>
                  <a:gd name="T14" fmla="*/ 4 w 31"/>
                  <a:gd name="T15" fmla="*/ 27 h 32"/>
                  <a:gd name="T16" fmla="*/ 14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4" y="32"/>
                    </a:moveTo>
                    <a:cubicBezTo>
                      <a:pt x="19" y="31"/>
                      <a:pt x="23" y="32"/>
                      <a:pt x="26" y="28"/>
                    </a:cubicBezTo>
                    <a:cubicBezTo>
                      <a:pt x="29" y="24"/>
                      <a:pt x="31" y="22"/>
                      <a:pt x="31" y="17"/>
                    </a:cubicBezTo>
                    <a:cubicBezTo>
                      <a:pt x="30" y="12"/>
                      <a:pt x="31" y="8"/>
                      <a:pt x="26" y="5"/>
                    </a:cubicBezTo>
                    <a:cubicBezTo>
                      <a:pt x="23" y="2"/>
                      <a:pt x="20" y="0"/>
                      <a:pt x="16" y="1"/>
                    </a:cubicBezTo>
                    <a:cubicBezTo>
                      <a:pt x="11" y="0"/>
                      <a:pt x="7" y="1"/>
                      <a:pt x="4" y="5"/>
                    </a:cubicBezTo>
                    <a:cubicBezTo>
                      <a:pt x="1" y="8"/>
                      <a:pt x="0" y="12"/>
                      <a:pt x="0" y="16"/>
                    </a:cubicBezTo>
                    <a:cubicBezTo>
                      <a:pt x="0" y="20"/>
                      <a:pt x="0" y="24"/>
                      <a:pt x="4" y="27"/>
                    </a:cubicBezTo>
                    <a:cubicBezTo>
                      <a:pt x="7" y="30"/>
                      <a:pt x="10" y="32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4" name="Freeform 457">
                <a:extLst>
                  <a:ext uri="{FF2B5EF4-FFF2-40B4-BE49-F238E27FC236}">
                    <a16:creationId xmlns:a16="http://schemas.microsoft.com/office/drawing/2014/main" id="{83B32BEE-53F4-4831-9532-3D12DDBE8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" y="3151"/>
                <a:ext cx="86" cy="81"/>
              </a:xfrm>
              <a:custGeom>
                <a:avLst/>
                <a:gdLst>
                  <a:gd name="T0" fmla="*/ 5 w 33"/>
                  <a:gd name="T1" fmla="*/ 26 h 31"/>
                  <a:gd name="T2" fmla="*/ 17 w 33"/>
                  <a:gd name="T3" fmla="*/ 31 h 31"/>
                  <a:gd name="T4" fmla="*/ 28 w 33"/>
                  <a:gd name="T5" fmla="*/ 26 h 31"/>
                  <a:gd name="T6" fmla="*/ 32 w 33"/>
                  <a:gd name="T7" fmla="*/ 14 h 31"/>
                  <a:gd name="T8" fmla="*/ 27 w 33"/>
                  <a:gd name="T9" fmla="*/ 4 h 31"/>
                  <a:gd name="T10" fmla="*/ 16 w 33"/>
                  <a:gd name="T11" fmla="*/ 0 h 31"/>
                  <a:gd name="T12" fmla="*/ 6 w 33"/>
                  <a:gd name="T13" fmla="*/ 4 h 31"/>
                  <a:gd name="T14" fmla="*/ 1 w 33"/>
                  <a:gd name="T15" fmla="*/ 16 h 31"/>
                  <a:gd name="T16" fmla="*/ 5 w 33"/>
                  <a:gd name="T17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5" y="26"/>
                    </a:moveTo>
                    <a:cubicBezTo>
                      <a:pt x="9" y="30"/>
                      <a:pt x="13" y="30"/>
                      <a:pt x="17" y="31"/>
                    </a:cubicBezTo>
                    <a:cubicBezTo>
                      <a:pt x="22" y="31"/>
                      <a:pt x="25" y="29"/>
                      <a:pt x="28" y="26"/>
                    </a:cubicBezTo>
                    <a:cubicBezTo>
                      <a:pt x="32" y="23"/>
                      <a:pt x="32" y="19"/>
                      <a:pt x="32" y="14"/>
                    </a:cubicBezTo>
                    <a:cubicBezTo>
                      <a:pt x="33" y="10"/>
                      <a:pt x="30" y="7"/>
                      <a:pt x="27" y="4"/>
                    </a:cubicBezTo>
                    <a:cubicBezTo>
                      <a:pt x="24" y="0"/>
                      <a:pt x="21" y="0"/>
                      <a:pt x="16" y="0"/>
                    </a:cubicBezTo>
                    <a:cubicBezTo>
                      <a:pt x="12" y="0"/>
                      <a:pt x="9" y="1"/>
                      <a:pt x="6" y="4"/>
                    </a:cubicBezTo>
                    <a:cubicBezTo>
                      <a:pt x="2" y="7"/>
                      <a:pt x="1" y="11"/>
                      <a:pt x="1" y="16"/>
                    </a:cubicBezTo>
                    <a:cubicBezTo>
                      <a:pt x="0" y="20"/>
                      <a:pt x="3" y="23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5" name="Freeform 458">
                <a:extLst>
                  <a:ext uri="{FF2B5EF4-FFF2-40B4-BE49-F238E27FC236}">
                    <a16:creationId xmlns:a16="http://schemas.microsoft.com/office/drawing/2014/main" id="{0692CB0D-F19A-4766-B8C3-1853B7EB4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4" y="3149"/>
                <a:ext cx="86" cy="83"/>
              </a:xfrm>
              <a:custGeom>
                <a:avLst/>
                <a:gdLst>
                  <a:gd name="T0" fmla="*/ 6 w 33"/>
                  <a:gd name="T1" fmla="*/ 27 h 32"/>
                  <a:gd name="T2" fmla="*/ 17 w 33"/>
                  <a:gd name="T3" fmla="*/ 32 h 32"/>
                  <a:gd name="T4" fmla="*/ 28 w 33"/>
                  <a:gd name="T5" fmla="*/ 28 h 32"/>
                  <a:gd name="T6" fmla="*/ 32 w 33"/>
                  <a:gd name="T7" fmla="*/ 17 h 32"/>
                  <a:gd name="T8" fmla="*/ 28 w 33"/>
                  <a:gd name="T9" fmla="*/ 5 h 32"/>
                  <a:gd name="T10" fmla="*/ 17 w 33"/>
                  <a:gd name="T11" fmla="*/ 1 h 32"/>
                  <a:gd name="T12" fmla="*/ 6 w 33"/>
                  <a:gd name="T13" fmla="*/ 5 h 32"/>
                  <a:gd name="T14" fmla="*/ 2 w 33"/>
                  <a:gd name="T15" fmla="*/ 16 h 32"/>
                  <a:gd name="T16" fmla="*/ 6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6" y="27"/>
                    </a:moveTo>
                    <a:cubicBezTo>
                      <a:pt x="9" y="31"/>
                      <a:pt x="12" y="32"/>
                      <a:pt x="17" y="32"/>
                    </a:cubicBezTo>
                    <a:cubicBezTo>
                      <a:pt x="21" y="32"/>
                      <a:pt x="24" y="31"/>
                      <a:pt x="28" y="28"/>
                    </a:cubicBezTo>
                    <a:cubicBezTo>
                      <a:pt x="31" y="25"/>
                      <a:pt x="33" y="22"/>
                      <a:pt x="32" y="17"/>
                    </a:cubicBezTo>
                    <a:cubicBezTo>
                      <a:pt x="32" y="13"/>
                      <a:pt x="33" y="9"/>
                      <a:pt x="28" y="5"/>
                    </a:cubicBezTo>
                    <a:cubicBezTo>
                      <a:pt x="25" y="2"/>
                      <a:pt x="22" y="0"/>
                      <a:pt x="17" y="1"/>
                    </a:cubicBezTo>
                    <a:cubicBezTo>
                      <a:pt x="13" y="1"/>
                      <a:pt x="9" y="1"/>
                      <a:pt x="6" y="5"/>
                    </a:cubicBezTo>
                    <a:cubicBezTo>
                      <a:pt x="3" y="8"/>
                      <a:pt x="0" y="11"/>
                      <a:pt x="2" y="16"/>
                    </a:cubicBezTo>
                    <a:cubicBezTo>
                      <a:pt x="0" y="21"/>
                      <a:pt x="3" y="24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6" name="Freeform 459">
                <a:extLst>
                  <a:ext uri="{FF2B5EF4-FFF2-40B4-BE49-F238E27FC236}">
                    <a16:creationId xmlns:a16="http://schemas.microsoft.com/office/drawing/2014/main" id="{6DF84422-501C-420A-AA85-F2B88B26C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0" y="3151"/>
                <a:ext cx="83" cy="81"/>
              </a:xfrm>
              <a:custGeom>
                <a:avLst/>
                <a:gdLst>
                  <a:gd name="T0" fmla="*/ 5 w 32"/>
                  <a:gd name="T1" fmla="*/ 26 h 31"/>
                  <a:gd name="T2" fmla="*/ 17 w 32"/>
                  <a:gd name="T3" fmla="*/ 31 h 31"/>
                  <a:gd name="T4" fmla="*/ 27 w 32"/>
                  <a:gd name="T5" fmla="*/ 26 h 31"/>
                  <a:gd name="T6" fmla="*/ 32 w 32"/>
                  <a:gd name="T7" fmla="*/ 14 h 31"/>
                  <a:gd name="T8" fmla="*/ 27 w 32"/>
                  <a:gd name="T9" fmla="*/ 4 h 31"/>
                  <a:gd name="T10" fmla="*/ 16 w 32"/>
                  <a:gd name="T11" fmla="*/ 0 h 31"/>
                  <a:gd name="T12" fmla="*/ 5 w 32"/>
                  <a:gd name="T13" fmla="*/ 4 h 31"/>
                  <a:gd name="T14" fmla="*/ 1 w 32"/>
                  <a:gd name="T15" fmla="*/ 16 h 31"/>
                  <a:gd name="T16" fmla="*/ 5 w 32"/>
                  <a:gd name="T17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1">
                    <a:moveTo>
                      <a:pt x="5" y="26"/>
                    </a:moveTo>
                    <a:cubicBezTo>
                      <a:pt x="8" y="30"/>
                      <a:pt x="12" y="30"/>
                      <a:pt x="17" y="31"/>
                    </a:cubicBezTo>
                    <a:cubicBezTo>
                      <a:pt x="21" y="31"/>
                      <a:pt x="24" y="29"/>
                      <a:pt x="27" y="26"/>
                    </a:cubicBezTo>
                    <a:cubicBezTo>
                      <a:pt x="32" y="23"/>
                      <a:pt x="31" y="19"/>
                      <a:pt x="32" y="14"/>
                    </a:cubicBezTo>
                    <a:cubicBezTo>
                      <a:pt x="32" y="10"/>
                      <a:pt x="30" y="7"/>
                      <a:pt x="27" y="4"/>
                    </a:cubicBezTo>
                    <a:cubicBezTo>
                      <a:pt x="24" y="0"/>
                      <a:pt x="20" y="0"/>
                      <a:pt x="16" y="0"/>
                    </a:cubicBezTo>
                    <a:cubicBezTo>
                      <a:pt x="12" y="0"/>
                      <a:pt x="8" y="1"/>
                      <a:pt x="5" y="4"/>
                    </a:cubicBezTo>
                    <a:cubicBezTo>
                      <a:pt x="1" y="7"/>
                      <a:pt x="0" y="11"/>
                      <a:pt x="1" y="16"/>
                    </a:cubicBezTo>
                    <a:cubicBezTo>
                      <a:pt x="0" y="20"/>
                      <a:pt x="2" y="23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7" name="Freeform 460">
                <a:extLst>
                  <a:ext uri="{FF2B5EF4-FFF2-40B4-BE49-F238E27FC236}">
                    <a16:creationId xmlns:a16="http://schemas.microsoft.com/office/drawing/2014/main" id="{A8EF1504-32D4-40A7-A8C3-EC0F61CE3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3149"/>
                <a:ext cx="80" cy="85"/>
              </a:xfrm>
              <a:custGeom>
                <a:avLst/>
                <a:gdLst>
                  <a:gd name="T0" fmla="*/ 4 w 31"/>
                  <a:gd name="T1" fmla="*/ 28 h 33"/>
                  <a:gd name="T2" fmla="*/ 16 w 31"/>
                  <a:gd name="T3" fmla="*/ 31 h 33"/>
                  <a:gd name="T4" fmla="*/ 27 w 31"/>
                  <a:gd name="T5" fmla="*/ 27 h 33"/>
                  <a:gd name="T6" fmla="*/ 31 w 31"/>
                  <a:gd name="T7" fmla="*/ 16 h 33"/>
                  <a:gd name="T8" fmla="*/ 27 w 31"/>
                  <a:gd name="T9" fmla="*/ 5 h 33"/>
                  <a:gd name="T10" fmla="*/ 16 w 31"/>
                  <a:gd name="T11" fmla="*/ 1 h 33"/>
                  <a:gd name="T12" fmla="*/ 4 w 31"/>
                  <a:gd name="T13" fmla="*/ 5 h 33"/>
                  <a:gd name="T14" fmla="*/ 0 w 31"/>
                  <a:gd name="T15" fmla="*/ 16 h 33"/>
                  <a:gd name="T16" fmla="*/ 4 w 31"/>
                  <a:gd name="T17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4" y="28"/>
                    </a:moveTo>
                    <a:cubicBezTo>
                      <a:pt x="8" y="30"/>
                      <a:pt x="11" y="33"/>
                      <a:pt x="16" y="31"/>
                    </a:cubicBezTo>
                    <a:cubicBezTo>
                      <a:pt x="21" y="33"/>
                      <a:pt x="23" y="30"/>
                      <a:pt x="27" y="27"/>
                    </a:cubicBezTo>
                    <a:cubicBezTo>
                      <a:pt x="30" y="24"/>
                      <a:pt x="31" y="20"/>
                      <a:pt x="31" y="16"/>
                    </a:cubicBezTo>
                    <a:cubicBezTo>
                      <a:pt x="31" y="12"/>
                      <a:pt x="30" y="8"/>
                      <a:pt x="27" y="5"/>
                    </a:cubicBezTo>
                    <a:cubicBezTo>
                      <a:pt x="24" y="2"/>
                      <a:pt x="21" y="0"/>
                      <a:pt x="16" y="1"/>
                    </a:cubicBezTo>
                    <a:cubicBezTo>
                      <a:pt x="12" y="1"/>
                      <a:pt x="8" y="1"/>
                      <a:pt x="4" y="5"/>
                    </a:cubicBezTo>
                    <a:cubicBezTo>
                      <a:pt x="1" y="8"/>
                      <a:pt x="0" y="11"/>
                      <a:pt x="0" y="16"/>
                    </a:cubicBezTo>
                    <a:cubicBezTo>
                      <a:pt x="0" y="20"/>
                      <a:pt x="0" y="24"/>
                      <a:pt x="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8" name="Freeform 461">
                <a:extLst>
                  <a:ext uri="{FF2B5EF4-FFF2-40B4-BE49-F238E27FC236}">
                    <a16:creationId xmlns:a16="http://schemas.microsoft.com/office/drawing/2014/main" id="{D6C53F6A-D76B-486C-A285-C8D575323A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" y="3149"/>
                <a:ext cx="81" cy="85"/>
              </a:xfrm>
              <a:custGeom>
                <a:avLst/>
                <a:gdLst>
                  <a:gd name="T0" fmla="*/ 0 w 31"/>
                  <a:gd name="T1" fmla="*/ 15 h 33"/>
                  <a:gd name="T2" fmla="*/ 5 w 31"/>
                  <a:gd name="T3" fmla="*/ 27 h 33"/>
                  <a:gd name="T4" fmla="*/ 16 w 31"/>
                  <a:gd name="T5" fmla="*/ 31 h 33"/>
                  <a:gd name="T6" fmla="*/ 27 w 31"/>
                  <a:gd name="T7" fmla="*/ 27 h 33"/>
                  <a:gd name="T8" fmla="*/ 31 w 31"/>
                  <a:gd name="T9" fmla="*/ 16 h 33"/>
                  <a:gd name="T10" fmla="*/ 27 w 31"/>
                  <a:gd name="T11" fmla="*/ 5 h 33"/>
                  <a:gd name="T12" fmla="*/ 17 w 31"/>
                  <a:gd name="T13" fmla="*/ 1 h 33"/>
                  <a:gd name="T14" fmla="*/ 5 w 31"/>
                  <a:gd name="T15" fmla="*/ 5 h 33"/>
                  <a:gd name="T16" fmla="*/ 0 w 31"/>
                  <a:gd name="T17" fmla="*/ 1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0" y="15"/>
                    </a:moveTo>
                    <a:cubicBezTo>
                      <a:pt x="1" y="20"/>
                      <a:pt x="0" y="24"/>
                      <a:pt x="5" y="27"/>
                    </a:cubicBezTo>
                    <a:cubicBezTo>
                      <a:pt x="8" y="30"/>
                      <a:pt x="11" y="33"/>
                      <a:pt x="16" y="31"/>
                    </a:cubicBezTo>
                    <a:cubicBezTo>
                      <a:pt x="20" y="33"/>
                      <a:pt x="24" y="31"/>
                      <a:pt x="27" y="27"/>
                    </a:cubicBezTo>
                    <a:cubicBezTo>
                      <a:pt x="30" y="24"/>
                      <a:pt x="31" y="21"/>
                      <a:pt x="31" y="16"/>
                    </a:cubicBezTo>
                    <a:cubicBezTo>
                      <a:pt x="31" y="12"/>
                      <a:pt x="31" y="9"/>
                      <a:pt x="27" y="5"/>
                    </a:cubicBezTo>
                    <a:cubicBezTo>
                      <a:pt x="24" y="3"/>
                      <a:pt x="21" y="0"/>
                      <a:pt x="17" y="1"/>
                    </a:cubicBezTo>
                    <a:cubicBezTo>
                      <a:pt x="12" y="1"/>
                      <a:pt x="8" y="0"/>
                      <a:pt x="5" y="5"/>
                    </a:cubicBezTo>
                    <a:cubicBezTo>
                      <a:pt x="2" y="8"/>
                      <a:pt x="0" y="11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9" name="Freeform 462">
                <a:extLst>
                  <a:ext uri="{FF2B5EF4-FFF2-40B4-BE49-F238E27FC236}">
                    <a16:creationId xmlns:a16="http://schemas.microsoft.com/office/drawing/2014/main" id="{7A666F1C-F6DA-4562-994A-7763D998A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7" y="3146"/>
                <a:ext cx="80" cy="86"/>
              </a:xfrm>
              <a:custGeom>
                <a:avLst/>
                <a:gdLst>
                  <a:gd name="T0" fmla="*/ 14 w 31"/>
                  <a:gd name="T1" fmla="*/ 33 h 33"/>
                  <a:gd name="T2" fmla="*/ 26 w 31"/>
                  <a:gd name="T3" fmla="*/ 28 h 33"/>
                  <a:gd name="T4" fmla="*/ 31 w 31"/>
                  <a:gd name="T5" fmla="*/ 18 h 33"/>
                  <a:gd name="T6" fmla="*/ 26 w 31"/>
                  <a:gd name="T7" fmla="*/ 6 h 33"/>
                  <a:gd name="T8" fmla="*/ 15 w 31"/>
                  <a:gd name="T9" fmla="*/ 2 h 33"/>
                  <a:gd name="T10" fmla="*/ 4 w 31"/>
                  <a:gd name="T11" fmla="*/ 6 h 33"/>
                  <a:gd name="T12" fmla="*/ 0 w 31"/>
                  <a:gd name="T13" fmla="*/ 17 h 33"/>
                  <a:gd name="T14" fmla="*/ 4 w 31"/>
                  <a:gd name="T15" fmla="*/ 28 h 33"/>
                  <a:gd name="T16" fmla="*/ 14 w 31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14" y="33"/>
                    </a:moveTo>
                    <a:cubicBezTo>
                      <a:pt x="19" y="32"/>
                      <a:pt x="23" y="32"/>
                      <a:pt x="26" y="28"/>
                    </a:cubicBezTo>
                    <a:cubicBezTo>
                      <a:pt x="29" y="25"/>
                      <a:pt x="31" y="22"/>
                      <a:pt x="31" y="18"/>
                    </a:cubicBezTo>
                    <a:cubicBezTo>
                      <a:pt x="30" y="13"/>
                      <a:pt x="30" y="9"/>
                      <a:pt x="26" y="6"/>
                    </a:cubicBezTo>
                    <a:cubicBezTo>
                      <a:pt x="23" y="3"/>
                      <a:pt x="20" y="1"/>
                      <a:pt x="15" y="2"/>
                    </a:cubicBezTo>
                    <a:cubicBezTo>
                      <a:pt x="10" y="0"/>
                      <a:pt x="7" y="3"/>
                      <a:pt x="4" y="6"/>
                    </a:cubicBezTo>
                    <a:cubicBezTo>
                      <a:pt x="0" y="9"/>
                      <a:pt x="0" y="13"/>
                      <a:pt x="0" y="17"/>
                    </a:cubicBezTo>
                    <a:cubicBezTo>
                      <a:pt x="0" y="22"/>
                      <a:pt x="0" y="25"/>
                      <a:pt x="4" y="28"/>
                    </a:cubicBezTo>
                    <a:cubicBezTo>
                      <a:pt x="7" y="31"/>
                      <a:pt x="10" y="33"/>
                      <a:pt x="14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0" name="Freeform 463">
                <a:extLst>
                  <a:ext uri="{FF2B5EF4-FFF2-40B4-BE49-F238E27FC236}">
                    <a16:creationId xmlns:a16="http://schemas.microsoft.com/office/drawing/2014/main" id="{EE7FE211-C8DB-4669-89D8-D848B70E2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6" y="3149"/>
                <a:ext cx="80" cy="83"/>
              </a:xfrm>
              <a:custGeom>
                <a:avLst/>
                <a:gdLst>
                  <a:gd name="T0" fmla="*/ 16 w 31"/>
                  <a:gd name="T1" fmla="*/ 32 h 32"/>
                  <a:gd name="T2" fmla="*/ 27 w 31"/>
                  <a:gd name="T3" fmla="*/ 27 h 32"/>
                  <a:gd name="T4" fmla="*/ 31 w 31"/>
                  <a:gd name="T5" fmla="*/ 16 h 32"/>
                  <a:gd name="T6" fmla="*/ 27 w 31"/>
                  <a:gd name="T7" fmla="*/ 5 h 32"/>
                  <a:gd name="T8" fmla="*/ 15 w 31"/>
                  <a:gd name="T9" fmla="*/ 1 h 32"/>
                  <a:gd name="T10" fmla="*/ 4 w 31"/>
                  <a:gd name="T11" fmla="*/ 5 h 32"/>
                  <a:gd name="T12" fmla="*/ 0 w 31"/>
                  <a:gd name="T13" fmla="*/ 17 h 32"/>
                  <a:gd name="T14" fmla="*/ 4 w 31"/>
                  <a:gd name="T15" fmla="*/ 28 h 32"/>
                  <a:gd name="T16" fmla="*/ 16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6" y="32"/>
                    </a:moveTo>
                    <a:cubicBezTo>
                      <a:pt x="21" y="32"/>
                      <a:pt x="24" y="30"/>
                      <a:pt x="27" y="27"/>
                    </a:cubicBezTo>
                    <a:cubicBezTo>
                      <a:pt x="30" y="24"/>
                      <a:pt x="31" y="20"/>
                      <a:pt x="31" y="16"/>
                    </a:cubicBezTo>
                    <a:cubicBezTo>
                      <a:pt x="31" y="12"/>
                      <a:pt x="30" y="9"/>
                      <a:pt x="27" y="5"/>
                    </a:cubicBezTo>
                    <a:cubicBezTo>
                      <a:pt x="23" y="1"/>
                      <a:pt x="20" y="0"/>
                      <a:pt x="15" y="1"/>
                    </a:cubicBezTo>
                    <a:cubicBezTo>
                      <a:pt x="10" y="0"/>
                      <a:pt x="8" y="2"/>
                      <a:pt x="4" y="5"/>
                    </a:cubicBezTo>
                    <a:cubicBezTo>
                      <a:pt x="0" y="8"/>
                      <a:pt x="0" y="12"/>
                      <a:pt x="0" y="17"/>
                    </a:cubicBezTo>
                    <a:cubicBezTo>
                      <a:pt x="0" y="21"/>
                      <a:pt x="1" y="24"/>
                      <a:pt x="4" y="28"/>
                    </a:cubicBezTo>
                    <a:cubicBezTo>
                      <a:pt x="8" y="32"/>
                      <a:pt x="12" y="31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1" name="Freeform 464">
                <a:extLst>
                  <a:ext uri="{FF2B5EF4-FFF2-40B4-BE49-F238E27FC236}">
                    <a16:creationId xmlns:a16="http://schemas.microsoft.com/office/drawing/2014/main" id="{54660528-0160-413C-9CDD-7AB1809163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" y="3252"/>
                <a:ext cx="83" cy="83"/>
              </a:xfrm>
              <a:custGeom>
                <a:avLst/>
                <a:gdLst>
                  <a:gd name="T0" fmla="*/ 15 w 32"/>
                  <a:gd name="T1" fmla="*/ 32 h 32"/>
                  <a:gd name="T2" fmla="*/ 27 w 32"/>
                  <a:gd name="T3" fmla="*/ 28 h 32"/>
                  <a:gd name="T4" fmla="*/ 31 w 32"/>
                  <a:gd name="T5" fmla="*/ 17 h 32"/>
                  <a:gd name="T6" fmla="*/ 27 w 32"/>
                  <a:gd name="T7" fmla="*/ 5 h 32"/>
                  <a:gd name="T8" fmla="*/ 16 w 32"/>
                  <a:gd name="T9" fmla="*/ 2 h 32"/>
                  <a:gd name="T10" fmla="*/ 5 w 32"/>
                  <a:gd name="T11" fmla="*/ 5 h 32"/>
                  <a:gd name="T12" fmla="*/ 0 w 32"/>
                  <a:gd name="T13" fmla="*/ 16 h 32"/>
                  <a:gd name="T14" fmla="*/ 4 w 32"/>
                  <a:gd name="T15" fmla="*/ 27 h 32"/>
                  <a:gd name="T16" fmla="*/ 15 w 32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5" y="32"/>
                    </a:moveTo>
                    <a:cubicBezTo>
                      <a:pt x="19" y="31"/>
                      <a:pt x="23" y="32"/>
                      <a:pt x="27" y="28"/>
                    </a:cubicBezTo>
                    <a:cubicBezTo>
                      <a:pt x="29" y="25"/>
                      <a:pt x="32" y="22"/>
                      <a:pt x="31" y="17"/>
                    </a:cubicBezTo>
                    <a:cubicBezTo>
                      <a:pt x="31" y="13"/>
                      <a:pt x="31" y="9"/>
                      <a:pt x="27" y="5"/>
                    </a:cubicBezTo>
                    <a:cubicBezTo>
                      <a:pt x="24" y="3"/>
                      <a:pt x="21" y="0"/>
                      <a:pt x="16" y="2"/>
                    </a:cubicBezTo>
                    <a:cubicBezTo>
                      <a:pt x="11" y="0"/>
                      <a:pt x="8" y="2"/>
                      <a:pt x="5" y="5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1" y="20"/>
                      <a:pt x="1" y="24"/>
                      <a:pt x="4" y="27"/>
                    </a:cubicBezTo>
                    <a:cubicBezTo>
                      <a:pt x="7" y="30"/>
                      <a:pt x="10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2" name="Freeform 465">
                <a:extLst>
                  <a:ext uri="{FF2B5EF4-FFF2-40B4-BE49-F238E27FC236}">
                    <a16:creationId xmlns:a16="http://schemas.microsoft.com/office/drawing/2014/main" id="{026FE5B5-CD97-44D1-B8CB-3168ACB77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3252"/>
                <a:ext cx="80" cy="83"/>
              </a:xfrm>
              <a:custGeom>
                <a:avLst/>
                <a:gdLst>
                  <a:gd name="T0" fmla="*/ 15 w 31"/>
                  <a:gd name="T1" fmla="*/ 32 h 32"/>
                  <a:gd name="T2" fmla="*/ 27 w 31"/>
                  <a:gd name="T3" fmla="*/ 28 h 32"/>
                  <a:gd name="T4" fmla="*/ 31 w 31"/>
                  <a:gd name="T5" fmla="*/ 17 h 32"/>
                  <a:gd name="T6" fmla="*/ 27 w 31"/>
                  <a:gd name="T7" fmla="*/ 5 h 32"/>
                  <a:gd name="T8" fmla="*/ 16 w 31"/>
                  <a:gd name="T9" fmla="*/ 2 h 32"/>
                  <a:gd name="T10" fmla="*/ 4 w 31"/>
                  <a:gd name="T11" fmla="*/ 5 h 32"/>
                  <a:gd name="T12" fmla="*/ 0 w 31"/>
                  <a:gd name="T13" fmla="*/ 16 h 32"/>
                  <a:gd name="T14" fmla="*/ 4 w 31"/>
                  <a:gd name="T15" fmla="*/ 27 h 32"/>
                  <a:gd name="T16" fmla="*/ 15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5" y="32"/>
                    </a:moveTo>
                    <a:cubicBezTo>
                      <a:pt x="19" y="31"/>
                      <a:pt x="23" y="32"/>
                      <a:pt x="27" y="28"/>
                    </a:cubicBezTo>
                    <a:cubicBezTo>
                      <a:pt x="29" y="25"/>
                      <a:pt x="31" y="22"/>
                      <a:pt x="31" y="17"/>
                    </a:cubicBezTo>
                    <a:cubicBezTo>
                      <a:pt x="31" y="13"/>
                      <a:pt x="31" y="9"/>
                      <a:pt x="27" y="5"/>
                    </a:cubicBezTo>
                    <a:cubicBezTo>
                      <a:pt x="23" y="3"/>
                      <a:pt x="21" y="0"/>
                      <a:pt x="16" y="2"/>
                    </a:cubicBezTo>
                    <a:cubicBezTo>
                      <a:pt x="11" y="0"/>
                      <a:pt x="8" y="2"/>
                      <a:pt x="4" y="5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0" y="20"/>
                      <a:pt x="0" y="24"/>
                      <a:pt x="4" y="27"/>
                    </a:cubicBezTo>
                    <a:cubicBezTo>
                      <a:pt x="7" y="30"/>
                      <a:pt x="10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3" name="Freeform 466">
                <a:extLst>
                  <a:ext uri="{FF2B5EF4-FFF2-40B4-BE49-F238E27FC236}">
                    <a16:creationId xmlns:a16="http://schemas.microsoft.com/office/drawing/2014/main" id="{65C07714-1D6A-4B71-8A7E-196321AC8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3252"/>
                <a:ext cx="83" cy="83"/>
              </a:xfrm>
              <a:custGeom>
                <a:avLst/>
                <a:gdLst>
                  <a:gd name="T0" fmla="*/ 15 w 32"/>
                  <a:gd name="T1" fmla="*/ 32 h 32"/>
                  <a:gd name="T2" fmla="*/ 27 w 32"/>
                  <a:gd name="T3" fmla="*/ 28 h 32"/>
                  <a:gd name="T4" fmla="*/ 31 w 32"/>
                  <a:gd name="T5" fmla="*/ 17 h 32"/>
                  <a:gd name="T6" fmla="*/ 27 w 32"/>
                  <a:gd name="T7" fmla="*/ 5 h 32"/>
                  <a:gd name="T8" fmla="*/ 16 w 32"/>
                  <a:gd name="T9" fmla="*/ 2 h 32"/>
                  <a:gd name="T10" fmla="*/ 5 w 32"/>
                  <a:gd name="T11" fmla="*/ 5 h 32"/>
                  <a:gd name="T12" fmla="*/ 0 w 32"/>
                  <a:gd name="T13" fmla="*/ 16 h 32"/>
                  <a:gd name="T14" fmla="*/ 4 w 32"/>
                  <a:gd name="T15" fmla="*/ 27 h 32"/>
                  <a:gd name="T16" fmla="*/ 15 w 32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5" y="32"/>
                    </a:moveTo>
                    <a:cubicBezTo>
                      <a:pt x="19" y="31"/>
                      <a:pt x="23" y="32"/>
                      <a:pt x="27" y="28"/>
                    </a:cubicBezTo>
                    <a:cubicBezTo>
                      <a:pt x="29" y="25"/>
                      <a:pt x="32" y="22"/>
                      <a:pt x="31" y="17"/>
                    </a:cubicBezTo>
                    <a:cubicBezTo>
                      <a:pt x="31" y="13"/>
                      <a:pt x="31" y="9"/>
                      <a:pt x="27" y="5"/>
                    </a:cubicBezTo>
                    <a:cubicBezTo>
                      <a:pt x="24" y="3"/>
                      <a:pt x="21" y="0"/>
                      <a:pt x="16" y="2"/>
                    </a:cubicBezTo>
                    <a:cubicBezTo>
                      <a:pt x="11" y="0"/>
                      <a:pt x="8" y="2"/>
                      <a:pt x="5" y="5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1" y="20"/>
                      <a:pt x="1" y="24"/>
                      <a:pt x="4" y="27"/>
                    </a:cubicBezTo>
                    <a:cubicBezTo>
                      <a:pt x="7" y="30"/>
                      <a:pt x="10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4" name="Freeform 467">
                <a:extLst>
                  <a:ext uri="{FF2B5EF4-FFF2-40B4-BE49-F238E27FC236}">
                    <a16:creationId xmlns:a16="http://schemas.microsoft.com/office/drawing/2014/main" id="{0610E482-064C-43B0-B4B8-1CD3B257F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3" y="3250"/>
                <a:ext cx="83" cy="85"/>
              </a:xfrm>
              <a:custGeom>
                <a:avLst/>
                <a:gdLst>
                  <a:gd name="T0" fmla="*/ 15 w 32"/>
                  <a:gd name="T1" fmla="*/ 2 h 33"/>
                  <a:gd name="T2" fmla="*/ 5 w 32"/>
                  <a:gd name="T3" fmla="*/ 6 h 33"/>
                  <a:gd name="T4" fmla="*/ 0 w 32"/>
                  <a:gd name="T5" fmla="*/ 18 h 33"/>
                  <a:gd name="T6" fmla="*/ 5 w 32"/>
                  <a:gd name="T7" fmla="*/ 29 h 33"/>
                  <a:gd name="T8" fmla="*/ 17 w 32"/>
                  <a:gd name="T9" fmla="*/ 33 h 33"/>
                  <a:gd name="T10" fmla="*/ 27 w 32"/>
                  <a:gd name="T11" fmla="*/ 28 h 33"/>
                  <a:gd name="T12" fmla="*/ 31 w 32"/>
                  <a:gd name="T13" fmla="*/ 17 h 33"/>
                  <a:gd name="T14" fmla="*/ 27 w 32"/>
                  <a:gd name="T15" fmla="*/ 6 h 33"/>
                  <a:gd name="T16" fmla="*/ 15 w 32"/>
                  <a:gd name="T17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15" y="2"/>
                    </a:moveTo>
                    <a:cubicBezTo>
                      <a:pt x="11" y="0"/>
                      <a:pt x="8" y="4"/>
                      <a:pt x="5" y="6"/>
                    </a:cubicBezTo>
                    <a:cubicBezTo>
                      <a:pt x="0" y="10"/>
                      <a:pt x="1" y="14"/>
                      <a:pt x="0" y="18"/>
                    </a:cubicBezTo>
                    <a:cubicBezTo>
                      <a:pt x="0" y="23"/>
                      <a:pt x="2" y="26"/>
                      <a:pt x="5" y="29"/>
                    </a:cubicBezTo>
                    <a:cubicBezTo>
                      <a:pt x="8" y="33"/>
                      <a:pt x="12" y="32"/>
                      <a:pt x="17" y="33"/>
                    </a:cubicBezTo>
                    <a:cubicBezTo>
                      <a:pt x="21" y="33"/>
                      <a:pt x="24" y="31"/>
                      <a:pt x="27" y="28"/>
                    </a:cubicBezTo>
                    <a:cubicBezTo>
                      <a:pt x="31" y="25"/>
                      <a:pt x="31" y="22"/>
                      <a:pt x="31" y="17"/>
                    </a:cubicBezTo>
                    <a:cubicBezTo>
                      <a:pt x="32" y="13"/>
                      <a:pt x="30" y="10"/>
                      <a:pt x="27" y="6"/>
                    </a:cubicBezTo>
                    <a:cubicBezTo>
                      <a:pt x="24" y="3"/>
                      <a:pt x="20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5" name="Freeform 468">
                <a:extLst>
                  <a:ext uri="{FF2B5EF4-FFF2-40B4-BE49-F238E27FC236}">
                    <a16:creationId xmlns:a16="http://schemas.microsoft.com/office/drawing/2014/main" id="{C9ABC2DF-E958-460B-AB79-12ADD68E2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7" y="3255"/>
                <a:ext cx="85" cy="80"/>
              </a:xfrm>
              <a:custGeom>
                <a:avLst/>
                <a:gdLst>
                  <a:gd name="T0" fmla="*/ 1 w 33"/>
                  <a:gd name="T1" fmla="*/ 15 h 31"/>
                  <a:gd name="T2" fmla="*/ 5 w 33"/>
                  <a:gd name="T3" fmla="*/ 26 h 31"/>
                  <a:gd name="T4" fmla="*/ 16 w 33"/>
                  <a:gd name="T5" fmla="*/ 31 h 31"/>
                  <a:gd name="T6" fmla="*/ 27 w 33"/>
                  <a:gd name="T7" fmla="*/ 27 h 31"/>
                  <a:gd name="T8" fmla="*/ 31 w 33"/>
                  <a:gd name="T9" fmla="*/ 16 h 31"/>
                  <a:gd name="T10" fmla="*/ 27 w 33"/>
                  <a:gd name="T11" fmla="*/ 4 h 31"/>
                  <a:gd name="T12" fmla="*/ 17 w 33"/>
                  <a:gd name="T13" fmla="*/ 0 h 31"/>
                  <a:gd name="T14" fmla="*/ 6 w 33"/>
                  <a:gd name="T15" fmla="*/ 4 h 31"/>
                  <a:gd name="T16" fmla="*/ 1 w 33"/>
                  <a:gd name="T17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1" y="15"/>
                    </a:moveTo>
                    <a:cubicBezTo>
                      <a:pt x="1" y="19"/>
                      <a:pt x="0" y="23"/>
                      <a:pt x="5" y="26"/>
                    </a:cubicBezTo>
                    <a:cubicBezTo>
                      <a:pt x="8" y="29"/>
                      <a:pt x="11" y="31"/>
                      <a:pt x="16" y="31"/>
                    </a:cubicBezTo>
                    <a:cubicBezTo>
                      <a:pt x="20" y="31"/>
                      <a:pt x="24" y="31"/>
                      <a:pt x="27" y="27"/>
                    </a:cubicBezTo>
                    <a:cubicBezTo>
                      <a:pt x="30" y="23"/>
                      <a:pt x="33" y="21"/>
                      <a:pt x="31" y="16"/>
                    </a:cubicBezTo>
                    <a:cubicBezTo>
                      <a:pt x="32" y="11"/>
                      <a:pt x="31" y="8"/>
                      <a:pt x="27" y="4"/>
                    </a:cubicBezTo>
                    <a:cubicBezTo>
                      <a:pt x="24" y="1"/>
                      <a:pt x="21" y="0"/>
                      <a:pt x="17" y="0"/>
                    </a:cubicBezTo>
                    <a:cubicBezTo>
                      <a:pt x="12" y="0"/>
                      <a:pt x="9" y="0"/>
                      <a:pt x="6" y="4"/>
                    </a:cubicBezTo>
                    <a:cubicBezTo>
                      <a:pt x="3" y="7"/>
                      <a:pt x="0" y="10"/>
                      <a:pt x="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6" name="Freeform 469">
                <a:extLst>
                  <a:ext uri="{FF2B5EF4-FFF2-40B4-BE49-F238E27FC236}">
                    <a16:creationId xmlns:a16="http://schemas.microsoft.com/office/drawing/2014/main" id="{25EF45EC-0307-40FD-9947-5F4D04478E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3" y="3255"/>
                <a:ext cx="86" cy="80"/>
              </a:xfrm>
              <a:custGeom>
                <a:avLst/>
                <a:gdLst>
                  <a:gd name="T0" fmla="*/ 4 w 33"/>
                  <a:gd name="T1" fmla="*/ 26 h 31"/>
                  <a:gd name="T2" fmla="*/ 15 w 33"/>
                  <a:gd name="T3" fmla="*/ 31 h 31"/>
                  <a:gd name="T4" fmla="*/ 27 w 33"/>
                  <a:gd name="T5" fmla="*/ 27 h 31"/>
                  <a:gd name="T6" fmla="*/ 31 w 33"/>
                  <a:gd name="T7" fmla="*/ 16 h 31"/>
                  <a:gd name="T8" fmla="*/ 27 w 33"/>
                  <a:gd name="T9" fmla="*/ 4 h 31"/>
                  <a:gd name="T10" fmla="*/ 16 w 33"/>
                  <a:gd name="T11" fmla="*/ 0 h 31"/>
                  <a:gd name="T12" fmla="*/ 5 w 33"/>
                  <a:gd name="T13" fmla="*/ 4 h 31"/>
                  <a:gd name="T14" fmla="*/ 0 w 33"/>
                  <a:gd name="T15" fmla="*/ 15 h 31"/>
                  <a:gd name="T16" fmla="*/ 4 w 33"/>
                  <a:gd name="T17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4" y="26"/>
                    </a:moveTo>
                    <a:cubicBezTo>
                      <a:pt x="8" y="29"/>
                      <a:pt x="10" y="31"/>
                      <a:pt x="15" y="31"/>
                    </a:cubicBezTo>
                    <a:cubicBezTo>
                      <a:pt x="19" y="31"/>
                      <a:pt x="23" y="31"/>
                      <a:pt x="27" y="27"/>
                    </a:cubicBezTo>
                    <a:cubicBezTo>
                      <a:pt x="29" y="23"/>
                      <a:pt x="32" y="21"/>
                      <a:pt x="31" y="16"/>
                    </a:cubicBezTo>
                    <a:cubicBezTo>
                      <a:pt x="33" y="11"/>
                      <a:pt x="30" y="8"/>
                      <a:pt x="27" y="4"/>
                    </a:cubicBezTo>
                    <a:cubicBezTo>
                      <a:pt x="24" y="1"/>
                      <a:pt x="20" y="0"/>
                      <a:pt x="16" y="0"/>
                    </a:cubicBezTo>
                    <a:cubicBezTo>
                      <a:pt x="12" y="0"/>
                      <a:pt x="8" y="0"/>
                      <a:pt x="5" y="4"/>
                    </a:cubicBezTo>
                    <a:cubicBezTo>
                      <a:pt x="2" y="7"/>
                      <a:pt x="0" y="10"/>
                      <a:pt x="0" y="15"/>
                    </a:cubicBezTo>
                    <a:cubicBezTo>
                      <a:pt x="1" y="19"/>
                      <a:pt x="0" y="23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7" name="Freeform 470">
                <a:extLst>
                  <a:ext uri="{FF2B5EF4-FFF2-40B4-BE49-F238E27FC236}">
                    <a16:creationId xmlns:a16="http://schemas.microsoft.com/office/drawing/2014/main" id="{F41CB51B-CCD1-4D58-A4A1-06692A694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5" y="3677"/>
                <a:ext cx="86" cy="81"/>
              </a:xfrm>
              <a:custGeom>
                <a:avLst/>
                <a:gdLst>
                  <a:gd name="T0" fmla="*/ 5 w 33"/>
                  <a:gd name="T1" fmla="*/ 27 h 31"/>
                  <a:gd name="T2" fmla="*/ 16 w 33"/>
                  <a:gd name="T3" fmla="*/ 31 h 31"/>
                  <a:gd name="T4" fmla="*/ 27 w 33"/>
                  <a:gd name="T5" fmla="*/ 27 h 31"/>
                  <a:gd name="T6" fmla="*/ 32 w 33"/>
                  <a:gd name="T7" fmla="*/ 17 h 31"/>
                  <a:gd name="T8" fmla="*/ 28 w 33"/>
                  <a:gd name="T9" fmla="*/ 5 h 31"/>
                  <a:gd name="T10" fmla="*/ 17 w 33"/>
                  <a:gd name="T11" fmla="*/ 0 h 31"/>
                  <a:gd name="T12" fmla="*/ 5 w 33"/>
                  <a:gd name="T13" fmla="*/ 4 h 31"/>
                  <a:gd name="T14" fmla="*/ 1 w 33"/>
                  <a:gd name="T15" fmla="*/ 15 h 31"/>
                  <a:gd name="T16" fmla="*/ 5 w 33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5" y="27"/>
                    </a:moveTo>
                    <a:cubicBezTo>
                      <a:pt x="9" y="30"/>
                      <a:pt x="12" y="31"/>
                      <a:pt x="16" y="31"/>
                    </a:cubicBezTo>
                    <a:cubicBezTo>
                      <a:pt x="21" y="31"/>
                      <a:pt x="24" y="31"/>
                      <a:pt x="27" y="27"/>
                    </a:cubicBezTo>
                    <a:cubicBezTo>
                      <a:pt x="30" y="24"/>
                      <a:pt x="33" y="21"/>
                      <a:pt x="32" y="17"/>
                    </a:cubicBezTo>
                    <a:cubicBezTo>
                      <a:pt x="32" y="12"/>
                      <a:pt x="32" y="8"/>
                      <a:pt x="28" y="5"/>
                    </a:cubicBezTo>
                    <a:cubicBezTo>
                      <a:pt x="25" y="2"/>
                      <a:pt x="22" y="0"/>
                      <a:pt x="17" y="0"/>
                    </a:cubicBezTo>
                    <a:cubicBezTo>
                      <a:pt x="13" y="1"/>
                      <a:pt x="9" y="0"/>
                      <a:pt x="5" y="4"/>
                    </a:cubicBezTo>
                    <a:cubicBezTo>
                      <a:pt x="3" y="8"/>
                      <a:pt x="0" y="11"/>
                      <a:pt x="1" y="15"/>
                    </a:cubicBezTo>
                    <a:cubicBezTo>
                      <a:pt x="1" y="20"/>
                      <a:pt x="2" y="24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8" name="Freeform 471">
                <a:extLst>
                  <a:ext uri="{FF2B5EF4-FFF2-40B4-BE49-F238E27FC236}">
                    <a16:creationId xmlns:a16="http://schemas.microsoft.com/office/drawing/2014/main" id="{26180682-BFBF-4F52-A0FB-27B3E2FAD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3675"/>
                <a:ext cx="83" cy="85"/>
              </a:xfrm>
              <a:custGeom>
                <a:avLst/>
                <a:gdLst>
                  <a:gd name="T0" fmla="*/ 15 w 32"/>
                  <a:gd name="T1" fmla="*/ 32 h 33"/>
                  <a:gd name="T2" fmla="*/ 27 w 32"/>
                  <a:gd name="T3" fmla="*/ 28 h 33"/>
                  <a:gd name="T4" fmla="*/ 31 w 32"/>
                  <a:gd name="T5" fmla="*/ 17 h 33"/>
                  <a:gd name="T6" fmla="*/ 27 w 32"/>
                  <a:gd name="T7" fmla="*/ 6 h 33"/>
                  <a:gd name="T8" fmla="*/ 17 w 32"/>
                  <a:gd name="T9" fmla="*/ 1 h 33"/>
                  <a:gd name="T10" fmla="*/ 5 w 32"/>
                  <a:gd name="T11" fmla="*/ 6 h 33"/>
                  <a:gd name="T12" fmla="*/ 0 w 32"/>
                  <a:gd name="T13" fmla="*/ 16 h 33"/>
                  <a:gd name="T14" fmla="*/ 4 w 32"/>
                  <a:gd name="T15" fmla="*/ 27 h 33"/>
                  <a:gd name="T16" fmla="*/ 15 w 32"/>
                  <a:gd name="T17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15" y="32"/>
                    </a:moveTo>
                    <a:cubicBezTo>
                      <a:pt x="19" y="32"/>
                      <a:pt x="23" y="33"/>
                      <a:pt x="27" y="28"/>
                    </a:cubicBezTo>
                    <a:cubicBezTo>
                      <a:pt x="29" y="25"/>
                      <a:pt x="32" y="22"/>
                      <a:pt x="31" y="17"/>
                    </a:cubicBezTo>
                    <a:cubicBezTo>
                      <a:pt x="31" y="13"/>
                      <a:pt x="31" y="9"/>
                      <a:pt x="27" y="6"/>
                    </a:cubicBezTo>
                    <a:cubicBezTo>
                      <a:pt x="24" y="3"/>
                      <a:pt x="21" y="0"/>
                      <a:pt x="17" y="1"/>
                    </a:cubicBezTo>
                    <a:cubicBezTo>
                      <a:pt x="12" y="1"/>
                      <a:pt x="8" y="2"/>
                      <a:pt x="5" y="6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1" y="21"/>
                      <a:pt x="1" y="24"/>
                      <a:pt x="4" y="27"/>
                    </a:cubicBezTo>
                    <a:cubicBezTo>
                      <a:pt x="7" y="30"/>
                      <a:pt x="10" y="33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9" name="Freeform 472">
                <a:extLst>
                  <a:ext uri="{FF2B5EF4-FFF2-40B4-BE49-F238E27FC236}">
                    <a16:creationId xmlns:a16="http://schemas.microsoft.com/office/drawing/2014/main" id="{D0BA3690-250B-4C87-BED3-42146A987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" y="3460"/>
                <a:ext cx="80" cy="85"/>
              </a:xfrm>
              <a:custGeom>
                <a:avLst/>
                <a:gdLst>
                  <a:gd name="T0" fmla="*/ 14 w 31"/>
                  <a:gd name="T1" fmla="*/ 33 h 33"/>
                  <a:gd name="T2" fmla="*/ 26 w 31"/>
                  <a:gd name="T3" fmla="*/ 28 h 33"/>
                  <a:gd name="T4" fmla="*/ 31 w 31"/>
                  <a:gd name="T5" fmla="*/ 18 h 33"/>
                  <a:gd name="T6" fmla="*/ 26 w 31"/>
                  <a:gd name="T7" fmla="*/ 6 h 33"/>
                  <a:gd name="T8" fmla="*/ 15 w 31"/>
                  <a:gd name="T9" fmla="*/ 2 h 33"/>
                  <a:gd name="T10" fmla="*/ 4 w 31"/>
                  <a:gd name="T11" fmla="*/ 6 h 33"/>
                  <a:gd name="T12" fmla="*/ 0 w 31"/>
                  <a:gd name="T13" fmla="*/ 17 h 33"/>
                  <a:gd name="T14" fmla="*/ 4 w 31"/>
                  <a:gd name="T15" fmla="*/ 28 h 33"/>
                  <a:gd name="T16" fmla="*/ 14 w 31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14" y="33"/>
                    </a:moveTo>
                    <a:cubicBezTo>
                      <a:pt x="19" y="32"/>
                      <a:pt x="23" y="32"/>
                      <a:pt x="26" y="28"/>
                    </a:cubicBezTo>
                    <a:cubicBezTo>
                      <a:pt x="29" y="25"/>
                      <a:pt x="31" y="22"/>
                      <a:pt x="31" y="18"/>
                    </a:cubicBezTo>
                    <a:cubicBezTo>
                      <a:pt x="30" y="13"/>
                      <a:pt x="30" y="9"/>
                      <a:pt x="26" y="6"/>
                    </a:cubicBezTo>
                    <a:cubicBezTo>
                      <a:pt x="23" y="3"/>
                      <a:pt x="20" y="1"/>
                      <a:pt x="15" y="2"/>
                    </a:cubicBezTo>
                    <a:cubicBezTo>
                      <a:pt x="10" y="0"/>
                      <a:pt x="7" y="3"/>
                      <a:pt x="4" y="6"/>
                    </a:cubicBezTo>
                    <a:cubicBezTo>
                      <a:pt x="0" y="9"/>
                      <a:pt x="0" y="13"/>
                      <a:pt x="0" y="17"/>
                    </a:cubicBezTo>
                    <a:cubicBezTo>
                      <a:pt x="0" y="22"/>
                      <a:pt x="0" y="25"/>
                      <a:pt x="4" y="28"/>
                    </a:cubicBezTo>
                    <a:cubicBezTo>
                      <a:pt x="7" y="31"/>
                      <a:pt x="10" y="33"/>
                      <a:pt x="14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0" name="Freeform 473">
                <a:extLst>
                  <a:ext uri="{FF2B5EF4-FFF2-40B4-BE49-F238E27FC236}">
                    <a16:creationId xmlns:a16="http://schemas.microsoft.com/office/drawing/2014/main" id="{DC47DB94-76D8-4763-ACD5-1C7D663A8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3571"/>
                <a:ext cx="83" cy="86"/>
              </a:xfrm>
              <a:custGeom>
                <a:avLst/>
                <a:gdLst>
                  <a:gd name="T0" fmla="*/ 5 w 32"/>
                  <a:gd name="T1" fmla="*/ 28 h 33"/>
                  <a:gd name="T2" fmla="*/ 15 w 32"/>
                  <a:gd name="T3" fmla="*/ 32 h 33"/>
                  <a:gd name="T4" fmla="*/ 27 w 32"/>
                  <a:gd name="T5" fmla="*/ 27 h 33"/>
                  <a:gd name="T6" fmla="*/ 32 w 32"/>
                  <a:gd name="T7" fmla="*/ 17 h 33"/>
                  <a:gd name="T8" fmla="*/ 28 w 32"/>
                  <a:gd name="T9" fmla="*/ 6 h 33"/>
                  <a:gd name="T10" fmla="*/ 17 w 32"/>
                  <a:gd name="T11" fmla="*/ 1 h 33"/>
                  <a:gd name="T12" fmla="*/ 5 w 32"/>
                  <a:gd name="T13" fmla="*/ 5 h 33"/>
                  <a:gd name="T14" fmla="*/ 1 w 32"/>
                  <a:gd name="T15" fmla="*/ 16 h 33"/>
                  <a:gd name="T16" fmla="*/ 5 w 32"/>
                  <a:gd name="T17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5" y="28"/>
                    </a:moveTo>
                    <a:cubicBezTo>
                      <a:pt x="8" y="30"/>
                      <a:pt x="11" y="33"/>
                      <a:pt x="15" y="32"/>
                    </a:cubicBezTo>
                    <a:cubicBezTo>
                      <a:pt x="20" y="32"/>
                      <a:pt x="24" y="31"/>
                      <a:pt x="27" y="27"/>
                    </a:cubicBezTo>
                    <a:cubicBezTo>
                      <a:pt x="30" y="24"/>
                      <a:pt x="32" y="21"/>
                      <a:pt x="32" y="17"/>
                    </a:cubicBezTo>
                    <a:cubicBezTo>
                      <a:pt x="31" y="12"/>
                      <a:pt x="31" y="9"/>
                      <a:pt x="28" y="6"/>
                    </a:cubicBezTo>
                    <a:cubicBezTo>
                      <a:pt x="24" y="3"/>
                      <a:pt x="22" y="0"/>
                      <a:pt x="17" y="1"/>
                    </a:cubicBezTo>
                    <a:cubicBezTo>
                      <a:pt x="13" y="1"/>
                      <a:pt x="8" y="0"/>
                      <a:pt x="5" y="5"/>
                    </a:cubicBezTo>
                    <a:cubicBezTo>
                      <a:pt x="2" y="8"/>
                      <a:pt x="0" y="11"/>
                      <a:pt x="1" y="16"/>
                    </a:cubicBezTo>
                    <a:cubicBezTo>
                      <a:pt x="1" y="20"/>
                      <a:pt x="0" y="24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1" name="Freeform 474">
                <a:extLst>
                  <a:ext uri="{FF2B5EF4-FFF2-40B4-BE49-F238E27FC236}">
                    <a16:creationId xmlns:a16="http://schemas.microsoft.com/office/drawing/2014/main" id="{503A8558-6F15-4439-84EF-12553F009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3571"/>
                <a:ext cx="81" cy="83"/>
              </a:xfrm>
              <a:custGeom>
                <a:avLst/>
                <a:gdLst>
                  <a:gd name="T0" fmla="*/ 17 w 31"/>
                  <a:gd name="T1" fmla="*/ 32 h 32"/>
                  <a:gd name="T2" fmla="*/ 27 w 31"/>
                  <a:gd name="T3" fmla="*/ 27 h 32"/>
                  <a:gd name="T4" fmla="*/ 31 w 31"/>
                  <a:gd name="T5" fmla="*/ 16 h 32"/>
                  <a:gd name="T6" fmla="*/ 27 w 31"/>
                  <a:gd name="T7" fmla="*/ 5 h 32"/>
                  <a:gd name="T8" fmla="*/ 15 w 31"/>
                  <a:gd name="T9" fmla="*/ 1 h 32"/>
                  <a:gd name="T10" fmla="*/ 5 w 31"/>
                  <a:gd name="T11" fmla="*/ 5 h 32"/>
                  <a:gd name="T12" fmla="*/ 0 w 31"/>
                  <a:gd name="T13" fmla="*/ 17 h 32"/>
                  <a:gd name="T14" fmla="*/ 5 w 31"/>
                  <a:gd name="T15" fmla="*/ 28 h 32"/>
                  <a:gd name="T16" fmla="*/ 17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7" y="32"/>
                    </a:moveTo>
                    <a:cubicBezTo>
                      <a:pt x="21" y="32"/>
                      <a:pt x="24" y="30"/>
                      <a:pt x="27" y="27"/>
                    </a:cubicBezTo>
                    <a:cubicBezTo>
                      <a:pt x="31" y="24"/>
                      <a:pt x="31" y="20"/>
                      <a:pt x="31" y="16"/>
                    </a:cubicBezTo>
                    <a:cubicBezTo>
                      <a:pt x="31" y="12"/>
                      <a:pt x="30" y="9"/>
                      <a:pt x="27" y="5"/>
                    </a:cubicBezTo>
                    <a:cubicBezTo>
                      <a:pt x="24" y="2"/>
                      <a:pt x="20" y="0"/>
                      <a:pt x="15" y="1"/>
                    </a:cubicBezTo>
                    <a:cubicBezTo>
                      <a:pt x="11" y="0"/>
                      <a:pt x="8" y="3"/>
                      <a:pt x="5" y="5"/>
                    </a:cubicBezTo>
                    <a:cubicBezTo>
                      <a:pt x="0" y="9"/>
                      <a:pt x="1" y="13"/>
                      <a:pt x="0" y="17"/>
                    </a:cubicBezTo>
                    <a:cubicBezTo>
                      <a:pt x="0" y="22"/>
                      <a:pt x="2" y="24"/>
                      <a:pt x="5" y="28"/>
                    </a:cubicBezTo>
                    <a:cubicBezTo>
                      <a:pt x="8" y="32"/>
                      <a:pt x="12" y="31"/>
                      <a:pt x="1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2" name="Freeform 475">
                <a:extLst>
                  <a:ext uri="{FF2B5EF4-FFF2-40B4-BE49-F238E27FC236}">
                    <a16:creationId xmlns:a16="http://schemas.microsoft.com/office/drawing/2014/main" id="{7EE26A31-BB14-406F-9D73-1D0F08D59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6" y="3677"/>
                <a:ext cx="85" cy="81"/>
              </a:xfrm>
              <a:custGeom>
                <a:avLst/>
                <a:gdLst>
                  <a:gd name="T0" fmla="*/ 6 w 33"/>
                  <a:gd name="T1" fmla="*/ 27 h 31"/>
                  <a:gd name="T2" fmla="*/ 17 w 33"/>
                  <a:gd name="T3" fmla="*/ 31 h 31"/>
                  <a:gd name="T4" fmla="*/ 27 w 33"/>
                  <a:gd name="T5" fmla="*/ 27 h 31"/>
                  <a:gd name="T6" fmla="*/ 32 w 33"/>
                  <a:gd name="T7" fmla="*/ 16 h 31"/>
                  <a:gd name="T8" fmla="*/ 28 w 33"/>
                  <a:gd name="T9" fmla="*/ 5 h 31"/>
                  <a:gd name="T10" fmla="*/ 17 w 33"/>
                  <a:gd name="T11" fmla="*/ 0 h 31"/>
                  <a:gd name="T12" fmla="*/ 5 w 33"/>
                  <a:gd name="T13" fmla="*/ 5 h 31"/>
                  <a:gd name="T14" fmla="*/ 1 w 33"/>
                  <a:gd name="T15" fmla="*/ 15 h 31"/>
                  <a:gd name="T16" fmla="*/ 6 w 33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6" y="27"/>
                    </a:moveTo>
                    <a:cubicBezTo>
                      <a:pt x="9" y="30"/>
                      <a:pt x="12" y="31"/>
                      <a:pt x="17" y="31"/>
                    </a:cubicBezTo>
                    <a:cubicBezTo>
                      <a:pt x="21" y="31"/>
                      <a:pt x="24" y="31"/>
                      <a:pt x="27" y="27"/>
                    </a:cubicBezTo>
                    <a:cubicBezTo>
                      <a:pt x="30" y="24"/>
                      <a:pt x="33" y="21"/>
                      <a:pt x="32" y="16"/>
                    </a:cubicBezTo>
                    <a:cubicBezTo>
                      <a:pt x="32" y="12"/>
                      <a:pt x="32" y="8"/>
                      <a:pt x="28" y="5"/>
                    </a:cubicBezTo>
                    <a:cubicBezTo>
                      <a:pt x="25" y="2"/>
                      <a:pt x="22" y="0"/>
                      <a:pt x="17" y="0"/>
                    </a:cubicBezTo>
                    <a:cubicBezTo>
                      <a:pt x="13" y="1"/>
                      <a:pt x="9" y="0"/>
                      <a:pt x="5" y="5"/>
                    </a:cubicBezTo>
                    <a:cubicBezTo>
                      <a:pt x="3" y="8"/>
                      <a:pt x="0" y="11"/>
                      <a:pt x="1" y="15"/>
                    </a:cubicBezTo>
                    <a:cubicBezTo>
                      <a:pt x="1" y="20"/>
                      <a:pt x="2" y="24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3" name="Freeform 476">
                <a:extLst>
                  <a:ext uri="{FF2B5EF4-FFF2-40B4-BE49-F238E27FC236}">
                    <a16:creationId xmlns:a16="http://schemas.microsoft.com/office/drawing/2014/main" id="{6163B923-54CE-4665-A2F8-574272B21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9" y="3677"/>
                <a:ext cx="86" cy="81"/>
              </a:xfrm>
              <a:custGeom>
                <a:avLst/>
                <a:gdLst>
                  <a:gd name="T0" fmla="*/ 5 w 33"/>
                  <a:gd name="T1" fmla="*/ 27 h 31"/>
                  <a:gd name="T2" fmla="*/ 17 w 33"/>
                  <a:gd name="T3" fmla="*/ 31 h 31"/>
                  <a:gd name="T4" fmla="*/ 28 w 33"/>
                  <a:gd name="T5" fmla="*/ 27 h 31"/>
                  <a:gd name="T6" fmla="*/ 32 w 33"/>
                  <a:gd name="T7" fmla="*/ 16 h 31"/>
                  <a:gd name="T8" fmla="*/ 28 w 33"/>
                  <a:gd name="T9" fmla="*/ 4 h 31"/>
                  <a:gd name="T10" fmla="*/ 17 w 33"/>
                  <a:gd name="T11" fmla="*/ 0 h 31"/>
                  <a:gd name="T12" fmla="*/ 5 w 33"/>
                  <a:gd name="T13" fmla="*/ 5 h 31"/>
                  <a:gd name="T14" fmla="*/ 2 w 33"/>
                  <a:gd name="T15" fmla="*/ 16 h 31"/>
                  <a:gd name="T16" fmla="*/ 5 w 33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1">
                    <a:moveTo>
                      <a:pt x="5" y="27"/>
                    </a:moveTo>
                    <a:cubicBezTo>
                      <a:pt x="9" y="30"/>
                      <a:pt x="12" y="31"/>
                      <a:pt x="17" y="31"/>
                    </a:cubicBezTo>
                    <a:cubicBezTo>
                      <a:pt x="22" y="31"/>
                      <a:pt x="25" y="30"/>
                      <a:pt x="28" y="27"/>
                    </a:cubicBezTo>
                    <a:cubicBezTo>
                      <a:pt x="31" y="24"/>
                      <a:pt x="33" y="21"/>
                      <a:pt x="32" y="16"/>
                    </a:cubicBezTo>
                    <a:cubicBezTo>
                      <a:pt x="32" y="12"/>
                      <a:pt x="32" y="8"/>
                      <a:pt x="28" y="4"/>
                    </a:cubicBezTo>
                    <a:cubicBezTo>
                      <a:pt x="25" y="1"/>
                      <a:pt x="22" y="0"/>
                      <a:pt x="17" y="0"/>
                    </a:cubicBezTo>
                    <a:cubicBezTo>
                      <a:pt x="12" y="0"/>
                      <a:pt x="9" y="1"/>
                      <a:pt x="5" y="5"/>
                    </a:cubicBezTo>
                    <a:cubicBezTo>
                      <a:pt x="2" y="8"/>
                      <a:pt x="1" y="11"/>
                      <a:pt x="2" y="16"/>
                    </a:cubicBezTo>
                    <a:cubicBezTo>
                      <a:pt x="0" y="20"/>
                      <a:pt x="3" y="23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4" name="Freeform 477">
                <a:extLst>
                  <a:ext uri="{FF2B5EF4-FFF2-40B4-BE49-F238E27FC236}">
                    <a16:creationId xmlns:a16="http://schemas.microsoft.com/office/drawing/2014/main" id="{5C214905-2FCF-4D90-BCA9-C0BA77DCD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6" y="304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" name="Freeform 478">
                <a:extLst>
                  <a:ext uri="{FF2B5EF4-FFF2-40B4-BE49-F238E27FC236}">
                    <a16:creationId xmlns:a16="http://schemas.microsoft.com/office/drawing/2014/main" id="{1117D0E7-9784-409C-851F-FB79A943B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" y="3255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1" y="25"/>
                      <a:pt x="7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" name="Freeform 479">
                <a:extLst>
                  <a:ext uri="{FF2B5EF4-FFF2-40B4-BE49-F238E27FC236}">
                    <a16:creationId xmlns:a16="http://schemas.microsoft.com/office/drawing/2014/main" id="{DF8488FE-E5FB-4BAB-B84F-8698FDDF6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8" y="3255"/>
                <a:ext cx="81" cy="80"/>
              </a:xfrm>
              <a:custGeom>
                <a:avLst/>
                <a:gdLst>
                  <a:gd name="T0" fmla="*/ 0 w 31"/>
                  <a:gd name="T1" fmla="*/ 16 h 31"/>
                  <a:gd name="T2" fmla="*/ 16 w 31"/>
                  <a:gd name="T3" fmla="*/ 31 h 31"/>
                  <a:gd name="T4" fmla="*/ 31 w 31"/>
                  <a:gd name="T5" fmla="*/ 15 h 31"/>
                  <a:gd name="T6" fmla="*/ 15 w 31"/>
                  <a:gd name="T7" fmla="*/ 0 h 31"/>
                  <a:gd name="T8" fmla="*/ 0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6"/>
                    </a:moveTo>
                    <a:cubicBezTo>
                      <a:pt x="0" y="25"/>
                      <a:pt x="6" y="31"/>
                      <a:pt x="16" y="31"/>
                    </a:cubicBezTo>
                    <a:cubicBezTo>
                      <a:pt x="24" y="31"/>
                      <a:pt x="31" y="24"/>
                      <a:pt x="31" y="15"/>
                    </a:cubicBezTo>
                    <a:cubicBezTo>
                      <a:pt x="31" y="6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" name="Freeform 480">
                <a:extLst>
                  <a:ext uri="{FF2B5EF4-FFF2-40B4-BE49-F238E27FC236}">
                    <a16:creationId xmlns:a16="http://schemas.microsoft.com/office/drawing/2014/main" id="{14CE4129-1393-4AEE-BD8B-26F60F02C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" y="3255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4"/>
                      <a:pt x="31" y="15"/>
                    </a:cubicBezTo>
                    <a:cubicBezTo>
                      <a:pt x="31" y="6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" name="Freeform 481">
                <a:extLst>
                  <a:ext uri="{FF2B5EF4-FFF2-40B4-BE49-F238E27FC236}">
                    <a16:creationId xmlns:a16="http://schemas.microsoft.com/office/drawing/2014/main" id="{04153EA2-5B03-4A90-9BDE-EBBFC5B39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" y="325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1" y="6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" name="Freeform 482">
                <a:extLst>
                  <a:ext uri="{FF2B5EF4-FFF2-40B4-BE49-F238E27FC236}">
                    <a16:creationId xmlns:a16="http://schemas.microsoft.com/office/drawing/2014/main" id="{C1498965-86B1-4578-8AAC-7A1E55FA3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7" y="3465"/>
                <a:ext cx="80" cy="80"/>
              </a:xfrm>
              <a:custGeom>
                <a:avLst/>
                <a:gdLst>
                  <a:gd name="T0" fmla="*/ 15 w 31"/>
                  <a:gd name="T1" fmla="*/ 0 h 31"/>
                  <a:gd name="T2" fmla="*/ 0 w 31"/>
                  <a:gd name="T3" fmla="*/ 15 h 31"/>
                  <a:gd name="T4" fmla="*/ 16 w 31"/>
                  <a:gd name="T5" fmla="*/ 30 h 31"/>
                  <a:gd name="T6" fmla="*/ 31 w 31"/>
                  <a:gd name="T7" fmla="*/ 14 h 31"/>
                  <a:gd name="T8" fmla="*/ 15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cubicBezTo>
                      <a:pt x="6" y="0"/>
                      <a:pt x="0" y="6"/>
                      <a:pt x="0" y="15"/>
                    </a:cubicBezTo>
                    <a:cubicBezTo>
                      <a:pt x="0" y="25"/>
                      <a:pt x="7" y="31"/>
                      <a:pt x="16" y="30"/>
                    </a:cubicBezTo>
                    <a:cubicBezTo>
                      <a:pt x="25" y="30"/>
                      <a:pt x="31" y="24"/>
                      <a:pt x="31" y="14"/>
                    </a:cubicBezTo>
                    <a:cubicBezTo>
                      <a:pt x="31" y="6"/>
                      <a:pt x="24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" name="Freeform 483">
                <a:extLst>
                  <a:ext uri="{FF2B5EF4-FFF2-40B4-BE49-F238E27FC236}">
                    <a16:creationId xmlns:a16="http://schemas.microsoft.com/office/drawing/2014/main" id="{E79E683B-CB35-4493-9484-F3E824899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3045"/>
                <a:ext cx="80" cy="80"/>
              </a:xfrm>
              <a:custGeom>
                <a:avLst/>
                <a:gdLst>
                  <a:gd name="T0" fmla="*/ 0 w 31"/>
                  <a:gd name="T1" fmla="*/ 16 h 31"/>
                  <a:gd name="T2" fmla="*/ 15 w 31"/>
                  <a:gd name="T3" fmla="*/ 31 h 31"/>
                  <a:gd name="T4" fmla="*/ 31 w 31"/>
                  <a:gd name="T5" fmla="*/ 17 h 31"/>
                  <a:gd name="T6" fmla="*/ 16 w 31"/>
                  <a:gd name="T7" fmla="*/ 0 h 31"/>
                  <a:gd name="T8" fmla="*/ 0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6"/>
                    </a:moveTo>
                    <a:cubicBezTo>
                      <a:pt x="0" y="25"/>
                      <a:pt x="6" y="31"/>
                      <a:pt x="15" y="31"/>
                    </a:cubicBezTo>
                    <a:cubicBezTo>
                      <a:pt x="24" y="31"/>
                      <a:pt x="31" y="25"/>
                      <a:pt x="31" y="17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6" y="0"/>
                      <a:pt x="0" y="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" name="Freeform 484">
                <a:extLst>
                  <a:ext uri="{FF2B5EF4-FFF2-40B4-BE49-F238E27FC236}">
                    <a16:creationId xmlns:a16="http://schemas.microsoft.com/office/drawing/2014/main" id="{E61DF23D-EDA8-48F1-BAA8-5371B8C4B0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3" y="3045"/>
                <a:ext cx="80" cy="80"/>
              </a:xfrm>
              <a:custGeom>
                <a:avLst/>
                <a:gdLst>
                  <a:gd name="T0" fmla="*/ 0 w 31"/>
                  <a:gd name="T1" fmla="*/ 16 h 31"/>
                  <a:gd name="T2" fmla="*/ 14 w 31"/>
                  <a:gd name="T3" fmla="*/ 31 h 31"/>
                  <a:gd name="T4" fmla="*/ 30 w 31"/>
                  <a:gd name="T5" fmla="*/ 16 h 31"/>
                  <a:gd name="T6" fmla="*/ 15 w 31"/>
                  <a:gd name="T7" fmla="*/ 0 h 31"/>
                  <a:gd name="T8" fmla="*/ 0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6"/>
                    </a:moveTo>
                    <a:cubicBezTo>
                      <a:pt x="0" y="25"/>
                      <a:pt x="6" y="31"/>
                      <a:pt x="14" y="31"/>
                    </a:cubicBezTo>
                    <a:cubicBezTo>
                      <a:pt x="24" y="31"/>
                      <a:pt x="30" y="25"/>
                      <a:pt x="30" y="16"/>
                    </a:cubicBezTo>
                    <a:cubicBezTo>
                      <a:pt x="31" y="7"/>
                      <a:pt x="24" y="1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" name="Freeform 485">
                <a:extLst>
                  <a:ext uri="{FF2B5EF4-FFF2-40B4-BE49-F238E27FC236}">
                    <a16:creationId xmlns:a16="http://schemas.microsoft.com/office/drawing/2014/main" id="{B93DDA57-AFF8-4DE1-B8DF-205D00F4B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" y="3045"/>
                <a:ext cx="80" cy="80"/>
              </a:xfrm>
              <a:custGeom>
                <a:avLst/>
                <a:gdLst>
                  <a:gd name="T0" fmla="*/ 0 w 31"/>
                  <a:gd name="T1" fmla="*/ 16 h 31"/>
                  <a:gd name="T2" fmla="*/ 15 w 31"/>
                  <a:gd name="T3" fmla="*/ 31 h 31"/>
                  <a:gd name="T4" fmla="*/ 31 w 31"/>
                  <a:gd name="T5" fmla="*/ 16 h 31"/>
                  <a:gd name="T6" fmla="*/ 16 w 31"/>
                  <a:gd name="T7" fmla="*/ 0 h 31"/>
                  <a:gd name="T8" fmla="*/ 0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6"/>
                    </a:moveTo>
                    <a:cubicBezTo>
                      <a:pt x="0" y="25"/>
                      <a:pt x="7" y="31"/>
                      <a:pt x="15" y="31"/>
                    </a:cubicBez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" name="Freeform 486">
                <a:extLst>
                  <a:ext uri="{FF2B5EF4-FFF2-40B4-BE49-F238E27FC236}">
                    <a16:creationId xmlns:a16="http://schemas.microsoft.com/office/drawing/2014/main" id="{B426E177-E576-4B92-B969-EF0C611BE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3465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0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" name="Freeform 487">
                <a:extLst>
                  <a:ext uri="{FF2B5EF4-FFF2-40B4-BE49-F238E27FC236}">
                    <a16:creationId xmlns:a16="http://schemas.microsoft.com/office/drawing/2014/main" id="{6A27A282-A03A-49B7-8F11-98DDB2226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" y="2936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" name="Freeform 488">
                <a:extLst>
                  <a:ext uri="{FF2B5EF4-FFF2-40B4-BE49-F238E27FC236}">
                    <a16:creationId xmlns:a16="http://schemas.microsoft.com/office/drawing/2014/main" id="{9318DDE8-9E25-4F59-9DED-DFBCA7180D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" y="2936"/>
                <a:ext cx="80" cy="80"/>
              </a:xfrm>
              <a:custGeom>
                <a:avLst/>
                <a:gdLst>
                  <a:gd name="T0" fmla="*/ 15 w 31"/>
                  <a:gd name="T1" fmla="*/ 0 h 31"/>
                  <a:gd name="T2" fmla="*/ 0 w 31"/>
                  <a:gd name="T3" fmla="*/ 16 h 31"/>
                  <a:gd name="T4" fmla="*/ 16 w 31"/>
                  <a:gd name="T5" fmla="*/ 31 h 31"/>
                  <a:gd name="T6" fmla="*/ 31 w 31"/>
                  <a:gd name="T7" fmla="*/ 15 h 31"/>
                  <a:gd name="T8" fmla="*/ 15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ubicBezTo>
                      <a:pt x="24" y="31"/>
                      <a:pt x="31" y="23"/>
                      <a:pt x="31" y="15"/>
                    </a:cubicBezTo>
                    <a:cubicBezTo>
                      <a:pt x="30" y="6"/>
                      <a:pt x="24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" name="Freeform 489">
                <a:extLst>
                  <a:ext uri="{FF2B5EF4-FFF2-40B4-BE49-F238E27FC236}">
                    <a16:creationId xmlns:a16="http://schemas.microsoft.com/office/drawing/2014/main" id="{4698106C-7548-40DB-92BF-34AB7B2F79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" y="2936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" name="Freeform 490">
                <a:extLst>
                  <a:ext uri="{FF2B5EF4-FFF2-40B4-BE49-F238E27FC236}">
                    <a16:creationId xmlns:a16="http://schemas.microsoft.com/office/drawing/2014/main" id="{8D213F23-3121-4C28-910D-1E3C53B28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" y="2936"/>
                <a:ext cx="80" cy="80"/>
              </a:xfrm>
              <a:custGeom>
                <a:avLst/>
                <a:gdLst>
                  <a:gd name="T0" fmla="*/ 0 w 31"/>
                  <a:gd name="T1" fmla="*/ 16 h 31"/>
                  <a:gd name="T2" fmla="*/ 16 w 31"/>
                  <a:gd name="T3" fmla="*/ 31 h 31"/>
                  <a:gd name="T4" fmla="*/ 31 w 31"/>
                  <a:gd name="T5" fmla="*/ 15 h 31"/>
                  <a:gd name="T6" fmla="*/ 15 w 31"/>
                  <a:gd name="T7" fmla="*/ 0 h 31"/>
                  <a:gd name="T8" fmla="*/ 0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6"/>
                    </a:moveTo>
                    <a:cubicBezTo>
                      <a:pt x="0" y="25"/>
                      <a:pt x="6" y="31"/>
                      <a:pt x="16" y="31"/>
                    </a:cubicBezTo>
                    <a:cubicBezTo>
                      <a:pt x="25" y="31"/>
                      <a:pt x="31" y="25"/>
                      <a:pt x="31" y="15"/>
                    </a:cubicBezTo>
                    <a:cubicBezTo>
                      <a:pt x="31" y="6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" name="Freeform 491">
                <a:extLst>
                  <a:ext uri="{FF2B5EF4-FFF2-40B4-BE49-F238E27FC236}">
                    <a16:creationId xmlns:a16="http://schemas.microsoft.com/office/drawing/2014/main" id="{9C9751C7-D240-4EFC-BCF3-F7B04F928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" y="2936"/>
                <a:ext cx="80" cy="80"/>
              </a:xfrm>
              <a:custGeom>
                <a:avLst/>
                <a:gdLst>
                  <a:gd name="T0" fmla="*/ 15 w 31"/>
                  <a:gd name="T1" fmla="*/ 0 h 31"/>
                  <a:gd name="T2" fmla="*/ 0 w 31"/>
                  <a:gd name="T3" fmla="*/ 16 h 31"/>
                  <a:gd name="T4" fmla="*/ 15 w 31"/>
                  <a:gd name="T5" fmla="*/ 31 h 31"/>
                  <a:gd name="T6" fmla="*/ 31 w 31"/>
                  <a:gd name="T7" fmla="*/ 16 h 31"/>
                  <a:gd name="T8" fmla="*/ 15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cubicBezTo>
                      <a:pt x="6" y="0"/>
                      <a:pt x="0" y="6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ubicBezTo>
                      <a:pt x="24" y="31"/>
                      <a:pt x="30" y="25"/>
                      <a:pt x="31" y="16"/>
                    </a:cubicBezTo>
                    <a:cubicBezTo>
                      <a:pt x="31" y="7"/>
                      <a:pt x="25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" name="Freeform 492">
                <a:extLst>
                  <a:ext uri="{FF2B5EF4-FFF2-40B4-BE49-F238E27FC236}">
                    <a16:creationId xmlns:a16="http://schemas.microsoft.com/office/drawing/2014/main" id="{3BBBA844-73D6-4980-97EB-4628B226A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" y="3151"/>
                <a:ext cx="81" cy="81"/>
              </a:xfrm>
              <a:custGeom>
                <a:avLst/>
                <a:gdLst>
                  <a:gd name="T0" fmla="*/ 16 w 31"/>
                  <a:gd name="T1" fmla="*/ 0 h 31"/>
                  <a:gd name="T2" fmla="*/ 1 w 31"/>
                  <a:gd name="T3" fmla="*/ 15 h 31"/>
                  <a:gd name="T4" fmla="*/ 16 w 31"/>
                  <a:gd name="T5" fmla="*/ 31 h 31"/>
                  <a:gd name="T6" fmla="*/ 31 w 31"/>
                  <a:gd name="T7" fmla="*/ 15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7" y="0"/>
                      <a:pt x="1" y="6"/>
                      <a:pt x="1" y="15"/>
                    </a:cubicBezTo>
                    <a:cubicBezTo>
                      <a:pt x="0" y="24"/>
                      <a:pt x="6" y="30"/>
                      <a:pt x="16" y="31"/>
                    </a:cubicBezTo>
                    <a:cubicBezTo>
                      <a:pt x="25" y="31"/>
                      <a:pt x="31" y="24"/>
                      <a:pt x="31" y="15"/>
                    </a:cubicBezTo>
                    <a:cubicBezTo>
                      <a:pt x="31" y="6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" name="Freeform 493">
                <a:extLst>
                  <a:ext uri="{FF2B5EF4-FFF2-40B4-BE49-F238E27FC236}">
                    <a16:creationId xmlns:a16="http://schemas.microsoft.com/office/drawing/2014/main" id="{648D42C5-61C6-4C4A-BEC7-17659678B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3465"/>
                <a:ext cx="80" cy="80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5 h 31"/>
                  <a:gd name="T4" fmla="*/ 15 w 31"/>
                  <a:gd name="T5" fmla="*/ 30 h 31"/>
                  <a:gd name="T6" fmla="*/ 31 w 31"/>
                  <a:gd name="T7" fmla="*/ 15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30"/>
                      <a:pt x="15" y="30"/>
                    </a:cubicBezTo>
                    <a:cubicBezTo>
                      <a:pt x="24" y="31"/>
                      <a:pt x="30" y="24"/>
                      <a:pt x="31" y="15"/>
                    </a:cubicBezTo>
                    <a:cubicBezTo>
                      <a:pt x="31" y="8"/>
                      <a:pt x="23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" name="Freeform 494">
                <a:extLst>
                  <a:ext uri="{FF2B5EF4-FFF2-40B4-BE49-F238E27FC236}">
                    <a16:creationId xmlns:a16="http://schemas.microsoft.com/office/drawing/2014/main" id="{6B1E84D4-5776-43F4-9993-F037C35F2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6" y="3465"/>
                <a:ext cx="80" cy="80"/>
              </a:xfrm>
              <a:custGeom>
                <a:avLst/>
                <a:gdLst>
                  <a:gd name="T0" fmla="*/ 15 w 31"/>
                  <a:gd name="T1" fmla="*/ 30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0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30"/>
                      <a:pt x="1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" name="Freeform 495">
                <a:extLst>
                  <a:ext uri="{FF2B5EF4-FFF2-40B4-BE49-F238E27FC236}">
                    <a16:creationId xmlns:a16="http://schemas.microsoft.com/office/drawing/2014/main" id="{368E2C03-DBA7-4559-BE61-1B5236561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" y="2832"/>
                <a:ext cx="80" cy="81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5 h 31"/>
                  <a:gd name="T4" fmla="*/ 15 w 31"/>
                  <a:gd name="T5" fmla="*/ 31 h 31"/>
                  <a:gd name="T6" fmla="*/ 31 w 31"/>
                  <a:gd name="T7" fmla="*/ 15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31"/>
                      <a:pt x="15" y="31"/>
                    </a:cubicBezTo>
                    <a:cubicBezTo>
                      <a:pt x="24" y="31"/>
                      <a:pt x="31" y="24"/>
                      <a:pt x="31" y="15"/>
                    </a:cubicBezTo>
                    <a:cubicBezTo>
                      <a:pt x="31" y="6"/>
                      <a:pt x="24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" name="Freeform 496">
                <a:extLst>
                  <a:ext uri="{FF2B5EF4-FFF2-40B4-BE49-F238E27FC236}">
                    <a16:creationId xmlns:a16="http://schemas.microsoft.com/office/drawing/2014/main" id="{06E19DF3-D0A7-4638-B680-8ECE4D3604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4" y="3677"/>
                <a:ext cx="80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4" y="31"/>
                      <a:pt x="31" y="23"/>
                      <a:pt x="31" y="16"/>
                    </a:cubicBezTo>
                    <a:cubicBezTo>
                      <a:pt x="30" y="6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" name="Freeform 497">
                <a:extLst>
                  <a:ext uri="{FF2B5EF4-FFF2-40B4-BE49-F238E27FC236}">
                    <a16:creationId xmlns:a16="http://schemas.microsoft.com/office/drawing/2014/main" id="{3D9A7A05-FDDE-47A0-B7FA-C4CF7380F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" y="3677"/>
                <a:ext cx="81" cy="81"/>
              </a:xfrm>
              <a:custGeom>
                <a:avLst/>
                <a:gdLst>
                  <a:gd name="T0" fmla="*/ 16 w 31"/>
                  <a:gd name="T1" fmla="*/ 0 h 31"/>
                  <a:gd name="T2" fmla="*/ 1 w 31"/>
                  <a:gd name="T3" fmla="*/ 16 h 31"/>
                  <a:gd name="T4" fmla="*/ 17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7" y="0"/>
                      <a:pt x="0" y="7"/>
                      <a:pt x="1" y="16"/>
                    </a:cubicBezTo>
                    <a:cubicBezTo>
                      <a:pt x="1" y="25"/>
                      <a:pt x="7" y="31"/>
                      <a:pt x="17" y="31"/>
                    </a:cubicBez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" name="Freeform 498">
                <a:extLst>
                  <a:ext uri="{FF2B5EF4-FFF2-40B4-BE49-F238E27FC236}">
                    <a16:creationId xmlns:a16="http://schemas.microsoft.com/office/drawing/2014/main" id="{C8995855-F4CC-426D-906B-2DC986EAF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4" y="3677"/>
                <a:ext cx="80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4"/>
                      <a:pt x="31" y="15"/>
                    </a:cubicBezTo>
                    <a:cubicBezTo>
                      <a:pt x="31" y="6"/>
                      <a:pt x="24" y="0"/>
                      <a:pt x="16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" name="Freeform 499">
                <a:extLst>
                  <a:ext uri="{FF2B5EF4-FFF2-40B4-BE49-F238E27FC236}">
                    <a16:creationId xmlns:a16="http://schemas.microsoft.com/office/drawing/2014/main" id="{D99D8483-5173-4963-A359-59D5C81C2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" y="3677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" name="Freeform 500">
                <a:extLst>
                  <a:ext uri="{FF2B5EF4-FFF2-40B4-BE49-F238E27FC236}">
                    <a16:creationId xmlns:a16="http://schemas.microsoft.com/office/drawing/2014/main" id="{829AC817-67F9-4C68-97C7-5F7751E82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1" y="3677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30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0" y="25"/>
                      <a:pt x="30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" name="Freeform 501">
                <a:extLst>
                  <a:ext uri="{FF2B5EF4-FFF2-40B4-BE49-F238E27FC236}">
                    <a16:creationId xmlns:a16="http://schemas.microsoft.com/office/drawing/2014/main" id="{BB3ED741-0840-4B57-9957-E3DBE3956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3675"/>
                <a:ext cx="83" cy="83"/>
              </a:xfrm>
              <a:custGeom>
                <a:avLst/>
                <a:gdLst>
                  <a:gd name="T0" fmla="*/ 15 w 32"/>
                  <a:gd name="T1" fmla="*/ 32 h 32"/>
                  <a:gd name="T2" fmla="*/ 31 w 32"/>
                  <a:gd name="T3" fmla="*/ 18 h 32"/>
                  <a:gd name="T4" fmla="*/ 17 w 32"/>
                  <a:gd name="T5" fmla="*/ 1 h 32"/>
                  <a:gd name="T6" fmla="*/ 0 w 32"/>
                  <a:gd name="T7" fmla="*/ 16 h 32"/>
                  <a:gd name="T8" fmla="*/ 15 w 32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5" y="32"/>
                    </a:moveTo>
                    <a:cubicBezTo>
                      <a:pt x="24" y="32"/>
                      <a:pt x="30" y="26"/>
                      <a:pt x="31" y="18"/>
                    </a:cubicBezTo>
                    <a:cubicBezTo>
                      <a:pt x="32" y="9"/>
                      <a:pt x="24" y="1"/>
                      <a:pt x="17" y="1"/>
                    </a:cubicBezTo>
                    <a:cubicBezTo>
                      <a:pt x="8" y="0"/>
                      <a:pt x="0" y="9"/>
                      <a:pt x="0" y="16"/>
                    </a:cubicBezTo>
                    <a:cubicBezTo>
                      <a:pt x="1" y="25"/>
                      <a:pt x="6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" name="Freeform 502">
                <a:extLst>
                  <a:ext uri="{FF2B5EF4-FFF2-40B4-BE49-F238E27FC236}">
                    <a16:creationId xmlns:a16="http://schemas.microsoft.com/office/drawing/2014/main" id="{BCF167AA-54FD-4CBC-B5E1-F56C2CD0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7" y="3045"/>
                <a:ext cx="80" cy="80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5 h 31"/>
                  <a:gd name="T4" fmla="*/ 15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1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ubicBezTo>
                      <a:pt x="24" y="31"/>
                      <a:pt x="30" y="25"/>
                      <a:pt x="31" y="16"/>
                    </a:cubicBezTo>
                    <a:cubicBezTo>
                      <a:pt x="31" y="9"/>
                      <a:pt x="24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" name="Freeform 503">
                <a:extLst>
                  <a:ext uri="{FF2B5EF4-FFF2-40B4-BE49-F238E27FC236}">
                    <a16:creationId xmlns:a16="http://schemas.microsoft.com/office/drawing/2014/main" id="{D572D302-9C51-4BE8-A7E9-4C219DD27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" y="3045"/>
                <a:ext cx="83" cy="80"/>
              </a:xfrm>
              <a:custGeom>
                <a:avLst/>
                <a:gdLst>
                  <a:gd name="T0" fmla="*/ 17 w 32"/>
                  <a:gd name="T1" fmla="*/ 0 h 31"/>
                  <a:gd name="T2" fmla="*/ 0 w 32"/>
                  <a:gd name="T3" fmla="*/ 15 h 31"/>
                  <a:gd name="T4" fmla="*/ 15 w 32"/>
                  <a:gd name="T5" fmla="*/ 31 h 31"/>
                  <a:gd name="T6" fmla="*/ 31 w 32"/>
                  <a:gd name="T7" fmla="*/ 16 h 31"/>
                  <a:gd name="T8" fmla="*/ 17 w 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7" y="0"/>
                    </a:moveTo>
                    <a:cubicBezTo>
                      <a:pt x="7" y="1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ubicBezTo>
                      <a:pt x="25" y="31"/>
                      <a:pt x="31" y="25"/>
                      <a:pt x="31" y="16"/>
                    </a:cubicBezTo>
                    <a:cubicBezTo>
                      <a:pt x="32" y="9"/>
                      <a:pt x="24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" name="Freeform 504">
                <a:extLst>
                  <a:ext uri="{FF2B5EF4-FFF2-40B4-BE49-F238E27FC236}">
                    <a16:creationId xmlns:a16="http://schemas.microsoft.com/office/drawing/2014/main" id="{BDAB34E0-9E0F-4503-95B4-ABD6E03BC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9" y="3045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2" name="Freeform 505">
                <a:extLst>
                  <a:ext uri="{FF2B5EF4-FFF2-40B4-BE49-F238E27FC236}">
                    <a16:creationId xmlns:a16="http://schemas.microsoft.com/office/drawing/2014/main" id="{A8836646-42A8-4F13-971C-5928CD4E8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936"/>
                <a:ext cx="80" cy="80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6 h 31"/>
                  <a:gd name="T4" fmla="*/ 16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0"/>
                      <a:pt x="0" y="6"/>
                      <a:pt x="0" y="16"/>
                    </a:cubicBezTo>
                    <a:cubicBezTo>
                      <a:pt x="0" y="25"/>
                      <a:pt x="6" y="31"/>
                      <a:pt x="16" y="31"/>
                    </a:cubicBez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3" name="Freeform 506">
                <a:extLst>
                  <a:ext uri="{FF2B5EF4-FFF2-40B4-BE49-F238E27FC236}">
                    <a16:creationId xmlns:a16="http://schemas.microsoft.com/office/drawing/2014/main" id="{711A22E2-B0AB-4A08-B3E3-E994EF0EF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3" y="2936"/>
                <a:ext cx="80" cy="80"/>
              </a:xfrm>
              <a:custGeom>
                <a:avLst/>
                <a:gdLst>
                  <a:gd name="T0" fmla="*/ 15 w 31"/>
                  <a:gd name="T1" fmla="*/ 0 h 31"/>
                  <a:gd name="T2" fmla="*/ 0 w 31"/>
                  <a:gd name="T3" fmla="*/ 16 h 31"/>
                  <a:gd name="T4" fmla="*/ 15 w 31"/>
                  <a:gd name="T5" fmla="*/ 31 h 31"/>
                  <a:gd name="T6" fmla="*/ 30 w 31"/>
                  <a:gd name="T7" fmla="*/ 16 h 31"/>
                  <a:gd name="T8" fmla="*/ 15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ubicBezTo>
                      <a:pt x="24" y="31"/>
                      <a:pt x="30" y="25"/>
                      <a:pt x="30" y="16"/>
                    </a:cubicBezTo>
                    <a:cubicBezTo>
                      <a:pt x="31" y="7"/>
                      <a:pt x="24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4" name="Freeform 507">
                <a:extLst>
                  <a:ext uri="{FF2B5EF4-FFF2-40B4-BE49-F238E27FC236}">
                    <a16:creationId xmlns:a16="http://schemas.microsoft.com/office/drawing/2014/main" id="{389CA8AC-D167-40E0-969D-0BB3C6344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" y="2936"/>
                <a:ext cx="80" cy="80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5 h 31"/>
                  <a:gd name="T4" fmla="*/ 16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7" y="0"/>
                      <a:pt x="1" y="6"/>
                      <a:pt x="0" y="15"/>
                    </a:cubicBezTo>
                    <a:cubicBezTo>
                      <a:pt x="0" y="25"/>
                      <a:pt x="7" y="31"/>
                      <a:pt x="16" y="31"/>
                    </a:cubicBez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5" name="Freeform 508">
                <a:extLst>
                  <a:ext uri="{FF2B5EF4-FFF2-40B4-BE49-F238E27FC236}">
                    <a16:creationId xmlns:a16="http://schemas.microsoft.com/office/drawing/2014/main" id="{7262AE00-ABF3-40D0-9ACC-A8C3E1F389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8" y="2936"/>
                <a:ext cx="80" cy="80"/>
              </a:xfrm>
              <a:custGeom>
                <a:avLst/>
                <a:gdLst>
                  <a:gd name="T0" fmla="*/ 31 w 31"/>
                  <a:gd name="T1" fmla="*/ 16 h 31"/>
                  <a:gd name="T2" fmla="*/ 16 w 31"/>
                  <a:gd name="T3" fmla="*/ 0 h 31"/>
                  <a:gd name="T4" fmla="*/ 0 w 31"/>
                  <a:gd name="T5" fmla="*/ 16 h 31"/>
                  <a:gd name="T6" fmla="*/ 16 w 31"/>
                  <a:gd name="T7" fmla="*/ 31 h 31"/>
                  <a:gd name="T8" fmla="*/ 31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31" y="16"/>
                    </a:move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ubicBezTo>
                      <a:pt x="25" y="31"/>
                      <a:pt x="31" y="25"/>
                      <a:pt x="3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6" name="Freeform 509">
                <a:extLst>
                  <a:ext uri="{FF2B5EF4-FFF2-40B4-BE49-F238E27FC236}">
                    <a16:creationId xmlns:a16="http://schemas.microsoft.com/office/drawing/2014/main" id="{1780A0C4-97CC-441C-985E-295BBE3D9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" y="3359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0" y="24"/>
                      <a:pt x="31" y="15"/>
                    </a:cubicBezTo>
                    <a:cubicBezTo>
                      <a:pt x="31" y="7"/>
                      <a:pt x="22" y="0"/>
                      <a:pt x="15" y="0"/>
                    </a:cubicBezTo>
                    <a:cubicBezTo>
                      <a:pt x="6" y="1"/>
                      <a:pt x="0" y="7"/>
                      <a:pt x="0" y="16"/>
                    </a:cubicBezTo>
                    <a:cubicBezTo>
                      <a:pt x="0" y="25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7" name="Freeform 510">
                <a:extLst>
                  <a:ext uri="{FF2B5EF4-FFF2-40B4-BE49-F238E27FC236}">
                    <a16:creationId xmlns:a16="http://schemas.microsoft.com/office/drawing/2014/main" id="{9B748B2D-A3EB-4040-AB5D-7E90DE85C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5" y="3359"/>
                <a:ext cx="83" cy="83"/>
              </a:xfrm>
              <a:custGeom>
                <a:avLst/>
                <a:gdLst>
                  <a:gd name="T0" fmla="*/ 16 w 32"/>
                  <a:gd name="T1" fmla="*/ 31 h 32"/>
                  <a:gd name="T2" fmla="*/ 31 w 32"/>
                  <a:gd name="T3" fmla="*/ 15 h 32"/>
                  <a:gd name="T4" fmla="*/ 15 w 32"/>
                  <a:gd name="T5" fmla="*/ 0 h 32"/>
                  <a:gd name="T6" fmla="*/ 0 w 32"/>
                  <a:gd name="T7" fmla="*/ 16 h 32"/>
                  <a:gd name="T8" fmla="*/ 16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1"/>
                    </a:moveTo>
                    <a:cubicBezTo>
                      <a:pt x="23" y="32"/>
                      <a:pt x="32" y="24"/>
                      <a:pt x="31" y="15"/>
                    </a:cubicBezTo>
                    <a:cubicBezTo>
                      <a:pt x="30" y="7"/>
                      <a:pt x="24" y="0"/>
                      <a:pt x="15" y="0"/>
                    </a:cubicBezTo>
                    <a:cubicBezTo>
                      <a:pt x="6" y="1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8" name="Freeform 511">
                <a:extLst>
                  <a:ext uri="{FF2B5EF4-FFF2-40B4-BE49-F238E27FC236}">
                    <a16:creationId xmlns:a16="http://schemas.microsoft.com/office/drawing/2014/main" id="{7433CED7-3707-472B-8E01-28E0B4EE4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" y="3045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9" name="Freeform 512">
                <a:extLst>
                  <a:ext uri="{FF2B5EF4-FFF2-40B4-BE49-F238E27FC236}">
                    <a16:creationId xmlns:a16="http://schemas.microsoft.com/office/drawing/2014/main" id="{A90A7E5E-9C67-4602-B6EC-8F0E8D7117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" y="3045"/>
                <a:ext cx="83" cy="80"/>
              </a:xfrm>
              <a:custGeom>
                <a:avLst/>
                <a:gdLst>
                  <a:gd name="T0" fmla="*/ 17 w 32"/>
                  <a:gd name="T1" fmla="*/ 0 h 31"/>
                  <a:gd name="T2" fmla="*/ 1 w 32"/>
                  <a:gd name="T3" fmla="*/ 15 h 31"/>
                  <a:gd name="T4" fmla="*/ 16 w 32"/>
                  <a:gd name="T5" fmla="*/ 31 h 31"/>
                  <a:gd name="T6" fmla="*/ 32 w 32"/>
                  <a:gd name="T7" fmla="*/ 16 h 31"/>
                  <a:gd name="T8" fmla="*/ 17 w 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7" y="0"/>
                    </a:moveTo>
                    <a:cubicBezTo>
                      <a:pt x="7" y="1"/>
                      <a:pt x="1" y="6"/>
                      <a:pt x="1" y="15"/>
                    </a:cubicBezTo>
                    <a:cubicBezTo>
                      <a:pt x="0" y="25"/>
                      <a:pt x="6" y="31"/>
                      <a:pt x="16" y="31"/>
                    </a:cubicBezTo>
                    <a:cubicBezTo>
                      <a:pt x="25" y="31"/>
                      <a:pt x="31" y="25"/>
                      <a:pt x="32" y="16"/>
                    </a:cubicBezTo>
                    <a:cubicBezTo>
                      <a:pt x="32" y="9"/>
                      <a:pt x="24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0" name="Freeform 513">
                <a:extLst>
                  <a:ext uri="{FF2B5EF4-FFF2-40B4-BE49-F238E27FC236}">
                    <a16:creationId xmlns:a16="http://schemas.microsoft.com/office/drawing/2014/main" id="{41B42BE0-82B2-494D-A84E-E76724776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6" y="3359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7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7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6" y="0"/>
                      <a:pt x="0" y="6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1" name="Freeform 514">
                <a:extLst>
                  <a:ext uri="{FF2B5EF4-FFF2-40B4-BE49-F238E27FC236}">
                    <a16:creationId xmlns:a16="http://schemas.microsoft.com/office/drawing/2014/main" id="{5FC8A36F-B1E0-4465-A9D7-2B72480CD3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" y="3359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2" name="Freeform 515">
                <a:extLst>
                  <a:ext uri="{FF2B5EF4-FFF2-40B4-BE49-F238E27FC236}">
                    <a16:creationId xmlns:a16="http://schemas.microsoft.com/office/drawing/2014/main" id="{C8D6FEFE-75AB-4C30-BE0D-7B34710AF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3" y="3359"/>
                <a:ext cx="83" cy="85"/>
              </a:xfrm>
              <a:custGeom>
                <a:avLst/>
                <a:gdLst>
                  <a:gd name="T0" fmla="*/ 15 w 32"/>
                  <a:gd name="T1" fmla="*/ 31 h 33"/>
                  <a:gd name="T2" fmla="*/ 31 w 32"/>
                  <a:gd name="T3" fmla="*/ 17 h 33"/>
                  <a:gd name="T4" fmla="*/ 16 w 32"/>
                  <a:gd name="T5" fmla="*/ 0 h 33"/>
                  <a:gd name="T6" fmla="*/ 1 w 32"/>
                  <a:gd name="T7" fmla="*/ 15 h 33"/>
                  <a:gd name="T8" fmla="*/ 15 w 32"/>
                  <a:gd name="T9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3">
                    <a:moveTo>
                      <a:pt x="15" y="31"/>
                    </a:moveTo>
                    <a:cubicBezTo>
                      <a:pt x="24" y="33"/>
                      <a:pt x="32" y="24"/>
                      <a:pt x="31" y="17"/>
                    </a:cubicBezTo>
                    <a:cubicBezTo>
                      <a:pt x="31" y="7"/>
                      <a:pt x="26" y="1"/>
                      <a:pt x="16" y="0"/>
                    </a:cubicBezTo>
                    <a:cubicBezTo>
                      <a:pt x="8" y="0"/>
                      <a:pt x="1" y="6"/>
                      <a:pt x="1" y="15"/>
                    </a:cubicBezTo>
                    <a:cubicBezTo>
                      <a:pt x="0" y="24"/>
                      <a:pt x="8" y="32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3" name="Freeform 516">
                <a:extLst>
                  <a:ext uri="{FF2B5EF4-FFF2-40B4-BE49-F238E27FC236}">
                    <a16:creationId xmlns:a16="http://schemas.microsoft.com/office/drawing/2014/main" id="{46210BD7-330A-4420-8032-FC53EA18F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4" y="2936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0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4" name="Freeform 517">
                <a:extLst>
                  <a:ext uri="{FF2B5EF4-FFF2-40B4-BE49-F238E27FC236}">
                    <a16:creationId xmlns:a16="http://schemas.microsoft.com/office/drawing/2014/main" id="{8287E152-970C-4425-A43C-19EFC55E7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2936"/>
                <a:ext cx="85" cy="83"/>
              </a:xfrm>
              <a:custGeom>
                <a:avLst/>
                <a:gdLst>
                  <a:gd name="T0" fmla="*/ 15 w 33"/>
                  <a:gd name="T1" fmla="*/ 31 h 32"/>
                  <a:gd name="T2" fmla="*/ 31 w 33"/>
                  <a:gd name="T3" fmla="*/ 17 h 32"/>
                  <a:gd name="T4" fmla="*/ 17 w 33"/>
                  <a:gd name="T5" fmla="*/ 0 h 32"/>
                  <a:gd name="T6" fmla="*/ 1 w 33"/>
                  <a:gd name="T7" fmla="*/ 15 h 32"/>
                  <a:gd name="T8" fmla="*/ 15 w 33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15" y="31"/>
                    </a:moveTo>
                    <a:cubicBezTo>
                      <a:pt x="24" y="32"/>
                      <a:pt x="32" y="24"/>
                      <a:pt x="31" y="17"/>
                    </a:cubicBezTo>
                    <a:cubicBezTo>
                      <a:pt x="33" y="8"/>
                      <a:pt x="24" y="0"/>
                      <a:pt x="17" y="0"/>
                    </a:cubicBezTo>
                    <a:cubicBezTo>
                      <a:pt x="7" y="0"/>
                      <a:pt x="1" y="6"/>
                      <a:pt x="1" y="15"/>
                    </a:cubicBezTo>
                    <a:cubicBezTo>
                      <a:pt x="0" y="24"/>
                      <a:pt x="6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5" name="Freeform 518">
                <a:extLst>
                  <a:ext uri="{FF2B5EF4-FFF2-40B4-BE49-F238E27FC236}">
                    <a16:creationId xmlns:a16="http://schemas.microsoft.com/office/drawing/2014/main" id="{5392998F-F526-40D0-BB4B-6AF7BB643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" y="2936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6" name="Freeform 519">
                <a:extLst>
                  <a:ext uri="{FF2B5EF4-FFF2-40B4-BE49-F238E27FC236}">
                    <a16:creationId xmlns:a16="http://schemas.microsoft.com/office/drawing/2014/main" id="{1358D683-F474-4267-9C84-ED70430A3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3677"/>
                <a:ext cx="83" cy="81"/>
              </a:xfrm>
              <a:custGeom>
                <a:avLst/>
                <a:gdLst>
                  <a:gd name="T0" fmla="*/ 0 w 32"/>
                  <a:gd name="T1" fmla="*/ 16 h 31"/>
                  <a:gd name="T2" fmla="*/ 16 w 32"/>
                  <a:gd name="T3" fmla="*/ 31 h 31"/>
                  <a:gd name="T4" fmla="*/ 31 w 32"/>
                  <a:gd name="T5" fmla="*/ 15 h 31"/>
                  <a:gd name="T6" fmla="*/ 15 w 32"/>
                  <a:gd name="T7" fmla="*/ 0 h 31"/>
                  <a:gd name="T8" fmla="*/ 0 w 32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0" y="16"/>
                    </a:moveTo>
                    <a:cubicBezTo>
                      <a:pt x="0" y="25"/>
                      <a:pt x="6" y="31"/>
                      <a:pt x="16" y="31"/>
                    </a:cubicBezTo>
                    <a:cubicBezTo>
                      <a:pt x="23" y="31"/>
                      <a:pt x="32" y="23"/>
                      <a:pt x="31" y="15"/>
                    </a:cubicBezTo>
                    <a:cubicBezTo>
                      <a:pt x="30" y="6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7" name="Freeform 520">
                <a:extLst>
                  <a:ext uri="{FF2B5EF4-FFF2-40B4-BE49-F238E27FC236}">
                    <a16:creationId xmlns:a16="http://schemas.microsoft.com/office/drawing/2014/main" id="{5C077411-149D-496C-9E19-5B4FF09D0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8" y="3151"/>
                <a:ext cx="81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4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8" name="Freeform 521">
                <a:extLst>
                  <a:ext uri="{FF2B5EF4-FFF2-40B4-BE49-F238E27FC236}">
                    <a16:creationId xmlns:a16="http://schemas.microsoft.com/office/drawing/2014/main" id="{B8218789-8AD9-4AFE-A8E9-E8AC176D7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" y="3574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9" name="Freeform 522">
                <a:extLst>
                  <a:ext uri="{FF2B5EF4-FFF2-40B4-BE49-F238E27FC236}">
                    <a16:creationId xmlns:a16="http://schemas.microsoft.com/office/drawing/2014/main" id="{B76FED76-D83B-4703-B18C-E1838E43D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" y="3574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4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0" name="Freeform 523">
                <a:extLst>
                  <a:ext uri="{FF2B5EF4-FFF2-40B4-BE49-F238E27FC236}">
                    <a16:creationId xmlns:a16="http://schemas.microsoft.com/office/drawing/2014/main" id="{66861776-8758-4A80-A405-FA8FE07E0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3574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1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6"/>
                      <a:pt x="1" y="16"/>
                    </a:cubicBezTo>
                    <a:cubicBezTo>
                      <a:pt x="1" y="24"/>
                      <a:pt x="7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1" name="Freeform 524">
                <a:extLst>
                  <a:ext uri="{FF2B5EF4-FFF2-40B4-BE49-F238E27FC236}">
                    <a16:creationId xmlns:a16="http://schemas.microsoft.com/office/drawing/2014/main" id="{86C99478-9213-4C99-B552-88FC16704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2" y="3677"/>
                <a:ext cx="80" cy="83"/>
              </a:xfrm>
              <a:custGeom>
                <a:avLst/>
                <a:gdLst>
                  <a:gd name="T0" fmla="*/ 17 w 31"/>
                  <a:gd name="T1" fmla="*/ 31 h 32"/>
                  <a:gd name="T2" fmla="*/ 31 w 31"/>
                  <a:gd name="T3" fmla="*/ 15 h 32"/>
                  <a:gd name="T4" fmla="*/ 15 w 31"/>
                  <a:gd name="T5" fmla="*/ 0 h 32"/>
                  <a:gd name="T6" fmla="*/ 0 w 31"/>
                  <a:gd name="T7" fmla="*/ 16 h 32"/>
                  <a:gd name="T8" fmla="*/ 17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7" y="31"/>
                    </a:moveTo>
                    <a:cubicBezTo>
                      <a:pt x="25" y="30"/>
                      <a:pt x="31" y="24"/>
                      <a:pt x="31" y="15"/>
                    </a:cubicBezTo>
                    <a:cubicBezTo>
                      <a:pt x="31" y="6"/>
                      <a:pt x="25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3"/>
                      <a:pt x="8" y="32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2" name="Freeform 525">
                <a:extLst>
                  <a:ext uri="{FF2B5EF4-FFF2-40B4-BE49-F238E27FC236}">
                    <a16:creationId xmlns:a16="http://schemas.microsoft.com/office/drawing/2014/main" id="{13EEA81C-7849-4012-B6D5-E984E56A1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1" y="3677"/>
                <a:ext cx="80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5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3" name="Freeform 526">
                <a:extLst>
                  <a:ext uri="{FF2B5EF4-FFF2-40B4-BE49-F238E27FC236}">
                    <a16:creationId xmlns:a16="http://schemas.microsoft.com/office/drawing/2014/main" id="{4C98598B-79D5-4FED-91F6-C7D4C0462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7" y="3677"/>
                <a:ext cx="81" cy="81"/>
              </a:xfrm>
              <a:custGeom>
                <a:avLst/>
                <a:gdLst>
                  <a:gd name="T0" fmla="*/ 0 w 31"/>
                  <a:gd name="T1" fmla="*/ 16 h 31"/>
                  <a:gd name="T2" fmla="*/ 16 w 31"/>
                  <a:gd name="T3" fmla="*/ 31 h 31"/>
                  <a:gd name="T4" fmla="*/ 30 w 31"/>
                  <a:gd name="T5" fmla="*/ 15 h 31"/>
                  <a:gd name="T6" fmla="*/ 15 w 31"/>
                  <a:gd name="T7" fmla="*/ 0 h 31"/>
                  <a:gd name="T8" fmla="*/ 0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6"/>
                    </a:moveTo>
                    <a:cubicBezTo>
                      <a:pt x="0" y="25"/>
                      <a:pt x="6" y="31"/>
                      <a:pt x="16" y="31"/>
                    </a:cubicBezTo>
                    <a:cubicBezTo>
                      <a:pt x="25" y="31"/>
                      <a:pt x="31" y="24"/>
                      <a:pt x="30" y="15"/>
                    </a:cubicBezTo>
                    <a:cubicBezTo>
                      <a:pt x="30" y="6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4" name="Freeform 527">
                <a:extLst>
                  <a:ext uri="{FF2B5EF4-FFF2-40B4-BE49-F238E27FC236}">
                    <a16:creationId xmlns:a16="http://schemas.microsoft.com/office/drawing/2014/main" id="{7227F6AF-8C48-40D3-BD17-E019D4EF0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3677"/>
                <a:ext cx="83" cy="81"/>
              </a:xfrm>
              <a:custGeom>
                <a:avLst/>
                <a:gdLst>
                  <a:gd name="T0" fmla="*/ 15 w 32"/>
                  <a:gd name="T1" fmla="*/ 31 h 31"/>
                  <a:gd name="T2" fmla="*/ 31 w 32"/>
                  <a:gd name="T3" fmla="*/ 16 h 31"/>
                  <a:gd name="T4" fmla="*/ 16 w 32"/>
                  <a:gd name="T5" fmla="*/ 0 h 31"/>
                  <a:gd name="T6" fmla="*/ 0 w 32"/>
                  <a:gd name="T7" fmla="*/ 15 h 31"/>
                  <a:gd name="T8" fmla="*/ 15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5" y="31"/>
                    </a:moveTo>
                    <a:cubicBezTo>
                      <a:pt x="24" y="31"/>
                      <a:pt x="30" y="25"/>
                      <a:pt x="31" y="16"/>
                    </a:cubicBezTo>
                    <a:cubicBezTo>
                      <a:pt x="32" y="8"/>
                      <a:pt x="24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5" name="Freeform 528">
                <a:extLst>
                  <a:ext uri="{FF2B5EF4-FFF2-40B4-BE49-F238E27FC236}">
                    <a16:creationId xmlns:a16="http://schemas.microsoft.com/office/drawing/2014/main" id="{4EB10B79-8368-4D06-9204-E2231B8B7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4" y="3574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4" y="31"/>
                      <a:pt x="31" y="23"/>
                      <a:pt x="31" y="15"/>
                    </a:cubicBezTo>
                    <a:cubicBezTo>
                      <a:pt x="30" y="6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6" name="Freeform 529">
                <a:extLst>
                  <a:ext uri="{FF2B5EF4-FFF2-40B4-BE49-F238E27FC236}">
                    <a16:creationId xmlns:a16="http://schemas.microsoft.com/office/drawing/2014/main" id="{609EF563-128A-4BA0-B9B4-5CF51F86A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8" y="3574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4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7" name="Freeform 530">
                <a:extLst>
                  <a:ext uri="{FF2B5EF4-FFF2-40B4-BE49-F238E27FC236}">
                    <a16:creationId xmlns:a16="http://schemas.microsoft.com/office/drawing/2014/main" id="{2463537A-8408-4FFA-A012-6BE4E808F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3574"/>
                <a:ext cx="83" cy="80"/>
              </a:xfrm>
              <a:custGeom>
                <a:avLst/>
                <a:gdLst>
                  <a:gd name="T0" fmla="*/ 17 w 32"/>
                  <a:gd name="T1" fmla="*/ 0 h 31"/>
                  <a:gd name="T2" fmla="*/ 0 w 32"/>
                  <a:gd name="T3" fmla="*/ 15 h 31"/>
                  <a:gd name="T4" fmla="*/ 15 w 32"/>
                  <a:gd name="T5" fmla="*/ 31 h 31"/>
                  <a:gd name="T6" fmla="*/ 31 w 32"/>
                  <a:gd name="T7" fmla="*/ 16 h 31"/>
                  <a:gd name="T8" fmla="*/ 17 w 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7" y="0"/>
                    </a:moveTo>
                    <a:cubicBezTo>
                      <a:pt x="7" y="0"/>
                      <a:pt x="1" y="6"/>
                      <a:pt x="0" y="15"/>
                    </a:cubicBezTo>
                    <a:cubicBezTo>
                      <a:pt x="0" y="24"/>
                      <a:pt x="6" y="31"/>
                      <a:pt x="15" y="31"/>
                    </a:cubicBezTo>
                    <a:cubicBezTo>
                      <a:pt x="25" y="31"/>
                      <a:pt x="31" y="25"/>
                      <a:pt x="31" y="16"/>
                    </a:cubicBezTo>
                    <a:cubicBezTo>
                      <a:pt x="32" y="8"/>
                      <a:pt x="24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8" name="Freeform 531">
                <a:extLst>
                  <a:ext uri="{FF2B5EF4-FFF2-40B4-BE49-F238E27FC236}">
                    <a16:creationId xmlns:a16="http://schemas.microsoft.com/office/drawing/2014/main" id="{2170BE91-DF61-4FA2-A92F-833631BCB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8" y="3571"/>
                <a:ext cx="85" cy="83"/>
              </a:xfrm>
              <a:custGeom>
                <a:avLst/>
                <a:gdLst>
                  <a:gd name="T0" fmla="*/ 16 w 33"/>
                  <a:gd name="T1" fmla="*/ 32 h 32"/>
                  <a:gd name="T2" fmla="*/ 33 w 33"/>
                  <a:gd name="T3" fmla="*/ 17 h 32"/>
                  <a:gd name="T4" fmla="*/ 18 w 33"/>
                  <a:gd name="T5" fmla="*/ 1 h 32"/>
                  <a:gd name="T6" fmla="*/ 2 w 33"/>
                  <a:gd name="T7" fmla="*/ 15 h 32"/>
                  <a:gd name="T8" fmla="*/ 16 w 3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16" y="32"/>
                    </a:moveTo>
                    <a:cubicBezTo>
                      <a:pt x="26" y="32"/>
                      <a:pt x="32" y="26"/>
                      <a:pt x="33" y="17"/>
                    </a:cubicBezTo>
                    <a:cubicBezTo>
                      <a:pt x="33" y="8"/>
                      <a:pt x="27" y="2"/>
                      <a:pt x="18" y="1"/>
                    </a:cubicBezTo>
                    <a:cubicBezTo>
                      <a:pt x="9" y="0"/>
                      <a:pt x="1" y="8"/>
                      <a:pt x="2" y="15"/>
                    </a:cubicBezTo>
                    <a:cubicBezTo>
                      <a:pt x="0" y="24"/>
                      <a:pt x="9" y="32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9" name="Freeform 532">
                <a:extLst>
                  <a:ext uri="{FF2B5EF4-FFF2-40B4-BE49-F238E27FC236}">
                    <a16:creationId xmlns:a16="http://schemas.microsoft.com/office/drawing/2014/main" id="{62B32362-C4D5-4579-8CB7-4B6627B01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7" y="3574"/>
                <a:ext cx="80" cy="80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6 h 31"/>
                  <a:gd name="T4" fmla="*/ 15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0"/>
                      <a:pt x="0" y="6"/>
                      <a:pt x="0" y="16"/>
                    </a:cubicBezTo>
                    <a:cubicBezTo>
                      <a:pt x="0" y="24"/>
                      <a:pt x="6" y="31"/>
                      <a:pt x="15" y="31"/>
                    </a:cubicBez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0" name="Freeform 533">
                <a:extLst>
                  <a:ext uri="{FF2B5EF4-FFF2-40B4-BE49-F238E27FC236}">
                    <a16:creationId xmlns:a16="http://schemas.microsoft.com/office/drawing/2014/main" id="{CED020CB-CB4D-4C84-8A5A-E9B831DCB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1" y="3356"/>
                <a:ext cx="81" cy="83"/>
              </a:xfrm>
              <a:custGeom>
                <a:avLst/>
                <a:gdLst>
                  <a:gd name="T0" fmla="*/ 16 w 31"/>
                  <a:gd name="T1" fmla="*/ 32 h 32"/>
                  <a:gd name="T2" fmla="*/ 31 w 31"/>
                  <a:gd name="T3" fmla="*/ 16 h 32"/>
                  <a:gd name="T4" fmla="*/ 14 w 31"/>
                  <a:gd name="T5" fmla="*/ 1 h 32"/>
                  <a:gd name="T6" fmla="*/ 0 w 31"/>
                  <a:gd name="T7" fmla="*/ 17 h 32"/>
                  <a:gd name="T8" fmla="*/ 16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6" y="32"/>
                    </a:moveTo>
                    <a:cubicBezTo>
                      <a:pt x="25" y="32"/>
                      <a:pt x="31" y="26"/>
                      <a:pt x="31" y="16"/>
                    </a:cubicBezTo>
                    <a:cubicBezTo>
                      <a:pt x="31" y="9"/>
                      <a:pt x="23" y="0"/>
                      <a:pt x="14" y="1"/>
                    </a:cubicBezTo>
                    <a:cubicBezTo>
                      <a:pt x="6" y="2"/>
                      <a:pt x="0" y="8"/>
                      <a:pt x="0" y="17"/>
                    </a:cubicBezTo>
                    <a:cubicBezTo>
                      <a:pt x="0" y="26"/>
                      <a:pt x="6" y="32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1" name="Freeform 534">
                <a:extLst>
                  <a:ext uri="{FF2B5EF4-FFF2-40B4-BE49-F238E27FC236}">
                    <a16:creationId xmlns:a16="http://schemas.microsoft.com/office/drawing/2014/main" id="{0FA905D2-A0C2-4A45-87D2-2248A9E11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" y="3359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2" name="Freeform 535">
                <a:extLst>
                  <a:ext uri="{FF2B5EF4-FFF2-40B4-BE49-F238E27FC236}">
                    <a16:creationId xmlns:a16="http://schemas.microsoft.com/office/drawing/2014/main" id="{B858DA18-D278-4759-BEC3-888BEA00A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1" y="3359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30 w 31"/>
                  <a:gd name="T3" fmla="*/ 17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0" y="25"/>
                      <a:pt x="30" y="17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3" name="Freeform 536">
                <a:extLst>
                  <a:ext uri="{FF2B5EF4-FFF2-40B4-BE49-F238E27FC236}">
                    <a16:creationId xmlns:a16="http://schemas.microsoft.com/office/drawing/2014/main" id="{7F833D79-5DA0-4798-9180-5B3ACF9F8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" y="3151"/>
                <a:ext cx="80" cy="81"/>
              </a:xfrm>
              <a:custGeom>
                <a:avLst/>
                <a:gdLst>
                  <a:gd name="T0" fmla="*/ 16 w 31"/>
                  <a:gd name="T1" fmla="*/ 0 h 31"/>
                  <a:gd name="T2" fmla="*/ 1 w 31"/>
                  <a:gd name="T3" fmla="*/ 15 h 31"/>
                  <a:gd name="T4" fmla="*/ 16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7" y="0"/>
                      <a:pt x="1" y="6"/>
                      <a:pt x="1" y="15"/>
                    </a:cubicBezTo>
                    <a:cubicBezTo>
                      <a:pt x="0" y="24"/>
                      <a:pt x="7" y="31"/>
                      <a:pt x="16" y="31"/>
                    </a:cubicBezTo>
                    <a:cubicBezTo>
                      <a:pt x="25" y="30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4" name="Freeform 537">
                <a:extLst>
                  <a:ext uri="{FF2B5EF4-FFF2-40B4-BE49-F238E27FC236}">
                    <a16:creationId xmlns:a16="http://schemas.microsoft.com/office/drawing/2014/main" id="{1C0F73F2-3728-4B46-AE50-E716F1577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8" y="3151"/>
                <a:ext cx="81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5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0" y="25"/>
                      <a:pt x="31" y="16"/>
                    </a:cubicBezTo>
                    <a:cubicBezTo>
                      <a:pt x="31" y="6"/>
                      <a:pt x="25" y="0"/>
                      <a:pt x="15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5" name="Freeform 538">
                <a:extLst>
                  <a:ext uri="{FF2B5EF4-FFF2-40B4-BE49-F238E27FC236}">
                    <a16:creationId xmlns:a16="http://schemas.microsoft.com/office/drawing/2014/main" id="{D480E0E3-DCE2-46E4-B066-33BE6821A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3151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3" y="31"/>
                      <a:pt x="31" y="24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4"/>
                      <a:pt x="6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6" name="Freeform 539">
                <a:extLst>
                  <a:ext uri="{FF2B5EF4-FFF2-40B4-BE49-F238E27FC236}">
                    <a16:creationId xmlns:a16="http://schemas.microsoft.com/office/drawing/2014/main" id="{54020874-3839-4204-BEA8-1BD94ACA8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3151"/>
                <a:ext cx="80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1" y="6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7" name="Freeform 540">
                <a:extLst>
                  <a:ext uri="{FF2B5EF4-FFF2-40B4-BE49-F238E27FC236}">
                    <a16:creationId xmlns:a16="http://schemas.microsoft.com/office/drawing/2014/main" id="{DA0725A1-995D-4F8C-8A3C-6D800E804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8" y="3045"/>
                <a:ext cx="83" cy="80"/>
              </a:xfrm>
              <a:custGeom>
                <a:avLst/>
                <a:gdLst>
                  <a:gd name="T0" fmla="*/ 15 w 32"/>
                  <a:gd name="T1" fmla="*/ 31 h 31"/>
                  <a:gd name="T2" fmla="*/ 31 w 32"/>
                  <a:gd name="T3" fmla="*/ 16 h 31"/>
                  <a:gd name="T4" fmla="*/ 16 w 32"/>
                  <a:gd name="T5" fmla="*/ 0 h 31"/>
                  <a:gd name="T6" fmla="*/ 0 w 32"/>
                  <a:gd name="T7" fmla="*/ 15 h 31"/>
                  <a:gd name="T8" fmla="*/ 15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5" y="31"/>
                    </a:moveTo>
                    <a:cubicBezTo>
                      <a:pt x="25" y="31"/>
                      <a:pt x="30" y="25"/>
                      <a:pt x="31" y="16"/>
                    </a:cubicBezTo>
                    <a:cubicBezTo>
                      <a:pt x="32" y="9"/>
                      <a:pt x="24" y="0"/>
                      <a:pt x="16" y="0"/>
                    </a:cubicBezTo>
                    <a:cubicBezTo>
                      <a:pt x="7" y="1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8" name="Freeform 541">
                <a:extLst>
                  <a:ext uri="{FF2B5EF4-FFF2-40B4-BE49-F238E27FC236}">
                    <a16:creationId xmlns:a16="http://schemas.microsoft.com/office/drawing/2014/main" id="{6B8B648C-C0AA-4870-8389-0386EC09C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" y="3151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9" name="Freeform 542">
                <a:extLst>
                  <a:ext uri="{FF2B5EF4-FFF2-40B4-BE49-F238E27FC236}">
                    <a16:creationId xmlns:a16="http://schemas.microsoft.com/office/drawing/2014/main" id="{0457CB6F-6C4C-428E-8B0D-3EB03805F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" y="3151"/>
                <a:ext cx="83" cy="81"/>
              </a:xfrm>
              <a:custGeom>
                <a:avLst/>
                <a:gdLst>
                  <a:gd name="T0" fmla="*/ 15 w 32"/>
                  <a:gd name="T1" fmla="*/ 0 h 31"/>
                  <a:gd name="T2" fmla="*/ 0 w 32"/>
                  <a:gd name="T3" fmla="*/ 16 h 31"/>
                  <a:gd name="T4" fmla="*/ 16 w 32"/>
                  <a:gd name="T5" fmla="*/ 31 h 31"/>
                  <a:gd name="T6" fmla="*/ 31 w 32"/>
                  <a:gd name="T7" fmla="*/ 14 h 31"/>
                  <a:gd name="T8" fmla="*/ 15 w 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5" y="0"/>
                    </a:moveTo>
                    <a:cubicBezTo>
                      <a:pt x="6" y="0"/>
                      <a:pt x="0" y="6"/>
                      <a:pt x="0" y="16"/>
                    </a:cubicBezTo>
                    <a:cubicBezTo>
                      <a:pt x="0" y="25"/>
                      <a:pt x="7" y="30"/>
                      <a:pt x="16" y="31"/>
                    </a:cubicBezTo>
                    <a:cubicBezTo>
                      <a:pt x="23" y="31"/>
                      <a:pt x="32" y="23"/>
                      <a:pt x="31" y="14"/>
                    </a:cubicBezTo>
                    <a:cubicBezTo>
                      <a:pt x="30" y="6"/>
                      <a:pt x="24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0" name="Freeform 543">
                <a:extLst>
                  <a:ext uri="{FF2B5EF4-FFF2-40B4-BE49-F238E27FC236}">
                    <a16:creationId xmlns:a16="http://schemas.microsoft.com/office/drawing/2014/main" id="{7F77A619-AFBE-4D61-A7E8-87A6BA7BB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4" y="3045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0" y="25"/>
                      <a:pt x="31" y="16"/>
                    </a:cubicBezTo>
                    <a:cubicBezTo>
                      <a:pt x="31" y="7"/>
                      <a:pt x="25" y="1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1" name="Freeform 544">
                <a:extLst>
                  <a:ext uri="{FF2B5EF4-FFF2-40B4-BE49-F238E27FC236}">
                    <a16:creationId xmlns:a16="http://schemas.microsoft.com/office/drawing/2014/main" id="{F3D2340C-0715-4D69-BAB6-0B24AA260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304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7 w 31"/>
                  <a:gd name="T5" fmla="*/ 0 h 31"/>
                  <a:gd name="T6" fmla="*/ 1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1"/>
                      <a:pt x="17" y="0"/>
                    </a:cubicBezTo>
                    <a:cubicBezTo>
                      <a:pt x="7" y="0"/>
                      <a:pt x="1" y="6"/>
                      <a:pt x="1" y="15"/>
                    </a:cubicBezTo>
                    <a:cubicBezTo>
                      <a:pt x="0" y="25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2" name="Freeform 545">
                <a:extLst>
                  <a:ext uri="{FF2B5EF4-FFF2-40B4-BE49-F238E27FC236}">
                    <a16:creationId xmlns:a16="http://schemas.microsoft.com/office/drawing/2014/main" id="{7E1532EE-1C70-43B9-AE9E-782F3074A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" y="304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5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3" name="Freeform 546">
                <a:extLst>
                  <a:ext uri="{FF2B5EF4-FFF2-40B4-BE49-F238E27FC236}">
                    <a16:creationId xmlns:a16="http://schemas.microsoft.com/office/drawing/2014/main" id="{54502EA5-0D7C-445D-9345-97EA03E92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" y="304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5"/>
                    </a:cubicBezTo>
                    <a:cubicBezTo>
                      <a:pt x="31" y="7"/>
                      <a:pt x="24" y="0"/>
                      <a:pt x="15" y="0"/>
                    </a:cubicBezTo>
                    <a:cubicBezTo>
                      <a:pt x="6" y="1"/>
                      <a:pt x="0" y="7"/>
                      <a:pt x="0" y="16"/>
                    </a:cubicBezTo>
                    <a:cubicBezTo>
                      <a:pt x="0" y="25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4" name="Freeform 547">
                <a:extLst>
                  <a:ext uri="{FF2B5EF4-FFF2-40B4-BE49-F238E27FC236}">
                    <a16:creationId xmlns:a16="http://schemas.microsoft.com/office/drawing/2014/main" id="{704071F7-B97E-4CFE-A52F-8A924CDF9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1" y="3045"/>
                <a:ext cx="81" cy="80"/>
              </a:xfrm>
              <a:custGeom>
                <a:avLst/>
                <a:gdLst>
                  <a:gd name="T0" fmla="*/ 14 w 31"/>
                  <a:gd name="T1" fmla="*/ 31 h 31"/>
                  <a:gd name="T2" fmla="*/ 30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4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4" y="31"/>
                    </a:moveTo>
                    <a:cubicBezTo>
                      <a:pt x="24" y="31"/>
                      <a:pt x="30" y="25"/>
                      <a:pt x="30" y="16"/>
                    </a:cubicBezTo>
                    <a:cubicBezTo>
                      <a:pt x="31" y="7"/>
                      <a:pt x="24" y="1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5" name="Freeform 548">
                <a:extLst>
                  <a:ext uri="{FF2B5EF4-FFF2-40B4-BE49-F238E27FC236}">
                    <a16:creationId xmlns:a16="http://schemas.microsoft.com/office/drawing/2014/main" id="{7C4E5B60-64AA-4234-83BF-A58478AF5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5" y="304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7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7"/>
                    </a:cubicBezTo>
                    <a:cubicBezTo>
                      <a:pt x="31" y="7"/>
                      <a:pt x="25" y="1"/>
                      <a:pt x="16" y="0"/>
                    </a:cubicBezTo>
                    <a:cubicBezTo>
                      <a:pt x="7" y="0"/>
                      <a:pt x="0" y="6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6" name="Freeform 549">
                <a:extLst>
                  <a:ext uri="{FF2B5EF4-FFF2-40B4-BE49-F238E27FC236}">
                    <a16:creationId xmlns:a16="http://schemas.microsoft.com/office/drawing/2014/main" id="{3BCF97A7-F142-45B2-9979-F831B2251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3045"/>
                <a:ext cx="80" cy="80"/>
              </a:xfrm>
              <a:custGeom>
                <a:avLst/>
                <a:gdLst>
                  <a:gd name="T0" fmla="*/ 31 w 31"/>
                  <a:gd name="T1" fmla="*/ 16 h 31"/>
                  <a:gd name="T2" fmla="*/ 16 w 31"/>
                  <a:gd name="T3" fmla="*/ 0 h 31"/>
                  <a:gd name="T4" fmla="*/ 0 w 31"/>
                  <a:gd name="T5" fmla="*/ 16 h 31"/>
                  <a:gd name="T6" fmla="*/ 15 w 31"/>
                  <a:gd name="T7" fmla="*/ 31 h 31"/>
                  <a:gd name="T8" fmla="*/ 31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31" y="16"/>
                    </a:moveTo>
                    <a:cubicBezTo>
                      <a:pt x="31" y="7"/>
                      <a:pt x="25" y="1"/>
                      <a:pt x="16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ubicBezTo>
                      <a:pt x="24" y="31"/>
                      <a:pt x="31" y="25"/>
                      <a:pt x="3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7" name="Freeform 550">
                <a:extLst>
                  <a:ext uri="{FF2B5EF4-FFF2-40B4-BE49-F238E27FC236}">
                    <a16:creationId xmlns:a16="http://schemas.microsoft.com/office/drawing/2014/main" id="{EAF3759E-9103-41EF-92E2-16093F66B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7" y="3045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30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0" y="25"/>
                      <a:pt x="30" y="16"/>
                    </a:cubicBezTo>
                    <a:cubicBezTo>
                      <a:pt x="31" y="7"/>
                      <a:pt x="25" y="1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8" name="Freeform 551">
                <a:extLst>
                  <a:ext uri="{FF2B5EF4-FFF2-40B4-BE49-F238E27FC236}">
                    <a16:creationId xmlns:a16="http://schemas.microsoft.com/office/drawing/2014/main" id="{27D7876D-BF47-42BA-90F0-7CA14D513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304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7 h 31"/>
                  <a:gd name="T4" fmla="*/ 16 w 31"/>
                  <a:gd name="T5" fmla="*/ 1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7"/>
                    </a:cubicBezTo>
                    <a:cubicBezTo>
                      <a:pt x="31" y="7"/>
                      <a:pt x="25" y="1"/>
                      <a:pt x="16" y="1"/>
                    </a:cubicBezTo>
                    <a:cubicBezTo>
                      <a:pt x="7" y="0"/>
                      <a:pt x="1" y="6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9" name="Freeform 552">
                <a:extLst>
                  <a:ext uri="{FF2B5EF4-FFF2-40B4-BE49-F238E27FC236}">
                    <a16:creationId xmlns:a16="http://schemas.microsoft.com/office/drawing/2014/main" id="{1EB1D326-E5CA-450C-9EDB-9DF7BC60B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3045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1"/>
                      <a:pt x="0" y="7"/>
                      <a:pt x="0" y="16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0" name="Freeform 553">
                <a:extLst>
                  <a:ext uri="{FF2B5EF4-FFF2-40B4-BE49-F238E27FC236}">
                    <a16:creationId xmlns:a16="http://schemas.microsoft.com/office/drawing/2014/main" id="{EF652E1D-54ED-474B-9A56-4C8FA0069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9" y="3151"/>
                <a:ext cx="81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4"/>
                      <a:pt x="6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" name="Freeform 554">
                <a:extLst>
                  <a:ext uri="{FF2B5EF4-FFF2-40B4-BE49-F238E27FC236}">
                    <a16:creationId xmlns:a16="http://schemas.microsoft.com/office/drawing/2014/main" id="{55AC67EA-DDAF-4D85-A89E-DEAFDEA3C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3" y="3151"/>
                <a:ext cx="81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5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0"/>
                      <a:pt x="31" y="24"/>
                      <a:pt x="31" y="15"/>
                    </a:cubicBezTo>
                    <a:cubicBezTo>
                      <a:pt x="31" y="6"/>
                      <a:pt x="25" y="0"/>
                      <a:pt x="15" y="0"/>
                    </a:cubicBezTo>
                    <a:cubicBezTo>
                      <a:pt x="8" y="0"/>
                      <a:pt x="0" y="8"/>
                      <a:pt x="0" y="15"/>
                    </a:cubicBezTo>
                    <a:cubicBezTo>
                      <a:pt x="1" y="24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2" name="Freeform 555">
                <a:extLst>
                  <a:ext uri="{FF2B5EF4-FFF2-40B4-BE49-F238E27FC236}">
                    <a16:creationId xmlns:a16="http://schemas.microsoft.com/office/drawing/2014/main" id="{A664AA19-0D9A-4929-96F1-805897B97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9" y="3151"/>
                <a:ext cx="81" cy="81"/>
              </a:xfrm>
              <a:custGeom>
                <a:avLst/>
                <a:gdLst>
                  <a:gd name="T0" fmla="*/ 31 w 31"/>
                  <a:gd name="T1" fmla="*/ 16 h 31"/>
                  <a:gd name="T2" fmla="*/ 16 w 31"/>
                  <a:gd name="T3" fmla="*/ 0 h 31"/>
                  <a:gd name="T4" fmla="*/ 0 w 31"/>
                  <a:gd name="T5" fmla="*/ 15 h 31"/>
                  <a:gd name="T6" fmla="*/ 15 w 31"/>
                  <a:gd name="T7" fmla="*/ 31 h 31"/>
                  <a:gd name="T8" fmla="*/ 31 w 31"/>
                  <a:gd name="T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31" y="16"/>
                    </a:moveTo>
                    <a:cubicBezTo>
                      <a:pt x="31" y="6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4"/>
                      <a:pt x="6" y="31"/>
                      <a:pt x="15" y="31"/>
                    </a:cubicBezTo>
                    <a:cubicBezTo>
                      <a:pt x="24" y="31"/>
                      <a:pt x="30" y="24"/>
                      <a:pt x="3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3" name="Freeform 556">
                <a:extLst>
                  <a:ext uri="{FF2B5EF4-FFF2-40B4-BE49-F238E27FC236}">
                    <a16:creationId xmlns:a16="http://schemas.microsoft.com/office/drawing/2014/main" id="{CE2114E9-BD5B-4FF0-983C-B560403F0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3" y="3151"/>
                <a:ext cx="81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5" y="31"/>
                      <a:pt x="31" y="24"/>
                      <a:pt x="31" y="15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ubicBezTo>
                      <a:pt x="0" y="24"/>
                      <a:pt x="6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4" name="Freeform 557">
                <a:extLst>
                  <a:ext uri="{FF2B5EF4-FFF2-40B4-BE49-F238E27FC236}">
                    <a16:creationId xmlns:a16="http://schemas.microsoft.com/office/drawing/2014/main" id="{0288F5F1-35EC-4C00-9A65-9E645747C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" y="3151"/>
                <a:ext cx="81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1" y="6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5" name="Freeform 558">
                <a:extLst>
                  <a:ext uri="{FF2B5EF4-FFF2-40B4-BE49-F238E27FC236}">
                    <a16:creationId xmlns:a16="http://schemas.microsoft.com/office/drawing/2014/main" id="{10B212A5-FDF1-484C-8DF0-016937309F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" y="2936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4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6" name="Freeform 559">
                <a:extLst>
                  <a:ext uri="{FF2B5EF4-FFF2-40B4-BE49-F238E27FC236}">
                    <a16:creationId xmlns:a16="http://schemas.microsoft.com/office/drawing/2014/main" id="{E734DCAB-B2AB-443D-A7E9-8978A80C3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1" y="2936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30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4" y="31"/>
                      <a:pt x="30" y="25"/>
                      <a:pt x="30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5"/>
                      <a:pt x="6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7" name="Freeform 560">
                <a:extLst>
                  <a:ext uri="{FF2B5EF4-FFF2-40B4-BE49-F238E27FC236}">
                    <a16:creationId xmlns:a16="http://schemas.microsoft.com/office/drawing/2014/main" id="{B9742349-A32F-4B24-9BFC-4106C4C873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" y="3045"/>
                <a:ext cx="81" cy="80"/>
              </a:xfrm>
              <a:custGeom>
                <a:avLst/>
                <a:gdLst>
                  <a:gd name="T0" fmla="*/ 17 w 31"/>
                  <a:gd name="T1" fmla="*/ 31 h 31"/>
                  <a:gd name="T2" fmla="*/ 31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7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7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5" y="0"/>
                    </a:cubicBezTo>
                    <a:cubicBezTo>
                      <a:pt x="6" y="1"/>
                      <a:pt x="0" y="7"/>
                      <a:pt x="0" y="16"/>
                    </a:cubicBezTo>
                    <a:cubicBezTo>
                      <a:pt x="1" y="25"/>
                      <a:pt x="7" y="3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8" name="Freeform 561">
                <a:extLst>
                  <a:ext uri="{FF2B5EF4-FFF2-40B4-BE49-F238E27FC236}">
                    <a16:creationId xmlns:a16="http://schemas.microsoft.com/office/drawing/2014/main" id="{8514C73B-C2F0-4955-8B5C-9420D1C4E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" y="3255"/>
                <a:ext cx="80" cy="80"/>
              </a:xfrm>
              <a:custGeom>
                <a:avLst/>
                <a:gdLst>
                  <a:gd name="T0" fmla="*/ 0 w 31"/>
                  <a:gd name="T1" fmla="*/ 15 h 31"/>
                  <a:gd name="T2" fmla="*/ 14 w 31"/>
                  <a:gd name="T3" fmla="*/ 31 h 31"/>
                  <a:gd name="T4" fmla="*/ 31 w 31"/>
                  <a:gd name="T5" fmla="*/ 16 h 31"/>
                  <a:gd name="T6" fmla="*/ 16 w 31"/>
                  <a:gd name="T7" fmla="*/ 0 h 31"/>
                  <a:gd name="T8" fmla="*/ 0 w 31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5"/>
                    </a:moveTo>
                    <a:cubicBezTo>
                      <a:pt x="0" y="24"/>
                      <a:pt x="6" y="31"/>
                      <a:pt x="14" y="31"/>
                    </a:cubicBezTo>
                    <a:cubicBezTo>
                      <a:pt x="24" y="31"/>
                      <a:pt x="30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9" name="Freeform 562">
                <a:extLst>
                  <a:ext uri="{FF2B5EF4-FFF2-40B4-BE49-F238E27FC236}">
                    <a16:creationId xmlns:a16="http://schemas.microsoft.com/office/drawing/2014/main" id="{7AAC9CCA-0471-42E3-BD34-A8B451E56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" y="3255"/>
                <a:ext cx="81" cy="80"/>
              </a:xfrm>
              <a:custGeom>
                <a:avLst/>
                <a:gdLst>
                  <a:gd name="T0" fmla="*/ 0 w 31"/>
                  <a:gd name="T1" fmla="*/ 15 h 31"/>
                  <a:gd name="T2" fmla="*/ 16 w 31"/>
                  <a:gd name="T3" fmla="*/ 31 h 31"/>
                  <a:gd name="T4" fmla="*/ 31 w 31"/>
                  <a:gd name="T5" fmla="*/ 16 h 31"/>
                  <a:gd name="T6" fmla="*/ 16 w 31"/>
                  <a:gd name="T7" fmla="*/ 0 h 31"/>
                  <a:gd name="T8" fmla="*/ 0 w 31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5"/>
                    </a:moveTo>
                    <a:cubicBezTo>
                      <a:pt x="0" y="24"/>
                      <a:pt x="6" y="31"/>
                      <a:pt x="16" y="31"/>
                    </a:cubicBez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0" name="Freeform 563">
                <a:extLst>
                  <a:ext uri="{FF2B5EF4-FFF2-40B4-BE49-F238E27FC236}">
                    <a16:creationId xmlns:a16="http://schemas.microsoft.com/office/drawing/2014/main" id="{CABF7A16-81CF-4CA5-A917-0EE9F0B41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0" y="3255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1" name="Freeform 564">
                <a:extLst>
                  <a:ext uri="{FF2B5EF4-FFF2-40B4-BE49-F238E27FC236}">
                    <a16:creationId xmlns:a16="http://schemas.microsoft.com/office/drawing/2014/main" id="{01218C99-69C6-41F0-AD8A-8D1D9365A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6" y="3255"/>
                <a:ext cx="80" cy="80"/>
              </a:xfrm>
              <a:custGeom>
                <a:avLst/>
                <a:gdLst>
                  <a:gd name="T0" fmla="*/ 0 w 31"/>
                  <a:gd name="T1" fmla="*/ 15 h 31"/>
                  <a:gd name="T2" fmla="*/ 15 w 31"/>
                  <a:gd name="T3" fmla="*/ 31 h 31"/>
                  <a:gd name="T4" fmla="*/ 30 w 31"/>
                  <a:gd name="T5" fmla="*/ 16 h 31"/>
                  <a:gd name="T6" fmla="*/ 16 w 31"/>
                  <a:gd name="T7" fmla="*/ 0 h 31"/>
                  <a:gd name="T8" fmla="*/ 0 w 31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5"/>
                    </a:moveTo>
                    <a:cubicBezTo>
                      <a:pt x="0" y="24"/>
                      <a:pt x="6" y="31"/>
                      <a:pt x="15" y="31"/>
                    </a:cubicBezTo>
                    <a:cubicBezTo>
                      <a:pt x="24" y="31"/>
                      <a:pt x="30" y="25"/>
                      <a:pt x="30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2" name="Freeform 565">
                <a:extLst>
                  <a:ext uri="{FF2B5EF4-FFF2-40B4-BE49-F238E27FC236}">
                    <a16:creationId xmlns:a16="http://schemas.microsoft.com/office/drawing/2014/main" id="{9DD0BBED-871F-433A-935C-55120331D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9" y="3255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4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6" y="0"/>
                      <a:pt x="0" y="6"/>
                      <a:pt x="0" y="16"/>
                    </a:cubicBezTo>
                    <a:cubicBezTo>
                      <a:pt x="0" y="25"/>
                      <a:pt x="6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3" name="Freeform 566">
                <a:extLst>
                  <a:ext uri="{FF2B5EF4-FFF2-40B4-BE49-F238E27FC236}">
                    <a16:creationId xmlns:a16="http://schemas.microsoft.com/office/drawing/2014/main" id="{49A1FFEA-0216-4020-BCE2-1DF56D0DA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8" y="3255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5" y="31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5" y="0"/>
                    </a:cubicBezTo>
                    <a:cubicBezTo>
                      <a:pt x="6" y="0"/>
                      <a:pt x="0" y="7"/>
                      <a:pt x="0" y="16"/>
                    </a:cubicBezTo>
                    <a:cubicBezTo>
                      <a:pt x="0" y="25"/>
                      <a:pt x="7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4" name="Freeform 567">
                <a:extLst>
                  <a:ext uri="{FF2B5EF4-FFF2-40B4-BE49-F238E27FC236}">
                    <a16:creationId xmlns:a16="http://schemas.microsoft.com/office/drawing/2014/main" id="{CCD8DBD4-9DD1-4E2E-92E2-1B7191743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" y="3465"/>
                <a:ext cx="81" cy="80"/>
              </a:xfrm>
              <a:custGeom>
                <a:avLst/>
                <a:gdLst>
                  <a:gd name="T0" fmla="*/ 0 w 31"/>
                  <a:gd name="T1" fmla="*/ 15 h 31"/>
                  <a:gd name="T2" fmla="*/ 16 w 31"/>
                  <a:gd name="T3" fmla="*/ 30 h 31"/>
                  <a:gd name="T4" fmla="*/ 31 w 31"/>
                  <a:gd name="T5" fmla="*/ 16 h 31"/>
                  <a:gd name="T6" fmla="*/ 16 w 31"/>
                  <a:gd name="T7" fmla="*/ 0 h 31"/>
                  <a:gd name="T8" fmla="*/ 0 w 31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15"/>
                    </a:moveTo>
                    <a:cubicBezTo>
                      <a:pt x="0" y="24"/>
                      <a:pt x="7" y="30"/>
                      <a:pt x="16" y="30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6"/>
                      <a:pt x="25" y="0"/>
                      <a:pt x="16" y="0"/>
                    </a:cubicBezTo>
                    <a:cubicBezTo>
                      <a:pt x="7" y="0"/>
                      <a:pt x="0" y="6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5" name="Freeform 568">
                <a:extLst>
                  <a:ext uri="{FF2B5EF4-FFF2-40B4-BE49-F238E27FC236}">
                    <a16:creationId xmlns:a16="http://schemas.microsoft.com/office/drawing/2014/main" id="{C511791D-B523-45CC-B738-5968CCC2E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3465"/>
                <a:ext cx="78" cy="80"/>
              </a:xfrm>
              <a:custGeom>
                <a:avLst/>
                <a:gdLst>
                  <a:gd name="T0" fmla="*/ 0 w 30"/>
                  <a:gd name="T1" fmla="*/ 15 h 31"/>
                  <a:gd name="T2" fmla="*/ 15 w 30"/>
                  <a:gd name="T3" fmla="*/ 30 h 31"/>
                  <a:gd name="T4" fmla="*/ 30 w 30"/>
                  <a:gd name="T5" fmla="*/ 15 h 31"/>
                  <a:gd name="T6" fmla="*/ 16 w 30"/>
                  <a:gd name="T7" fmla="*/ 0 h 31"/>
                  <a:gd name="T8" fmla="*/ 0 w 30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0" y="15"/>
                    </a:moveTo>
                    <a:cubicBezTo>
                      <a:pt x="0" y="24"/>
                      <a:pt x="6" y="30"/>
                      <a:pt x="15" y="30"/>
                    </a:cubicBezTo>
                    <a:cubicBezTo>
                      <a:pt x="24" y="31"/>
                      <a:pt x="30" y="24"/>
                      <a:pt x="30" y="15"/>
                    </a:cubicBezTo>
                    <a:cubicBezTo>
                      <a:pt x="30" y="6"/>
                      <a:pt x="24" y="0"/>
                      <a:pt x="16" y="0"/>
                    </a:cubicBezTo>
                    <a:cubicBezTo>
                      <a:pt x="6" y="0"/>
                      <a:pt x="0" y="6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6" name="Freeform 569">
                <a:extLst>
                  <a:ext uri="{FF2B5EF4-FFF2-40B4-BE49-F238E27FC236}">
                    <a16:creationId xmlns:a16="http://schemas.microsoft.com/office/drawing/2014/main" id="{3EB39FB6-2F24-4E40-86D2-9CF2D1B5E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" y="3255"/>
                <a:ext cx="80" cy="80"/>
              </a:xfrm>
              <a:custGeom>
                <a:avLst/>
                <a:gdLst>
                  <a:gd name="T0" fmla="*/ 1 w 31"/>
                  <a:gd name="T1" fmla="*/ 15 h 31"/>
                  <a:gd name="T2" fmla="*/ 16 w 31"/>
                  <a:gd name="T3" fmla="*/ 31 h 31"/>
                  <a:gd name="T4" fmla="*/ 31 w 31"/>
                  <a:gd name="T5" fmla="*/ 16 h 31"/>
                  <a:gd name="T6" fmla="*/ 16 w 31"/>
                  <a:gd name="T7" fmla="*/ 0 h 31"/>
                  <a:gd name="T8" fmla="*/ 1 w 31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" y="15"/>
                    </a:moveTo>
                    <a:cubicBezTo>
                      <a:pt x="0" y="24"/>
                      <a:pt x="7" y="31"/>
                      <a:pt x="16" y="31"/>
                    </a:cubicBezTo>
                    <a:cubicBezTo>
                      <a:pt x="25" y="31"/>
                      <a:pt x="31" y="25"/>
                      <a:pt x="31" y="16"/>
                    </a:cubicBezTo>
                    <a:cubicBezTo>
                      <a:pt x="31" y="7"/>
                      <a:pt x="25" y="0"/>
                      <a:pt x="16" y="0"/>
                    </a:cubicBezTo>
                    <a:cubicBezTo>
                      <a:pt x="7" y="0"/>
                      <a:pt x="1" y="6"/>
                      <a:pt x="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7" name="Freeform 570">
                <a:extLst>
                  <a:ext uri="{FF2B5EF4-FFF2-40B4-BE49-F238E27FC236}">
                    <a16:creationId xmlns:a16="http://schemas.microsoft.com/office/drawing/2014/main" id="{1DA68C94-A436-42D9-B42C-99BDE1768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" y="2830"/>
                <a:ext cx="85" cy="83"/>
              </a:xfrm>
              <a:custGeom>
                <a:avLst/>
                <a:gdLst>
                  <a:gd name="T0" fmla="*/ 17 w 33"/>
                  <a:gd name="T1" fmla="*/ 32 h 32"/>
                  <a:gd name="T2" fmla="*/ 28 w 33"/>
                  <a:gd name="T3" fmla="*/ 28 h 32"/>
                  <a:gd name="T4" fmla="*/ 33 w 33"/>
                  <a:gd name="T5" fmla="*/ 17 h 32"/>
                  <a:gd name="T6" fmla="*/ 28 w 33"/>
                  <a:gd name="T7" fmla="*/ 6 h 32"/>
                  <a:gd name="T8" fmla="*/ 18 w 33"/>
                  <a:gd name="T9" fmla="*/ 1 h 32"/>
                  <a:gd name="T10" fmla="*/ 2 w 33"/>
                  <a:gd name="T11" fmla="*/ 17 h 32"/>
                  <a:gd name="T12" fmla="*/ 6 w 33"/>
                  <a:gd name="T13" fmla="*/ 27 h 32"/>
                  <a:gd name="T14" fmla="*/ 17 w 33"/>
                  <a:gd name="T1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22" y="32"/>
                      <a:pt x="24" y="28"/>
                      <a:pt x="28" y="28"/>
                    </a:cubicBezTo>
                    <a:cubicBezTo>
                      <a:pt x="29" y="24"/>
                      <a:pt x="33" y="22"/>
                      <a:pt x="33" y="17"/>
                    </a:cubicBezTo>
                    <a:cubicBezTo>
                      <a:pt x="33" y="12"/>
                      <a:pt x="31" y="8"/>
                      <a:pt x="28" y="6"/>
                    </a:cubicBezTo>
                    <a:cubicBezTo>
                      <a:pt x="26" y="3"/>
                      <a:pt x="23" y="0"/>
                      <a:pt x="18" y="1"/>
                    </a:cubicBezTo>
                    <a:cubicBezTo>
                      <a:pt x="10" y="1"/>
                      <a:pt x="2" y="8"/>
                      <a:pt x="2" y="17"/>
                    </a:cubicBezTo>
                    <a:cubicBezTo>
                      <a:pt x="0" y="21"/>
                      <a:pt x="6" y="23"/>
                      <a:pt x="6" y="27"/>
                    </a:cubicBezTo>
                    <a:cubicBezTo>
                      <a:pt x="10" y="28"/>
                      <a:pt x="12" y="32"/>
                      <a:pt x="1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8" name="Freeform 571">
                <a:extLst>
                  <a:ext uri="{FF2B5EF4-FFF2-40B4-BE49-F238E27FC236}">
                    <a16:creationId xmlns:a16="http://schemas.microsoft.com/office/drawing/2014/main" id="{26C59A61-3034-497A-A33A-7D1170040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3359"/>
                <a:ext cx="81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5 w 31"/>
                  <a:gd name="T5" fmla="*/ 0 h 31"/>
                  <a:gd name="T6" fmla="*/ 5 w 31"/>
                  <a:gd name="T7" fmla="*/ 5 h 31"/>
                  <a:gd name="T8" fmla="*/ 0 w 31"/>
                  <a:gd name="T9" fmla="*/ 16 h 31"/>
                  <a:gd name="T10" fmla="*/ 16 w 31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4" y="31"/>
                      <a:pt x="31" y="23"/>
                      <a:pt x="31" y="15"/>
                    </a:cubicBezTo>
                    <a:cubicBezTo>
                      <a:pt x="31" y="8"/>
                      <a:pt x="23" y="1"/>
                      <a:pt x="15" y="0"/>
                    </a:cubicBezTo>
                    <a:cubicBezTo>
                      <a:pt x="11" y="0"/>
                      <a:pt x="9" y="4"/>
                      <a:pt x="5" y="5"/>
                    </a:cubicBezTo>
                    <a:cubicBezTo>
                      <a:pt x="4" y="9"/>
                      <a:pt x="0" y="11"/>
                      <a:pt x="0" y="16"/>
                    </a:cubicBezTo>
                    <a:cubicBezTo>
                      <a:pt x="1" y="24"/>
                      <a:pt x="8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9" name="Freeform 572">
                <a:extLst>
                  <a:ext uri="{FF2B5EF4-FFF2-40B4-BE49-F238E27FC236}">
                    <a16:creationId xmlns:a16="http://schemas.microsoft.com/office/drawing/2014/main" id="{8047C727-5E3F-4931-84D2-D3588C417A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6" y="3574"/>
                <a:ext cx="83" cy="80"/>
              </a:xfrm>
              <a:custGeom>
                <a:avLst/>
                <a:gdLst>
                  <a:gd name="T0" fmla="*/ 15 w 32"/>
                  <a:gd name="T1" fmla="*/ 31 h 31"/>
                  <a:gd name="T2" fmla="*/ 27 w 32"/>
                  <a:gd name="T3" fmla="*/ 26 h 31"/>
                  <a:gd name="T4" fmla="*/ 32 w 32"/>
                  <a:gd name="T5" fmla="*/ 16 h 31"/>
                  <a:gd name="T6" fmla="*/ 17 w 32"/>
                  <a:gd name="T7" fmla="*/ 0 h 31"/>
                  <a:gd name="T8" fmla="*/ 1 w 32"/>
                  <a:gd name="T9" fmla="*/ 15 h 31"/>
                  <a:gd name="T10" fmla="*/ 5 w 32"/>
                  <a:gd name="T11" fmla="*/ 26 h 31"/>
                  <a:gd name="T12" fmla="*/ 15 w 32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31">
                    <a:moveTo>
                      <a:pt x="15" y="31"/>
                    </a:moveTo>
                    <a:cubicBezTo>
                      <a:pt x="20" y="31"/>
                      <a:pt x="24" y="29"/>
                      <a:pt x="27" y="26"/>
                    </a:cubicBezTo>
                    <a:cubicBezTo>
                      <a:pt x="29" y="24"/>
                      <a:pt x="32" y="21"/>
                      <a:pt x="32" y="16"/>
                    </a:cubicBezTo>
                    <a:cubicBezTo>
                      <a:pt x="31" y="8"/>
                      <a:pt x="24" y="0"/>
                      <a:pt x="17" y="0"/>
                    </a:cubicBezTo>
                    <a:cubicBezTo>
                      <a:pt x="9" y="0"/>
                      <a:pt x="2" y="8"/>
                      <a:pt x="1" y="15"/>
                    </a:cubicBezTo>
                    <a:cubicBezTo>
                      <a:pt x="0" y="20"/>
                      <a:pt x="5" y="22"/>
                      <a:pt x="5" y="26"/>
                    </a:cubicBezTo>
                    <a:cubicBezTo>
                      <a:pt x="9" y="27"/>
                      <a:pt x="11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0" name="Freeform 573">
                <a:extLst>
                  <a:ext uri="{FF2B5EF4-FFF2-40B4-BE49-F238E27FC236}">
                    <a16:creationId xmlns:a16="http://schemas.microsoft.com/office/drawing/2014/main" id="{BEFA5E70-F1C2-42D8-AF7E-A0C07BBD1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2" y="2931"/>
                <a:ext cx="86" cy="85"/>
              </a:xfrm>
              <a:custGeom>
                <a:avLst/>
                <a:gdLst>
                  <a:gd name="T0" fmla="*/ 16 w 33"/>
                  <a:gd name="T1" fmla="*/ 33 h 33"/>
                  <a:gd name="T2" fmla="*/ 32 w 33"/>
                  <a:gd name="T3" fmla="*/ 18 h 33"/>
                  <a:gd name="T4" fmla="*/ 28 w 33"/>
                  <a:gd name="T5" fmla="*/ 7 h 33"/>
                  <a:gd name="T6" fmla="*/ 17 w 33"/>
                  <a:gd name="T7" fmla="*/ 3 h 33"/>
                  <a:gd name="T8" fmla="*/ 5 w 33"/>
                  <a:gd name="T9" fmla="*/ 7 h 33"/>
                  <a:gd name="T10" fmla="*/ 1 w 33"/>
                  <a:gd name="T11" fmla="*/ 18 h 33"/>
                  <a:gd name="T12" fmla="*/ 16 w 33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cubicBezTo>
                      <a:pt x="24" y="33"/>
                      <a:pt x="31" y="26"/>
                      <a:pt x="32" y="18"/>
                    </a:cubicBezTo>
                    <a:cubicBezTo>
                      <a:pt x="33" y="13"/>
                      <a:pt x="28" y="11"/>
                      <a:pt x="28" y="7"/>
                    </a:cubicBezTo>
                    <a:cubicBezTo>
                      <a:pt x="24" y="6"/>
                      <a:pt x="22" y="0"/>
                      <a:pt x="17" y="3"/>
                    </a:cubicBezTo>
                    <a:cubicBezTo>
                      <a:pt x="11" y="0"/>
                      <a:pt x="10" y="6"/>
                      <a:pt x="5" y="7"/>
                    </a:cubicBezTo>
                    <a:cubicBezTo>
                      <a:pt x="5" y="11"/>
                      <a:pt x="0" y="13"/>
                      <a:pt x="1" y="18"/>
                    </a:cubicBezTo>
                    <a:cubicBezTo>
                      <a:pt x="2" y="25"/>
                      <a:pt x="9" y="33"/>
                      <a:pt x="16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1" name="Freeform 574">
                <a:extLst>
                  <a:ext uri="{FF2B5EF4-FFF2-40B4-BE49-F238E27FC236}">
                    <a16:creationId xmlns:a16="http://schemas.microsoft.com/office/drawing/2014/main" id="{9DBE4E9C-EB20-4618-9450-D25509CD2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" y="3465"/>
                <a:ext cx="81" cy="80"/>
              </a:xfrm>
              <a:custGeom>
                <a:avLst/>
                <a:gdLst>
                  <a:gd name="T0" fmla="*/ 16 w 31"/>
                  <a:gd name="T1" fmla="*/ 30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0"/>
                    </a:moveTo>
                    <a:cubicBezTo>
                      <a:pt x="23" y="30"/>
                      <a:pt x="31" y="23"/>
                      <a:pt x="31" y="16"/>
                    </a:cubicBezTo>
                    <a:cubicBezTo>
                      <a:pt x="31" y="8"/>
                      <a:pt x="23" y="0"/>
                      <a:pt x="16" y="0"/>
                    </a:cubicBezTo>
                    <a:cubicBezTo>
                      <a:pt x="8" y="0"/>
                      <a:pt x="0" y="7"/>
                      <a:pt x="0" y="15"/>
                    </a:cubicBezTo>
                    <a:cubicBezTo>
                      <a:pt x="0" y="23"/>
                      <a:pt x="7" y="31"/>
                      <a:pt x="1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2" name="Freeform 575">
                <a:extLst>
                  <a:ext uri="{FF2B5EF4-FFF2-40B4-BE49-F238E27FC236}">
                    <a16:creationId xmlns:a16="http://schemas.microsoft.com/office/drawing/2014/main" id="{CDC7EF26-F31C-442F-9D7E-DC2DFF7E5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6" y="3045"/>
                <a:ext cx="80" cy="83"/>
              </a:xfrm>
              <a:custGeom>
                <a:avLst/>
                <a:gdLst>
                  <a:gd name="T0" fmla="*/ 15 w 31"/>
                  <a:gd name="T1" fmla="*/ 1 h 32"/>
                  <a:gd name="T2" fmla="*/ 0 w 31"/>
                  <a:gd name="T3" fmla="*/ 18 h 32"/>
                  <a:gd name="T4" fmla="*/ 4 w 31"/>
                  <a:gd name="T5" fmla="*/ 27 h 32"/>
                  <a:gd name="T6" fmla="*/ 16 w 31"/>
                  <a:gd name="T7" fmla="*/ 32 h 32"/>
                  <a:gd name="T8" fmla="*/ 26 w 31"/>
                  <a:gd name="T9" fmla="*/ 27 h 32"/>
                  <a:gd name="T10" fmla="*/ 31 w 31"/>
                  <a:gd name="T11" fmla="*/ 15 h 32"/>
                  <a:gd name="T12" fmla="*/ 15 w 31"/>
                  <a:gd name="T13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2">
                    <a:moveTo>
                      <a:pt x="15" y="1"/>
                    </a:moveTo>
                    <a:cubicBezTo>
                      <a:pt x="7" y="1"/>
                      <a:pt x="0" y="8"/>
                      <a:pt x="0" y="18"/>
                    </a:cubicBezTo>
                    <a:cubicBezTo>
                      <a:pt x="1" y="20"/>
                      <a:pt x="1" y="25"/>
                      <a:pt x="4" y="27"/>
                    </a:cubicBezTo>
                    <a:cubicBezTo>
                      <a:pt x="7" y="29"/>
                      <a:pt x="11" y="32"/>
                      <a:pt x="16" y="32"/>
                    </a:cubicBezTo>
                    <a:cubicBezTo>
                      <a:pt x="20" y="31"/>
                      <a:pt x="22" y="27"/>
                      <a:pt x="26" y="27"/>
                    </a:cubicBezTo>
                    <a:cubicBezTo>
                      <a:pt x="27" y="23"/>
                      <a:pt x="31" y="20"/>
                      <a:pt x="31" y="15"/>
                    </a:cubicBezTo>
                    <a:cubicBezTo>
                      <a:pt x="29" y="8"/>
                      <a:pt x="22" y="0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3" name="Freeform 576">
                <a:extLst>
                  <a:ext uri="{FF2B5EF4-FFF2-40B4-BE49-F238E27FC236}">
                    <a16:creationId xmlns:a16="http://schemas.microsoft.com/office/drawing/2014/main" id="{2CFFA53A-F164-4ADA-B178-03559962F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5" y="3255"/>
                <a:ext cx="80" cy="83"/>
              </a:xfrm>
              <a:custGeom>
                <a:avLst/>
                <a:gdLst>
                  <a:gd name="T0" fmla="*/ 5 w 31"/>
                  <a:gd name="T1" fmla="*/ 26 h 32"/>
                  <a:gd name="T2" fmla="*/ 17 w 31"/>
                  <a:gd name="T3" fmla="*/ 31 h 32"/>
                  <a:gd name="T4" fmla="*/ 27 w 31"/>
                  <a:gd name="T5" fmla="*/ 26 h 32"/>
                  <a:gd name="T6" fmla="*/ 31 w 31"/>
                  <a:gd name="T7" fmla="*/ 15 h 32"/>
                  <a:gd name="T8" fmla="*/ 26 w 31"/>
                  <a:gd name="T9" fmla="*/ 4 h 32"/>
                  <a:gd name="T10" fmla="*/ 16 w 31"/>
                  <a:gd name="T11" fmla="*/ 0 h 32"/>
                  <a:gd name="T12" fmla="*/ 5 w 31"/>
                  <a:gd name="T13" fmla="*/ 5 h 32"/>
                  <a:gd name="T14" fmla="*/ 1 w 31"/>
                  <a:gd name="T15" fmla="*/ 16 h 32"/>
                  <a:gd name="T16" fmla="*/ 5 w 31"/>
                  <a:gd name="T17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5" y="26"/>
                    </a:moveTo>
                    <a:cubicBezTo>
                      <a:pt x="8" y="29"/>
                      <a:pt x="12" y="32"/>
                      <a:pt x="17" y="31"/>
                    </a:cubicBezTo>
                    <a:cubicBezTo>
                      <a:pt x="20" y="30"/>
                      <a:pt x="25" y="29"/>
                      <a:pt x="27" y="26"/>
                    </a:cubicBezTo>
                    <a:cubicBezTo>
                      <a:pt x="29" y="23"/>
                      <a:pt x="31" y="20"/>
                      <a:pt x="31" y="15"/>
                    </a:cubicBezTo>
                    <a:cubicBezTo>
                      <a:pt x="31" y="11"/>
                      <a:pt x="29" y="7"/>
                      <a:pt x="26" y="4"/>
                    </a:cubicBezTo>
                    <a:cubicBezTo>
                      <a:pt x="24" y="2"/>
                      <a:pt x="20" y="1"/>
                      <a:pt x="16" y="0"/>
                    </a:cubicBezTo>
                    <a:cubicBezTo>
                      <a:pt x="12" y="1"/>
                      <a:pt x="7" y="2"/>
                      <a:pt x="5" y="5"/>
                    </a:cubicBezTo>
                    <a:cubicBezTo>
                      <a:pt x="3" y="8"/>
                      <a:pt x="0" y="11"/>
                      <a:pt x="1" y="16"/>
                    </a:cubicBezTo>
                    <a:cubicBezTo>
                      <a:pt x="2" y="20"/>
                      <a:pt x="3" y="24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4" name="Freeform 577">
                <a:extLst>
                  <a:ext uri="{FF2B5EF4-FFF2-40B4-BE49-F238E27FC236}">
                    <a16:creationId xmlns:a16="http://schemas.microsoft.com/office/drawing/2014/main" id="{D9EB32AB-4185-4981-BD41-C44BEFD2A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" y="2936"/>
                <a:ext cx="80" cy="83"/>
              </a:xfrm>
              <a:custGeom>
                <a:avLst/>
                <a:gdLst>
                  <a:gd name="T0" fmla="*/ 15 w 31"/>
                  <a:gd name="T1" fmla="*/ 31 h 32"/>
                  <a:gd name="T2" fmla="*/ 26 w 31"/>
                  <a:gd name="T3" fmla="*/ 26 h 32"/>
                  <a:gd name="T4" fmla="*/ 31 w 31"/>
                  <a:gd name="T5" fmla="*/ 16 h 32"/>
                  <a:gd name="T6" fmla="*/ 27 w 31"/>
                  <a:gd name="T7" fmla="*/ 5 h 32"/>
                  <a:gd name="T8" fmla="*/ 16 w 31"/>
                  <a:gd name="T9" fmla="*/ 0 h 32"/>
                  <a:gd name="T10" fmla="*/ 5 w 31"/>
                  <a:gd name="T11" fmla="*/ 4 h 32"/>
                  <a:gd name="T12" fmla="*/ 0 w 31"/>
                  <a:gd name="T13" fmla="*/ 16 h 32"/>
                  <a:gd name="T14" fmla="*/ 5 w 31"/>
                  <a:gd name="T15" fmla="*/ 26 h 32"/>
                  <a:gd name="T16" fmla="*/ 15 w 31"/>
                  <a:gd name="T1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5" y="31"/>
                    </a:moveTo>
                    <a:cubicBezTo>
                      <a:pt x="20" y="32"/>
                      <a:pt x="23" y="29"/>
                      <a:pt x="26" y="26"/>
                    </a:cubicBezTo>
                    <a:cubicBezTo>
                      <a:pt x="29" y="24"/>
                      <a:pt x="31" y="20"/>
                      <a:pt x="31" y="16"/>
                    </a:cubicBezTo>
                    <a:cubicBezTo>
                      <a:pt x="31" y="12"/>
                      <a:pt x="29" y="8"/>
                      <a:pt x="27" y="5"/>
                    </a:cubicBezTo>
                    <a:cubicBezTo>
                      <a:pt x="24" y="3"/>
                      <a:pt x="20" y="1"/>
                      <a:pt x="16" y="0"/>
                    </a:cubicBezTo>
                    <a:cubicBezTo>
                      <a:pt x="12" y="1"/>
                      <a:pt x="7" y="2"/>
                      <a:pt x="5" y="4"/>
                    </a:cubicBezTo>
                    <a:cubicBezTo>
                      <a:pt x="3" y="7"/>
                      <a:pt x="0" y="11"/>
                      <a:pt x="0" y="16"/>
                    </a:cubicBezTo>
                    <a:cubicBezTo>
                      <a:pt x="0" y="20"/>
                      <a:pt x="3" y="23"/>
                      <a:pt x="5" y="26"/>
                    </a:cubicBezTo>
                    <a:cubicBezTo>
                      <a:pt x="7" y="29"/>
                      <a:pt x="11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5" name="Freeform 578">
                <a:extLst>
                  <a:ext uri="{FF2B5EF4-FFF2-40B4-BE49-F238E27FC236}">
                    <a16:creationId xmlns:a16="http://schemas.microsoft.com/office/drawing/2014/main" id="{B54139AA-981A-428D-87C7-37372A605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" y="2830"/>
                <a:ext cx="83" cy="85"/>
              </a:xfrm>
              <a:custGeom>
                <a:avLst/>
                <a:gdLst>
                  <a:gd name="T0" fmla="*/ 5 w 32"/>
                  <a:gd name="T1" fmla="*/ 27 h 33"/>
                  <a:gd name="T2" fmla="*/ 16 w 32"/>
                  <a:gd name="T3" fmla="*/ 32 h 33"/>
                  <a:gd name="T4" fmla="*/ 27 w 32"/>
                  <a:gd name="T5" fmla="*/ 27 h 33"/>
                  <a:gd name="T6" fmla="*/ 31 w 32"/>
                  <a:gd name="T7" fmla="*/ 17 h 33"/>
                  <a:gd name="T8" fmla="*/ 26 w 32"/>
                  <a:gd name="T9" fmla="*/ 5 h 33"/>
                  <a:gd name="T10" fmla="*/ 16 w 32"/>
                  <a:gd name="T11" fmla="*/ 1 h 33"/>
                  <a:gd name="T12" fmla="*/ 5 w 32"/>
                  <a:gd name="T13" fmla="*/ 5 h 33"/>
                  <a:gd name="T14" fmla="*/ 0 w 32"/>
                  <a:gd name="T15" fmla="*/ 16 h 33"/>
                  <a:gd name="T16" fmla="*/ 5 w 32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5" y="27"/>
                    </a:moveTo>
                    <a:cubicBezTo>
                      <a:pt x="8" y="29"/>
                      <a:pt x="12" y="33"/>
                      <a:pt x="16" y="32"/>
                    </a:cubicBezTo>
                    <a:cubicBezTo>
                      <a:pt x="20" y="31"/>
                      <a:pt x="24" y="30"/>
                      <a:pt x="27" y="27"/>
                    </a:cubicBezTo>
                    <a:cubicBezTo>
                      <a:pt x="29" y="25"/>
                      <a:pt x="30" y="20"/>
                      <a:pt x="31" y="17"/>
                    </a:cubicBezTo>
                    <a:cubicBezTo>
                      <a:pt x="32" y="12"/>
                      <a:pt x="29" y="8"/>
                      <a:pt x="26" y="5"/>
                    </a:cubicBezTo>
                    <a:cubicBezTo>
                      <a:pt x="24" y="3"/>
                      <a:pt x="20" y="2"/>
                      <a:pt x="16" y="1"/>
                    </a:cubicBezTo>
                    <a:cubicBezTo>
                      <a:pt x="12" y="0"/>
                      <a:pt x="8" y="3"/>
                      <a:pt x="5" y="5"/>
                    </a:cubicBezTo>
                    <a:cubicBezTo>
                      <a:pt x="2" y="7"/>
                      <a:pt x="2" y="12"/>
                      <a:pt x="0" y="16"/>
                    </a:cubicBezTo>
                    <a:cubicBezTo>
                      <a:pt x="2" y="20"/>
                      <a:pt x="2" y="25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6" name="Freeform 579">
                <a:extLst>
                  <a:ext uri="{FF2B5EF4-FFF2-40B4-BE49-F238E27FC236}">
                    <a16:creationId xmlns:a16="http://schemas.microsoft.com/office/drawing/2014/main" id="{ED0332B0-0894-4852-98C9-CF1FFD625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7" y="2936"/>
                <a:ext cx="80" cy="83"/>
              </a:xfrm>
              <a:custGeom>
                <a:avLst/>
                <a:gdLst>
                  <a:gd name="T0" fmla="*/ 14 w 31"/>
                  <a:gd name="T1" fmla="*/ 31 h 32"/>
                  <a:gd name="T2" fmla="*/ 26 w 31"/>
                  <a:gd name="T3" fmla="*/ 26 h 32"/>
                  <a:gd name="T4" fmla="*/ 30 w 31"/>
                  <a:gd name="T5" fmla="*/ 16 h 32"/>
                  <a:gd name="T6" fmla="*/ 26 w 31"/>
                  <a:gd name="T7" fmla="*/ 5 h 32"/>
                  <a:gd name="T8" fmla="*/ 15 w 31"/>
                  <a:gd name="T9" fmla="*/ 0 h 32"/>
                  <a:gd name="T10" fmla="*/ 5 w 31"/>
                  <a:gd name="T11" fmla="*/ 4 h 32"/>
                  <a:gd name="T12" fmla="*/ 0 w 31"/>
                  <a:gd name="T13" fmla="*/ 16 h 32"/>
                  <a:gd name="T14" fmla="*/ 4 w 31"/>
                  <a:gd name="T15" fmla="*/ 26 h 32"/>
                  <a:gd name="T16" fmla="*/ 14 w 31"/>
                  <a:gd name="T1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4" y="31"/>
                    </a:moveTo>
                    <a:cubicBezTo>
                      <a:pt x="19" y="32"/>
                      <a:pt x="23" y="29"/>
                      <a:pt x="26" y="26"/>
                    </a:cubicBezTo>
                    <a:cubicBezTo>
                      <a:pt x="28" y="24"/>
                      <a:pt x="29" y="20"/>
                      <a:pt x="30" y="16"/>
                    </a:cubicBezTo>
                    <a:cubicBezTo>
                      <a:pt x="31" y="12"/>
                      <a:pt x="28" y="8"/>
                      <a:pt x="26" y="5"/>
                    </a:cubicBezTo>
                    <a:cubicBezTo>
                      <a:pt x="24" y="2"/>
                      <a:pt x="19" y="1"/>
                      <a:pt x="15" y="0"/>
                    </a:cubicBezTo>
                    <a:cubicBezTo>
                      <a:pt x="12" y="1"/>
                      <a:pt x="7" y="2"/>
                      <a:pt x="5" y="4"/>
                    </a:cubicBezTo>
                    <a:cubicBezTo>
                      <a:pt x="2" y="7"/>
                      <a:pt x="0" y="11"/>
                      <a:pt x="0" y="16"/>
                    </a:cubicBezTo>
                    <a:cubicBezTo>
                      <a:pt x="0" y="20"/>
                      <a:pt x="2" y="23"/>
                      <a:pt x="4" y="26"/>
                    </a:cubicBezTo>
                    <a:cubicBezTo>
                      <a:pt x="6" y="29"/>
                      <a:pt x="11" y="30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7" name="Freeform 580">
                <a:extLst>
                  <a:ext uri="{FF2B5EF4-FFF2-40B4-BE49-F238E27FC236}">
                    <a16:creationId xmlns:a16="http://schemas.microsoft.com/office/drawing/2014/main" id="{C32ADDF2-4A52-433E-BF32-2965D4981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" y="2934"/>
                <a:ext cx="83" cy="85"/>
              </a:xfrm>
              <a:custGeom>
                <a:avLst/>
                <a:gdLst>
                  <a:gd name="T0" fmla="*/ 5 w 32"/>
                  <a:gd name="T1" fmla="*/ 28 h 33"/>
                  <a:gd name="T2" fmla="*/ 16 w 32"/>
                  <a:gd name="T3" fmla="*/ 32 h 33"/>
                  <a:gd name="T4" fmla="*/ 26 w 32"/>
                  <a:gd name="T5" fmla="*/ 28 h 33"/>
                  <a:gd name="T6" fmla="*/ 31 w 32"/>
                  <a:gd name="T7" fmla="*/ 17 h 33"/>
                  <a:gd name="T8" fmla="*/ 26 w 32"/>
                  <a:gd name="T9" fmla="*/ 6 h 33"/>
                  <a:gd name="T10" fmla="*/ 16 w 32"/>
                  <a:gd name="T11" fmla="*/ 1 h 33"/>
                  <a:gd name="T12" fmla="*/ 5 w 32"/>
                  <a:gd name="T13" fmla="*/ 6 h 33"/>
                  <a:gd name="T14" fmla="*/ 0 w 32"/>
                  <a:gd name="T15" fmla="*/ 17 h 33"/>
                  <a:gd name="T16" fmla="*/ 5 w 32"/>
                  <a:gd name="T17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5" y="28"/>
                    </a:moveTo>
                    <a:cubicBezTo>
                      <a:pt x="8" y="30"/>
                      <a:pt x="12" y="33"/>
                      <a:pt x="16" y="32"/>
                    </a:cubicBezTo>
                    <a:cubicBezTo>
                      <a:pt x="20" y="31"/>
                      <a:pt x="24" y="30"/>
                      <a:pt x="26" y="28"/>
                    </a:cubicBezTo>
                    <a:cubicBezTo>
                      <a:pt x="29" y="25"/>
                      <a:pt x="30" y="21"/>
                      <a:pt x="31" y="17"/>
                    </a:cubicBezTo>
                    <a:cubicBezTo>
                      <a:pt x="32" y="13"/>
                      <a:pt x="29" y="9"/>
                      <a:pt x="26" y="6"/>
                    </a:cubicBezTo>
                    <a:cubicBezTo>
                      <a:pt x="24" y="3"/>
                      <a:pt x="20" y="2"/>
                      <a:pt x="16" y="1"/>
                    </a:cubicBezTo>
                    <a:cubicBezTo>
                      <a:pt x="12" y="0"/>
                      <a:pt x="8" y="4"/>
                      <a:pt x="5" y="6"/>
                    </a:cubicBezTo>
                    <a:cubicBezTo>
                      <a:pt x="2" y="8"/>
                      <a:pt x="2" y="13"/>
                      <a:pt x="0" y="17"/>
                    </a:cubicBezTo>
                    <a:cubicBezTo>
                      <a:pt x="2" y="21"/>
                      <a:pt x="2" y="26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" name="Freeform 581">
                <a:extLst>
                  <a:ext uri="{FF2B5EF4-FFF2-40B4-BE49-F238E27FC236}">
                    <a16:creationId xmlns:a16="http://schemas.microsoft.com/office/drawing/2014/main" id="{F29A3F57-FE37-4FF5-946E-AC37CA62A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7" y="3359"/>
                <a:ext cx="85" cy="83"/>
              </a:xfrm>
              <a:custGeom>
                <a:avLst/>
                <a:gdLst>
                  <a:gd name="T0" fmla="*/ 6 w 33"/>
                  <a:gd name="T1" fmla="*/ 27 h 32"/>
                  <a:gd name="T2" fmla="*/ 18 w 33"/>
                  <a:gd name="T3" fmla="*/ 31 h 32"/>
                  <a:gd name="T4" fmla="*/ 28 w 33"/>
                  <a:gd name="T5" fmla="*/ 26 h 32"/>
                  <a:gd name="T6" fmla="*/ 32 w 33"/>
                  <a:gd name="T7" fmla="*/ 16 h 32"/>
                  <a:gd name="T8" fmla="*/ 27 w 33"/>
                  <a:gd name="T9" fmla="*/ 5 h 32"/>
                  <a:gd name="T10" fmla="*/ 17 w 33"/>
                  <a:gd name="T11" fmla="*/ 0 h 32"/>
                  <a:gd name="T12" fmla="*/ 6 w 33"/>
                  <a:gd name="T13" fmla="*/ 5 h 32"/>
                  <a:gd name="T14" fmla="*/ 1 w 33"/>
                  <a:gd name="T15" fmla="*/ 16 h 32"/>
                  <a:gd name="T16" fmla="*/ 6 w 33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6" y="27"/>
                    </a:moveTo>
                    <a:cubicBezTo>
                      <a:pt x="9" y="29"/>
                      <a:pt x="13" y="32"/>
                      <a:pt x="18" y="31"/>
                    </a:cubicBezTo>
                    <a:cubicBezTo>
                      <a:pt x="21" y="30"/>
                      <a:pt x="26" y="29"/>
                      <a:pt x="28" y="26"/>
                    </a:cubicBezTo>
                    <a:cubicBezTo>
                      <a:pt x="30" y="23"/>
                      <a:pt x="33" y="20"/>
                      <a:pt x="32" y="16"/>
                    </a:cubicBezTo>
                    <a:cubicBezTo>
                      <a:pt x="32" y="11"/>
                      <a:pt x="30" y="7"/>
                      <a:pt x="27" y="5"/>
                    </a:cubicBezTo>
                    <a:cubicBezTo>
                      <a:pt x="25" y="2"/>
                      <a:pt x="20" y="1"/>
                      <a:pt x="17" y="0"/>
                    </a:cubicBezTo>
                    <a:cubicBezTo>
                      <a:pt x="13" y="2"/>
                      <a:pt x="8" y="2"/>
                      <a:pt x="6" y="5"/>
                    </a:cubicBezTo>
                    <a:cubicBezTo>
                      <a:pt x="4" y="8"/>
                      <a:pt x="0" y="12"/>
                      <a:pt x="1" y="16"/>
                    </a:cubicBezTo>
                    <a:cubicBezTo>
                      <a:pt x="2" y="20"/>
                      <a:pt x="3" y="25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" name="Freeform 582">
                <a:extLst>
                  <a:ext uri="{FF2B5EF4-FFF2-40B4-BE49-F238E27FC236}">
                    <a16:creationId xmlns:a16="http://schemas.microsoft.com/office/drawing/2014/main" id="{88400BAD-E6D1-4512-ABFC-58D2C44D5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7" y="3149"/>
                <a:ext cx="85" cy="85"/>
              </a:xfrm>
              <a:custGeom>
                <a:avLst/>
                <a:gdLst>
                  <a:gd name="T0" fmla="*/ 6 w 33"/>
                  <a:gd name="T1" fmla="*/ 27 h 33"/>
                  <a:gd name="T2" fmla="*/ 17 w 33"/>
                  <a:gd name="T3" fmla="*/ 31 h 33"/>
                  <a:gd name="T4" fmla="*/ 27 w 33"/>
                  <a:gd name="T5" fmla="*/ 27 h 33"/>
                  <a:gd name="T6" fmla="*/ 32 w 33"/>
                  <a:gd name="T7" fmla="*/ 17 h 33"/>
                  <a:gd name="T8" fmla="*/ 27 w 33"/>
                  <a:gd name="T9" fmla="*/ 5 h 33"/>
                  <a:gd name="T10" fmla="*/ 17 w 33"/>
                  <a:gd name="T11" fmla="*/ 1 h 33"/>
                  <a:gd name="T12" fmla="*/ 6 w 33"/>
                  <a:gd name="T13" fmla="*/ 5 h 33"/>
                  <a:gd name="T14" fmla="*/ 0 w 33"/>
                  <a:gd name="T15" fmla="*/ 16 h 33"/>
                  <a:gd name="T16" fmla="*/ 6 w 33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6" y="27"/>
                    </a:moveTo>
                    <a:cubicBezTo>
                      <a:pt x="9" y="29"/>
                      <a:pt x="12" y="33"/>
                      <a:pt x="17" y="31"/>
                    </a:cubicBezTo>
                    <a:cubicBezTo>
                      <a:pt x="20" y="30"/>
                      <a:pt x="25" y="30"/>
                      <a:pt x="27" y="27"/>
                    </a:cubicBezTo>
                    <a:cubicBezTo>
                      <a:pt x="30" y="25"/>
                      <a:pt x="31" y="20"/>
                      <a:pt x="32" y="17"/>
                    </a:cubicBezTo>
                    <a:cubicBezTo>
                      <a:pt x="33" y="12"/>
                      <a:pt x="29" y="8"/>
                      <a:pt x="27" y="5"/>
                    </a:cubicBezTo>
                    <a:cubicBezTo>
                      <a:pt x="25" y="3"/>
                      <a:pt x="20" y="2"/>
                      <a:pt x="17" y="1"/>
                    </a:cubicBezTo>
                    <a:cubicBezTo>
                      <a:pt x="12" y="0"/>
                      <a:pt x="9" y="3"/>
                      <a:pt x="6" y="5"/>
                    </a:cubicBezTo>
                    <a:cubicBezTo>
                      <a:pt x="3" y="7"/>
                      <a:pt x="2" y="12"/>
                      <a:pt x="0" y="16"/>
                    </a:cubicBezTo>
                    <a:cubicBezTo>
                      <a:pt x="2" y="20"/>
                      <a:pt x="3" y="25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" name="Freeform 583">
                <a:extLst>
                  <a:ext uri="{FF2B5EF4-FFF2-40B4-BE49-F238E27FC236}">
                    <a16:creationId xmlns:a16="http://schemas.microsoft.com/office/drawing/2014/main" id="{8DE024AC-1948-489C-BF14-579170C874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2" y="3571"/>
                <a:ext cx="83" cy="83"/>
              </a:xfrm>
              <a:custGeom>
                <a:avLst/>
                <a:gdLst>
                  <a:gd name="T0" fmla="*/ 15 w 32"/>
                  <a:gd name="T1" fmla="*/ 32 h 32"/>
                  <a:gd name="T2" fmla="*/ 26 w 32"/>
                  <a:gd name="T3" fmla="*/ 27 h 32"/>
                  <a:gd name="T4" fmla="*/ 31 w 32"/>
                  <a:gd name="T5" fmla="*/ 17 h 32"/>
                  <a:gd name="T6" fmla="*/ 26 w 32"/>
                  <a:gd name="T7" fmla="*/ 6 h 32"/>
                  <a:gd name="T8" fmla="*/ 16 w 32"/>
                  <a:gd name="T9" fmla="*/ 1 h 32"/>
                  <a:gd name="T10" fmla="*/ 5 w 32"/>
                  <a:gd name="T11" fmla="*/ 6 h 32"/>
                  <a:gd name="T12" fmla="*/ 0 w 32"/>
                  <a:gd name="T13" fmla="*/ 16 h 32"/>
                  <a:gd name="T14" fmla="*/ 4 w 32"/>
                  <a:gd name="T15" fmla="*/ 27 h 32"/>
                  <a:gd name="T16" fmla="*/ 15 w 32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5" y="32"/>
                    </a:moveTo>
                    <a:cubicBezTo>
                      <a:pt x="20" y="32"/>
                      <a:pt x="23" y="29"/>
                      <a:pt x="26" y="27"/>
                    </a:cubicBezTo>
                    <a:cubicBezTo>
                      <a:pt x="29" y="26"/>
                      <a:pt x="30" y="21"/>
                      <a:pt x="31" y="17"/>
                    </a:cubicBezTo>
                    <a:cubicBezTo>
                      <a:pt x="32" y="13"/>
                      <a:pt x="29" y="9"/>
                      <a:pt x="26" y="6"/>
                    </a:cubicBezTo>
                    <a:cubicBezTo>
                      <a:pt x="24" y="3"/>
                      <a:pt x="20" y="2"/>
                      <a:pt x="16" y="1"/>
                    </a:cubicBezTo>
                    <a:cubicBezTo>
                      <a:pt x="12" y="0"/>
                      <a:pt x="8" y="3"/>
                      <a:pt x="5" y="6"/>
                    </a:cubicBezTo>
                    <a:cubicBezTo>
                      <a:pt x="2" y="8"/>
                      <a:pt x="1" y="12"/>
                      <a:pt x="0" y="16"/>
                    </a:cubicBezTo>
                    <a:cubicBezTo>
                      <a:pt x="1" y="20"/>
                      <a:pt x="2" y="24"/>
                      <a:pt x="4" y="27"/>
                    </a:cubicBezTo>
                    <a:cubicBezTo>
                      <a:pt x="7" y="29"/>
                      <a:pt x="11" y="32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" name="Freeform 584">
                <a:extLst>
                  <a:ext uri="{FF2B5EF4-FFF2-40B4-BE49-F238E27FC236}">
                    <a16:creationId xmlns:a16="http://schemas.microsoft.com/office/drawing/2014/main" id="{40D49E22-F479-4B77-837F-FD756B43A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4" y="3574"/>
                <a:ext cx="83" cy="83"/>
              </a:xfrm>
              <a:custGeom>
                <a:avLst/>
                <a:gdLst>
                  <a:gd name="T0" fmla="*/ 5 w 32"/>
                  <a:gd name="T1" fmla="*/ 26 h 32"/>
                  <a:gd name="T2" fmla="*/ 16 w 32"/>
                  <a:gd name="T3" fmla="*/ 31 h 32"/>
                  <a:gd name="T4" fmla="*/ 27 w 32"/>
                  <a:gd name="T5" fmla="*/ 26 h 32"/>
                  <a:gd name="T6" fmla="*/ 31 w 32"/>
                  <a:gd name="T7" fmla="*/ 15 h 32"/>
                  <a:gd name="T8" fmla="*/ 26 w 32"/>
                  <a:gd name="T9" fmla="*/ 4 h 32"/>
                  <a:gd name="T10" fmla="*/ 15 w 32"/>
                  <a:gd name="T11" fmla="*/ 0 h 32"/>
                  <a:gd name="T12" fmla="*/ 4 w 32"/>
                  <a:gd name="T13" fmla="*/ 5 h 32"/>
                  <a:gd name="T14" fmla="*/ 0 w 32"/>
                  <a:gd name="T15" fmla="*/ 16 h 32"/>
                  <a:gd name="T16" fmla="*/ 5 w 32"/>
                  <a:gd name="T17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5" y="26"/>
                    </a:moveTo>
                    <a:cubicBezTo>
                      <a:pt x="8" y="28"/>
                      <a:pt x="12" y="32"/>
                      <a:pt x="16" y="31"/>
                    </a:cubicBezTo>
                    <a:cubicBezTo>
                      <a:pt x="20" y="30"/>
                      <a:pt x="25" y="29"/>
                      <a:pt x="27" y="26"/>
                    </a:cubicBezTo>
                    <a:cubicBezTo>
                      <a:pt x="29" y="23"/>
                      <a:pt x="32" y="19"/>
                      <a:pt x="31" y="15"/>
                    </a:cubicBezTo>
                    <a:cubicBezTo>
                      <a:pt x="30" y="11"/>
                      <a:pt x="29" y="6"/>
                      <a:pt x="26" y="4"/>
                    </a:cubicBezTo>
                    <a:cubicBezTo>
                      <a:pt x="23" y="3"/>
                      <a:pt x="20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2" y="8"/>
                      <a:pt x="1" y="12"/>
                      <a:pt x="0" y="16"/>
                    </a:cubicBezTo>
                    <a:cubicBezTo>
                      <a:pt x="1" y="19"/>
                      <a:pt x="2" y="24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" name="Freeform 585">
                <a:extLst>
                  <a:ext uri="{FF2B5EF4-FFF2-40B4-BE49-F238E27FC236}">
                    <a16:creationId xmlns:a16="http://schemas.microsoft.com/office/drawing/2014/main" id="{68420723-5EAB-4C6C-B360-E4A105CB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0" y="3571"/>
                <a:ext cx="80" cy="86"/>
              </a:xfrm>
              <a:custGeom>
                <a:avLst/>
                <a:gdLst>
                  <a:gd name="T0" fmla="*/ 26 w 31"/>
                  <a:gd name="T1" fmla="*/ 5 h 33"/>
                  <a:gd name="T2" fmla="*/ 15 w 31"/>
                  <a:gd name="T3" fmla="*/ 0 h 33"/>
                  <a:gd name="T4" fmla="*/ 5 w 31"/>
                  <a:gd name="T5" fmla="*/ 5 h 33"/>
                  <a:gd name="T6" fmla="*/ 0 w 31"/>
                  <a:gd name="T7" fmla="*/ 16 h 33"/>
                  <a:gd name="T8" fmla="*/ 4 w 31"/>
                  <a:gd name="T9" fmla="*/ 27 h 33"/>
                  <a:gd name="T10" fmla="*/ 14 w 31"/>
                  <a:gd name="T11" fmla="*/ 32 h 33"/>
                  <a:gd name="T12" fmla="*/ 26 w 31"/>
                  <a:gd name="T13" fmla="*/ 27 h 33"/>
                  <a:gd name="T14" fmla="*/ 30 w 31"/>
                  <a:gd name="T15" fmla="*/ 17 h 33"/>
                  <a:gd name="T16" fmla="*/ 26 w 31"/>
                  <a:gd name="T17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3">
                    <a:moveTo>
                      <a:pt x="26" y="5"/>
                    </a:moveTo>
                    <a:cubicBezTo>
                      <a:pt x="24" y="3"/>
                      <a:pt x="19" y="2"/>
                      <a:pt x="15" y="0"/>
                    </a:cubicBezTo>
                    <a:cubicBezTo>
                      <a:pt x="11" y="2"/>
                      <a:pt x="7" y="3"/>
                      <a:pt x="5" y="5"/>
                    </a:cubicBezTo>
                    <a:cubicBezTo>
                      <a:pt x="2" y="8"/>
                      <a:pt x="0" y="12"/>
                      <a:pt x="0" y="16"/>
                    </a:cubicBezTo>
                    <a:cubicBezTo>
                      <a:pt x="0" y="21"/>
                      <a:pt x="2" y="24"/>
                      <a:pt x="4" y="27"/>
                    </a:cubicBezTo>
                    <a:cubicBezTo>
                      <a:pt x="6" y="30"/>
                      <a:pt x="11" y="31"/>
                      <a:pt x="14" y="32"/>
                    </a:cubicBezTo>
                    <a:cubicBezTo>
                      <a:pt x="19" y="33"/>
                      <a:pt x="23" y="29"/>
                      <a:pt x="26" y="27"/>
                    </a:cubicBezTo>
                    <a:cubicBezTo>
                      <a:pt x="28" y="25"/>
                      <a:pt x="29" y="21"/>
                      <a:pt x="30" y="17"/>
                    </a:cubicBezTo>
                    <a:cubicBezTo>
                      <a:pt x="31" y="12"/>
                      <a:pt x="28" y="9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" name="Freeform 586">
                <a:extLst>
                  <a:ext uri="{FF2B5EF4-FFF2-40B4-BE49-F238E27FC236}">
                    <a16:creationId xmlns:a16="http://schemas.microsoft.com/office/drawing/2014/main" id="{7C68CB9E-89E0-4070-BF11-2E093CD03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7" y="3045"/>
                <a:ext cx="83" cy="80"/>
              </a:xfrm>
              <a:custGeom>
                <a:avLst/>
                <a:gdLst>
                  <a:gd name="T0" fmla="*/ 27 w 32"/>
                  <a:gd name="T1" fmla="*/ 5 h 31"/>
                  <a:gd name="T2" fmla="*/ 16 w 32"/>
                  <a:gd name="T3" fmla="*/ 1 h 31"/>
                  <a:gd name="T4" fmla="*/ 6 w 32"/>
                  <a:gd name="T5" fmla="*/ 5 h 31"/>
                  <a:gd name="T6" fmla="*/ 1 w 32"/>
                  <a:gd name="T7" fmla="*/ 15 h 31"/>
                  <a:gd name="T8" fmla="*/ 6 w 32"/>
                  <a:gd name="T9" fmla="*/ 27 h 31"/>
                  <a:gd name="T10" fmla="*/ 16 w 32"/>
                  <a:gd name="T11" fmla="*/ 31 h 31"/>
                  <a:gd name="T12" fmla="*/ 27 w 32"/>
                  <a:gd name="T13" fmla="*/ 27 h 31"/>
                  <a:gd name="T14" fmla="*/ 32 w 32"/>
                  <a:gd name="T15" fmla="*/ 16 h 31"/>
                  <a:gd name="T16" fmla="*/ 27 w 32"/>
                  <a:gd name="T17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1">
                    <a:moveTo>
                      <a:pt x="27" y="5"/>
                    </a:moveTo>
                    <a:cubicBezTo>
                      <a:pt x="24" y="3"/>
                      <a:pt x="20" y="0"/>
                      <a:pt x="16" y="1"/>
                    </a:cubicBezTo>
                    <a:cubicBezTo>
                      <a:pt x="12" y="2"/>
                      <a:pt x="8" y="2"/>
                      <a:pt x="6" y="5"/>
                    </a:cubicBezTo>
                    <a:cubicBezTo>
                      <a:pt x="3" y="7"/>
                      <a:pt x="2" y="12"/>
                      <a:pt x="1" y="15"/>
                    </a:cubicBezTo>
                    <a:cubicBezTo>
                      <a:pt x="0" y="20"/>
                      <a:pt x="3" y="24"/>
                      <a:pt x="6" y="27"/>
                    </a:cubicBezTo>
                    <a:cubicBezTo>
                      <a:pt x="8" y="29"/>
                      <a:pt x="12" y="31"/>
                      <a:pt x="16" y="31"/>
                    </a:cubicBezTo>
                    <a:cubicBezTo>
                      <a:pt x="20" y="31"/>
                      <a:pt x="24" y="30"/>
                      <a:pt x="27" y="27"/>
                    </a:cubicBezTo>
                    <a:cubicBezTo>
                      <a:pt x="29" y="24"/>
                      <a:pt x="30" y="20"/>
                      <a:pt x="32" y="16"/>
                    </a:cubicBezTo>
                    <a:cubicBezTo>
                      <a:pt x="30" y="12"/>
                      <a:pt x="30" y="7"/>
                      <a:pt x="2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" name="Freeform 587">
                <a:extLst>
                  <a:ext uri="{FF2B5EF4-FFF2-40B4-BE49-F238E27FC236}">
                    <a16:creationId xmlns:a16="http://schemas.microsoft.com/office/drawing/2014/main" id="{B75054BF-917C-44ED-8CA3-3B6D176F3F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6" y="3042"/>
                <a:ext cx="85" cy="86"/>
              </a:xfrm>
              <a:custGeom>
                <a:avLst/>
                <a:gdLst>
                  <a:gd name="T0" fmla="*/ 5 w 33"/>
                  <a:gd name="T1" fmla="*/ 28 h 33"/>
                  <a:gd name="T2" fmla="*/ 17 w 33"/>
                  <a:gd name="T3" fmla="*/ 32 h 33"/>
                  <a:gd name="T4" fmla="*/ 27 w 33"/>
                  <a:gd name="T5" fmla="*/ 27 h 33"/>
                  <a:gd name="T6" fmla="*/ 31 w 33"/>
                  <a:gd name="T7" fmla="*/ 16 h 33"/>
                  <a:gd name="T8" fmla="*/ 27 w 33"/>
                  <a:gd name="T9" fmla="*/ 6 h 33"/>
                  <a:gd name="T10" fmla="*/ 16 w 33"/>
                  <a:gd name="T11" fmla="*/ 2 h 33"/>
                  <a:gd name="T12" fmla="*/ 5 w 33"/>
                  <a:gd name="T13" fmla="*/ 6 h 33"/>
                  <a:gd name="T14" fmla="*/ 0 w 33"/>
                  <a:gd name="T15" fmla="*/ 17 h 33"/>
                  <a:gd name="T16" fmla="*/ 5 w 33"/>
                  <a:gd name="T17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5" y="28"/>
                    </a:moveTo>
                    <a:cubicBezTo>
                      <a:pt x="9" y="30"/>
                      <a:pt x="12" y="33"/>
                      <a:pt x="17" y="32"/>
                    </a:cubicBezTo>
                    <a:cubicBezTo>
                      <a:pt x="21" y="31"/>
                      <a:pt x="25" y="30"/>
                      <a:pt x="27" y="27"/>
                    </a:cubicBezTo>
                    <a:cubicBezTo>
                      <a:pt x="29" y="24"/>
                      <a:pt x="33" y="20"/>
                      <a:pt x="31" y="16"/>
                    </a:cubicBezTo>
                    <a:cubicBezTo>
                      <a:pt x="30" y="12"/>
                      <a:pt x="29" y="7"/>
                      <a:pt x="27" y="6"/>
                    </a:cubicBezTo>
                    <a:cubicBezTo>
                      <a:pt x="24" y="4"/>
                      <a:pt x="20" y="0"/>
                      <a:pt x="16" y="2"/>
                    </a:cubicBezTo>
                    <a:cubicBezTo>
                      <a:pt x="12" y="3"/>
                      <a:pt x="8" y="3"/>
                      <a:pt x="5" y="6"/>
                    </a:cubicBezTo>
                    <a:cubicBezTo>
                      <a:pt x="3" y="9"/>
                      <a:pt x="2" y="13"/>
                      <a:pt x="0" y="17"/>
                    </a:cubicBezTo>
                    <a:cubicBezTo>
                      <a:pt x="2" y="21"/>
                      <a:pt x="3" y="26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" name="Freeform 588">
                <a:extLst>
                  <a:ext uri="{FF2B5EF4-FFF2-40B4-BE49-F238E27FC236}">
                    <a16:creationId xmlns:a16="http://schemas.microsoft.com/office/drawing/2014/main" id="{4468CD38-7AFB-4959-BE83-91371556B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" y="3042"/>
                <a:ext cx="83" cy="86"/>
              </a:xfrm>
              <a:custGeom>
                <a:avLst/>
                <a:gdLst>
                  <a:gd name="T0" fmla="*/ 16 w 32"/>
                  <a:gd name="T1" fmla="*/ 33 h 33"/>
                  <a:gd name="T2" fmla="*/ 27 w 32"/>
                  <a:gd name="T3" fmla="*/ 28 h 33"/>
                  <a:gd name="T4" fmla="*/ 32 w 32"/>
                  <a:gd name="T5" fmla="*/ 17 h 33"/>
                  <a:gd name="T6" fmla="*/ 28 w 32"/>
                  <a:gd name="T7" fmla="*/ 6 h 33"/>
                  <a:gd name="T8" fmla="*/ 17 w 32"/>
                  <a:gd name="T9" fmla="*/ 2 h 33"/>
                  <a:gd name="T10" fmla="*/ 6 w 32"/>
                  <a:gd name="T11" fmla="*/ 6 h 33"/>
                  <a:gd name="T12" fmla="*/ 1 w 32"/>
                  <a:gd name="T13" fmla="*/ 16 h 33"/>
                  <a:gd name="T14" fmla="*/ 6 w 32"/>
                  <a:gd name="T15" fmla="*/ 28 h 33"/>
                  <a:gd name="T16" fmla="*/ 16 w 32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16" y="33"/>
                    </a:moveTo>
                    <a:cubicBezTo>
                      <a:pt x="20" y="31"/>
                      <a:pt x="25" y="31"/>
                      <a:pt x="27" y="28"/>
                    </a:cubicBezTo>
                    <a:cubicBezTo>
                      <a:pt x="29" y="25"/>
                      <a:pt x="32" y="21"/>
                      <a:pt x="32" y="17"/>
                    </a:cubicBezTo>
                    <a:cubicBezTo>
                      <a:pt x="32" y="13"/>
                      <a:pt x="30" y="9"/>
                      <a:pt x="28" y="6"/>
                    </a:cubicBezTo>
                    <a:cubicBezTo>
                      <a:pt x="26" y="4"/>
                      <a:pt x="21" y="3"/>
                      <a:pt x="17" y="2"/>
                    </a:cubicBezTo>
                    <a:cubicBezTo>
                      <a:pt x="13" y="0"/>
                      <a:pt x="9" y="4"/>
                      <a:pt x="6" y="6"/>
                    </a:cubicBezTo>
                    <a:cubicBezTo>
                      <a:pt x="3" y="8"/>
                      <a:pt x="2" y="13"/>
                      <a:pt x="1" y="16"/>
                    </a:cubicBezTo>
                    <a:cubicBezTo>
                      <a:pt x="0" y="21"/>
                      <a:pt x="4" y="25"/>
                      <a:pt x="6" y="28"/>
                    </a:cubicBezTo>
                    <a:cubicBezTo>
                      <a:pt x="8" y="30"/>
                      <a:pt x="13" y="31"/>
                      <a:pt x="16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" name="Freeform 589">
                <a:extLst>
                  <a:ext uri="{FF2B5EF4-FFF2-40B4-BE49-F238E27FC236}">
                    <a16:creationId xmlns:a16="http://schemas.microsoft.com/office/drawing/2014/main" id="{9836CB6A-FA56-4BF4-9411-932E677B5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" y="3149"/>
                <a:ext cx="86" cy="85"/>
              </a:xfrm>
              <a:custGeom>
                <a:avLst/>
                <a:gdLst>
                  <a:gd name="T0" fmla="*/ 5 w 33"/>
                  <a:gd name="T1" fmla="*/ 27 h 33"/>
                  <a:gd name="T2" fmla="*/ 17 w 33"/>
                  <a:gd name="T3" fmla="*/ 31 h 33"/>
                  <a:gd name="T4" fmla="*/ 27 w 33"/>
                  <a:gd name="T5" fmla="*/ 27 h 33"/>
                  <a:gd name="T6" fmla="*/ 31 w 33"/>
                  <a:gd name="T7" fmla="*/ 15 h 33"/>
                  <a:gd name="T8" fmla="*/ 27 w 33"/>
                  <a:gd name="T9" fmla="*/ 5 h 33"/>
                  <a:gd name="T10" fmla="*/ 16 w 33"/>
                  <a:gd name="T11" fmla="*/ 1 h 33"/>
                  <a:gd name="T12" fmla="*/ 5 w 33"/>
                  <a:gd name="T13" fmla="*/ 6 h 33"/>
                  <a:gd name="T14" fmla="*/ 0 w 33"/>
                  <a:gd name="T15" fmla="*/ 16 h 33"/>
                  <a:gd name="T16" fmla="*/ 5 w 33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5" y="27"/>
                    </a:moveTo>
                    <a:cubicBezTo>
                      <a:pt x="9" y="29"/>
                      <a:pt x="12" y="33"/>
                      <a:pt x="17" y="31"/>
                    </a:cubicBezTo>
                    <a:cubicBezTo>
                      <a:pt x="20" y="31"/>
                      <a:pt x="25" y="29"/>
                      <a:pt x="27" y="27"/>
                    </a:cubicBezTo>
                    <a:cubicBezTo>
                      <a:pt x="29" y="24"/>
                      <a:pt x="33" y="20"/>
                      <a:pt x="31" y="15"/>
                    </a:cubicBezTo>
                    <a:cubicBezTo>
                      <a:pt x="31" y="12"/>
                      <a:pt x="29" y="7"/>
                      <a:pt x="27" y="5"/>
                    </a:cubicBezTo>
                    <a:cubicBezTo>
                      <a:pt x="24" y="3"/>
                      <a:pt x="20" y="0"/>
                      <a:pt x="16" y="1"/>
                    </a:cubicBezTo>
                    <a:cubicBezTo>
                      <a:pt x="12" y="1"/>
                      <a:pt x="8" y="3"/>
                      <a:pt x="5" y="6"/>
                    </a:cubicBezTo>
                    <a:cubicBezTo>
                      <a:pt x="2" y="8"/>
                      <a:pt x="2" y="13"/>
                      <a:pt x="0" y="16"/>
                    </a:cubicBezTo>
                    <a:cubicBezTo>
                      <a:pt x="2" y="20"/>
                      <a:pt x="3" y="25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" name="Freeform 590">
                <a:extLst>
                  <a:ext uri="{FF2B5EF4-FFF2-40B4-BE49-F238E27FC236}">
                    <a16:creationId xmlns:a16="http://schemas.microsoft.com/office/drawing/2014/main" id="{38571CD2-1525-43F5-95C5-3ACA07AA7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0" y="3462"/>
                <a:ext cx="86" cy="83"/>
              </a:xfrm>
              <a:custGeom>
                <a:avLst/>
                <a:gdLst>
                  <a:gd name="T0" fmla="*/ 16 w 33"/>
                  <a:gd name="T1" fmla="*/ 32 h 32"/>
                  <a:gd name="T2" fmla="*/ 27 w 33"/>
                  <a:gd name="T3" fmla="*/ 27 h 32"/>
                  <a:gd name="T4" fmla="*/ 31 w 33"/>
                  <a:gd name="T5" fmla="*/ 17 h 32"/>
                  <a:gd name="T6" fmla="*/ 27 w 33"/>
                  <a:gd name="T7" fmla="*/ 6 h 32"/>
                  <a:gd name="T8" fmla="*/ 17 w 33"/>
                  <a:gd name="T9" fmla="*/ 1 h 32"/>
                  <a:gd name="T10" fmla="*/ 5 w 33"/>
                  <a:gd name="T11" fmla="*/ 5 h 32"/>
                  <a:gd name="T12" fmla="*/ 0 w 33"/>
                  <a:gd name="T13" fmla="*/ 16 h 32"/>
                  <a:gd name="T14" fmla="*/ 5 w 33"/>
                  <a:gd name="T15" fmla="*/ 26 h 32"/>
                  <a:gd name="T16" fmla="*/ 16 w 33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16" y="32"/>
                    </a:moveTo>
                    <a:cubicBezTo>
                      <a:pt x="20" y="32"/>
                      <a:pt x="24" y="29"/>
                      <a:pt x="27" y="27"/>
                    </a:cubicBezTo>
                    <a:cubicBezTo>
                      <a:pt x="29" y="25"/>
                      <a:pt x="30" y="21"/>
                      <a:pt x="31" y="17"/>
                    </a:cubicBezTo>
                    <a:cubicBezTo>
                      <a:pt x="33" y="13"/>
                      <a:pt x="29" y="9"/>
                      <a:pt x="27" y="6"/>
                    </a:cubicBezTo>
                    <a:cubicBezTo>
                      <a:pt x="25" y="3"/>
                      <a:pt x="20" y="2"/>
                      <a:pt x="17" y="1"/>
                    </a:cubicBezTo>
                    <a:cubicBezTo>
                      <a:pt x="12" y="0"/>
                      <a:pt x="8" y="3"/>
                      <a:pt x="5" y="5"/>
                    </a:cubicBezTo>
                    <a:cubicBezTo>
                      <a:pt x="3" y="7"/>
                      <a:pt x="2" y="12"/>
                      <a:pt x="0" y="16"/>
                    </a:cubicBezTo>
                    <a:cubicBezTo>
                      <a:pt x="2" y="20"/>
                      <a:pt x="2" y="24"/>
                      <a:pt x="5" y="26"/>
                    </a:cubicBezTo>
                    <a:cubicBezTo>
                      <a:pt x="8" y="29"/>
                      <a:pt x="12" y="31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" name="Freeform 591">
                <a:extLst>
                  <a:ext uri="{FF2B5EF4-FFF2-40B4-BE49-F238E27FC236}">
                    <a16:creationId xmlns:a16="http://schemas.microsoft.com/office/drawing/2014/main" id="{0D567952-DEC9-47E4-B4F1-CEFFFDF33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" y="3252"/>
                <a:ext cx="85" cy="83"/>
              </a:xfrm>
              <a:custGeom>
                <a:avLst/>
                <a:gdLst>
                  <a:gd name="T0" fmla="*/ 27 w 33"/>
                  <a:gd name="T1" fmla="*/ 5 h 32"/>
                  <a:gd name="T2" fmla="*/ 17 w 33"/>
                  <a:gd name="T3" fmla="*/ 1 h 32"/>
                  <a:gd name="T4" fmla="*/ 6 w 33"/>
                  <a:gd name="T5" fmla="*/ 6 h 32"/>
                  <a:gd name="T6" fmla="*/ 1 w 33"/>
                  <a:gd name="T7" fmla="*/ 16 h 32"/>
                  <a:gd name="T8" fmla="*/ 6 w 33"/>
                  <a:gd name="T9" fmla="*/ 27 h 32"/>
                  <a:gd name="T10" fmla="*/ 16 w 33"/>
                  <a:gd name="T11" fmla="*/ 32 h 32"/>
                  <a:gd name="T12" fmla="*/ 27 w 33"/>
                  <a:gd name="T13" fmla="*/ 28 h 32"/>
                  <a:gd name="T14" fmla="*/ 33 w 33"/>
                  <a:gd name="T15" fmla="*/ 17 h 32"/>
                  <a:gd name="T16" fmla="*/ 27 w 33"/>
                  <a:gd name="T17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27" y="5"/>
                    </a:moveTo>
                    <a:cubicBezTo>
                      <a:pt x="24" y="4"/>
                      <a:pt x="21" y="0"/>
                      <a:pt x="17" y="1"/>
                    </a:cubicBezTo>
                    <a:cubicBezTo>
                      <a:pt x="13" y="2"/>
                      <a:pt x="9" y="3"/>
                      <a:pt x="6" y="6"/>
                    </a:cubicBezTo>
                    <a:cubicBezTo>
                      <a:pt x="3" y="8"/>
                      <a:pt x="2" y="12"/>
                      <a:pt x="1" y="16"/>
                    </a:cubicBezTo>
                    <a:cubicBezTo>
                      <a:pt x="0" y="21"/>
                      <a:pt x="4" y="24"/>
                      <a:pt x="6" y="27"/>
                    </a:cubicBezTo>
                    <a:cubicBezTo>
                      <a:pt x="8" y="30"/>
                      <a:pt x="13" y="31"/>
                      <a:pt x="16" y="32"/>
                    </a:cubicBezTo>
                    <a:cubicBezTo>
                      <a:pt x="20" y="32"/>
                      <a:pt x="24" y="30"/>
                      <a:pt x="27" y="28"/>
                    </a:cubicBezTo>
                    <a:cubicBezTo>
                      <a:pt x="30" y="25"/>
                      <a:pt x="31" y="21"/>
                      <a:pt x="33" y="17"/>
                    </a:cubicBezTo>
                    <a:cubicBezTo>
                      <a:pt x="31" y="13"/>
                      <a:pt x="30" y="8"/>
                      <a:pt x="2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" name="Freeform 592">
                <a:extLst>
                  <a:ext uri="{FF2B5EF4-FFF2-40B4-BE49-F238E27FC236}">
                    <a16:creationId xmlns:a16="http://schemas.microsoft.com/office/drawing/2014/main" id="{132E6F03-FB5B-432D-8C5A-C147F3CD8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2934"/>
                <a:ext cx="83" cy="82"/>
              </a:xfrm>
              <a:custGeom>
                <a:avLst/>
                <a:gdLst>
                  <a:gd name="T0" fmla="*/ 4 w 32"/>
                  <a:gd name="T1" fmla="*/ 27 h 32"/>
                  <a:gd name="T2" fmla="*/ 15 w 32"/>
                  <a:gd name="T3" fmla="*/ 32 h 32"/>
                  <a:gd name="T4" fmla="*/ 26 w 32"/>
                  <a:gd name="T5" fmla="*/ 28 h 32"/>
                  <a:gd name="T6" fmla="*/ 31 w 32"/>
                  <a:gd name="T7" fmla="*/ 17 h 32"/>
                  <a:gd name="T8" fmla="*/ 26 w 32"/>
                  <a:gd name="T9" fmla="*/ 6 h 32"/>
                  <a:gd name="T10" fmla="*/ 16 w 32"/>
                  <a:gd name="T11" fmla="*/ 1 h 32"/>
                  <a:gd name="T12" fmla="*/ 5 w 32"/>
                  <a:gd name="T13" fmla="*/ 6 h 32"/>
                  <a:gd name="T14" fmla="*/ 0 w 32"/>
                  <a:gd name="T15" fmla="*/ 17 h 32"/>
                  <a:gd name="T16" fmla="*/ 4 w 32"/>
                  <a:gd name="T1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4" y="27"/>
                    </a:moveTo>
                    <a:cubicBezTo>
                      <a:pt x="7" y="29"/>
                      <a:pt x="11" y="32"/>
                      <a:pt x="15" y="32"/>
                    </a:cubicBezTo>
                    <a:cubicBezTo>
                      <a:pt x="20" y="32"/>
                      <a:pt x="23" y="30"/>
                      <a:pt x="26" y="28"/>
                    </a:cubicBezTo>
                    <a:cubicBezTo>
                      <a:pt x="29" y="26"/>
                      <a:pt x="30" y="21"/>
                      <a:pt x="31" y="17"/>
                    </a:cubicBezTo>
                    <a:cubicBezTo>
                      <a:pt x="32" y="13"/>
                      <a:pt x="28" y="9"/>
                      <a:pt x="26" y="6"/>
                    </a:cubicBezTo>
                    <a:cubicBezTo>
                      <a:pt x="24" y="3"/>
                      <a:pt x="20" y="2"/>
                      <a:pt x="16" y="1"/>
                    </a:cubicBezTo>
                    <a:cubicBezTo>
                      <a:pt x="11" y="0"/>
                      <a:pt x="8" y="4"/>
                      <a:pt x="5" y="6"/>
                    </a:cubicBezTo>
                    <a:cubicBezTo>
                      <a:pt x="2" y="8"/>
                      <a:pt x="1" y="13"/>
                      <a:pt x="0" y="17"/>
                    </a:cubicBezTo>
                    <a:cubicBezTo>
                      <a:pt x="1" y="20"/>
                      <a:pt x="2" y="25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" name="Freeform 593">
                <a:extLst>
                  <a:ext uri="{FF2B5EF4-FFF2-40B4-BE49-F238E27FC236}">
                    <a16:creationId xmlns:a16="http://schemas.microsoft.com/office/drawing/2014/main" id="{DF8EF69A-A57C-412B-8071-34A65C1C0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" y="3149"/>
                <a:ext cx="85" cy="85"/>
              </a:xfrm>
              <a:custGeom>
                <a:avLst/>
                <a:gdLst>
                  <a:gd name="T0" fmla="*/ 5 w 33"/>
                  <a:gd name="T1" fmla="*/ 27 h 33"/>
                  <a:gd name="T2" fmla="*/ 17 w 33"/>
                  <a:gd name="T3" fmla="*/ 31 h 33"/>
                  <a:gd name="T4" fmla="*/ 27 w 33"/>
                  <a:gd name="T5" fmla="*/ 27 h 33"/>
                  <a:gd name="T6" fmla="*/ 31 w 33"/>
                  <a:gd name="T7" fmla="*/ 15 h 33"/>
                  <a:gd name="T8" fmla="*/ 27 w 33"/>
                  <a:gd name="T9" fmla="*/ 5 h 33"/>
                  <a:gd name="T10" fmla="*/ 16 w 33"/>
                  <a:gd name="T11" fmla="*/ 1 h 33"/>
                  <a:gd name="T12" fmla="*/ 5 w 33"/>
                  <a:gd name="T13" fmla="*/ 6 h 33"/>
                  <a:gd name="T14" fmla="*/ 0 w 33"/>
                  <a:gd name="T15" fmla="*/ 16 h 33"/>
                  <a:gd name="T16" fmla="*/ 5 w 33"/>
                  <a:gd name="T17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5" y="27"/>
                    </a:moveTo>
                    <a:cubicBezTo>
                      <a:pt x="8" y="29"/>
                      <a:pt x="12" y="33"/>
                      <a:pt x="17" y="31"/>
                    </a:cubicBezTo>
                    <a:cubicBezTo>
                      <a:pt x="20" y="30"/>
                      <a:pt x="25" y="29"/>
                      <a:pt x="27" y="27"/>
                    </a:cubicBezTo>
                    <a:cubicBezTo>
                      <a:pt x="29" y="24"/>
                      <a:pt x="33" y="20"/>
                      <a:pt x="31" y="15"/>
                    </a:cubicBezTo>
                    <a:cubicBezTo>
                      <a:pt x="30" y="12"/>
                      <a:pt x="29" y="7"/>
                      <a:pt x="27" y="5"/>
                    </a:cubicBezTo>
                    <a:cubicBezTo>
                      <a:pt x="24" y="3"/>
                      <a:pt x="20" y="0"/>
                      <a:pt x="16" y="1"/>
                    </a:cubicBezTo>
                    <a:cubicBezTo>
                      <a:pt x="12" y="1"/>
                      <a:pt x="8" y="3"/>
                      <a:pt x="5" y="6"/>
                    </a:cubicBezTo>
                    <a:cubicBezTo>
                      <a:pt x="2" y="8"/>
                      <a:pt x="2" y="13"/>
                      <a:pt x="0" y="16"/>
                    </a:cubicBezTo>
                    <a:cubicBezTo>
                      <a:pt x="2" y="20"/>
                      <a:pt x="3" y="25"/>
                      <a:pt x="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" name="Freeform 594">
                <a:extLst>
                  <a:ext uri="{FF2B5EF4-FFF2-40B4-BE49-F238E27FC236}">
                    <a16:creationId xmlns:a16="http://schemas.microsoft.com/office/drawing/2014/main" id="{37384D0A-6309-414E-9322-F6CB2305C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3462"/>
                <a:ext cx="81" cy="83"/>
              </a:xfrm>
              <a:custGeom>
                <a:avLst/>
                <a:gdLst>
                  <a:gd name="T0" fmla="*/ 15 w 31"/>
                  <a:gd name="T1" fmla="*/ 31 h 32"/>
                  <a:gd name="T2" fmla="*/ 31 w 31"/>
                  <a:gd name="T3" fmla="*/ 17 h 32"/>
                  <a:gd name="T4" fmla="*/ 16 w 31"/>
                  <a:gd name="T5" fmla="*/ 1 h 32"/>
                  <a:gd name="T6" fmla="*/ 0 w 31"/>
                  <a:gd name="T7" fmla="*/ 16 h 32"/>
                  <a:gd name="T8" fmla="*/ 15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5" y="31"/>
                    </a:moveTo>
                    <a:cubicBezTo>
                      <a:pt x="22" y="32"/>
                      <a:pt x="31" y="23"/>
                      <a:pt x="31" y="17"/>
                    </a:cubicBezTo>
                    <a:cubicBezTo>
                      <a:pt x="31" y="10"/>
                      <a:pt x="23" y="1"/>
                      <a:pt x="16" y="1"/>
                    </a:cubicBezTo>
                    <a:cubicBezTo>
                      <a:pt x="10" y="0"/>
                      <a:pt x="0" y="10"/>
                      <a:pt x="0" y="16"/>
                    </a:cubicBezTo>
                    <a:cubicBezTo>
                      <a:pt x="1" y="23"/>
                      <a:pt x="8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" name="Freeform 595">
                <a:extLst>
                  <a:ext uri="{FF2B5EF4-FFF2-40B4-BE49-F238E27FC236}">
                    <a16:creationId xmlns:a16="http://schemas.microsoft.com/office/drawing/2014/main" id="{3A1F5975-3933-4E08-AB43-0FC806FA5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8" y="3462"/>
                <a:ext cx="80" cy="83"/>
              </a:xfrm>
              <a:custGeom>
                <a:avLst/>
                <a:gdLst>
                  <a:gd name="T0" fmla="*/ 16 w 31"/>
                  <a:gd name="T1" fmla="*/ 31 h 32"/>
                  <a:gd name="T2" fmla="*/ 31 w 31"/>
                  <a:gd name="T3" fmla="*/ 16 h 32"/>
                  <a:gd name="T4" fmla="*/ 15 w 31"/>
                  <a:gd name="T5" fmla="*/ 1 h 32"/>
                  <a:gd name="T6" fmla="*/ 0 w 31"/>
                  <a:gd name="T7" fmla="*/ 17 h 32"/>
                  <a:gd name="T8" fmla="*/ 16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6" y="31"/>
                    </a:moveTo>
                    <a:cubicBezTo>
                      <a:pt x="23" y="31"/>
                      <a:pt x="31" y="22"/>
                      <a:pt x="31" y="16"/>
                    </a:cubicBezTo>
                    <a:cubicBezTo>
                      <a:pt x="31" y="9"/>
                      <a:pt x="22" y="0"/>
                      <a:pt x="15" y="1"/>
                    </a:cubicBezTo>
                    <a:cubicBezTo>
                      <a:pt x="8" y="1"/>
                      <a:pt x="0" y="10"/>
                      <a:pt x="0" y="17"/>
                    </a:cubicBezTo>
                    <a:cubicBezTo>
                      <a:pt x="1" y="24"/>
                      <a:pt x="10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" name="Freeform 596">
                <a:extLst>
                  <a:ext uri="{FF2B5EF4-FFF2-40B4-BE49-F238E27FC236}">
                    <a16:creationId xmlns:a16="http://schemas.microsoft.com/office/drawing/2014/main" id="{95CB3516-6C48-4CDC-93A3-8C0FA053B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4" y="3462"/>
                <a:ext cx="80" cy="83"/>
              </a:xfrm>
              <a:custGeom>
                <a:avLst/>
                <a:gdLst>
                  <a:gd name="T0" fmla="*/ 16 w 31"/>
                  <a:gd name="T1" fmla="*/ 32 h 32"/>
                  <a:gd name="T2" fmla="*/ 31 w 31"/>
                  <a:gd name="T3" fmla="*/ 17 h 32"/>
                  <a:gd name="T4" fmla="*/ 16 w 31"/>
                  <a:gd name="T5" fmla="*/ 1 h 32"/>
                  <a:gd name="T6" fmla="*/ 0 w 31"/>
                  <a:gd name="T7" fmla="*/ 16 h 32"/>
                  <a:gd name="T8" fmla="*/ 16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6" y="32"/>
                    </a:moveTo>
                    <a:cubicBezTo>
                      <a:pt x="22" y="31"/>
                      <a:pt x="30" y="23"/>
                      <a:pt x="31" y="17"/>
                    </a:cubicBezTo>
                    <a:cubicBezTo>
                      <a:pt x="31" y="10"/>
                      <a:pt x="22" y="1"/>
                      <a:pt x="16" y="1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3"/>
                      <a:pt x="10" y="32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" name="Freeform 597">
                <a:extLst>
                  <a:ext uri="{FF2B5EF4-FFF2-40B4-BE49-F238E27FC236}">
                    <a16:creationId xmlns:a16="http://schemas.microsoft.com/office/drawing/2014/main" id="{DEB94AE8-39DB-4A8D-B56E-AD0318D2B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3462"/>
                <a:ext cx="83" cy="83"/>
              </a:xfrm>
              <a:custGeom>
                <a:avLst/>
                <a:gdLst>
                  <a:gd name="T0" fmla="*/ 16 w 32"/>
                  <a:gd name="T1" fmla="*/ 31 h 32"/>
                  <a:gd name="T2" fmla="*/ 31 w 32"/>
                  <a:gd name="T3" fmla="*/ 17 h 32"/>
                  <a:gd name="T4" fmla="*/ 17 w 32"/>
                  <a:gd name="T5" fmla="*/ 1 h 32"/>
                  <a:gd name="T6" fmla="*/ 1 w 32"/>
                  <a:gd name="T7" fmla="*/ 16 h 32"/>
                  <a:gd name="T8" fmla="*/ 16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1"/>
                    </a:moveTo>
                    <a:cubicBezTo>
                      <a:pt x="22" y="32"/>
                      <a:pt x="31" y="23"/>
                      <a:pt x="31" y="17"/>
                    </a:cubicBezTo>
                    <a:cubicBezTo>
                      <a:pt x="32" y="11"/>
                      <a:pt x="23" y="1"/>
                      <a:pt x="17" y="1"/>
                    </a:cubicBezTo>
                    <a:cubicBezTo>
                      <a:pt x="10" y="0"/>
                      <a:pt x="1" y="9"/>
                      <a:pt x="1" y="16"/>
                    </a:cubicBezTo>
                    <a:cubicBezTo>
                      <a:pt x="0" y="22"/>
                      <a:pt x="9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" name="Freeform 598">
                <a:extLst>
                  <a:ext uri="{FF2B5EF4-FFF2-40B4-BE49-F238E27FC236}">
                    <a16:creationId xmlns:a16="http://schemas.microsoft.com/office/drawing/2014/main" id="{E67F4FFA-FA34-42A4-92FF-7BDE91050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" y="3465"/>
                <a:ext cx="83" cy="80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6 h 31"/>
                  <a:gd name="T4" fmla="*/ 16 w 32"/>
                  <a:gd name="T5" fmla="*/ 0 h 31"/>
                  <a:gd name="T6" fmla="*/ 0 w 32"/>
                  <a:gd name="T7" fmla="*/ 15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2" y="30"/>
                      <a:pt x="30" y="23"/>
                      <a:pt x="31" y="16"/>
                    </a:cubicBezTo>
                    <a:cubicBezTo>
                      <a:pt x="32" y="9"/>
                      <a:pt x="23" y="0"/>
                      <a:pt x="16" y="0"/>
                    </a:cubicBezTo>
                    <a:cubicBezTo>
                      <a:pt x="9" y="0"/>
                      <a:pt x="0" y="8"/>
                      <a:pt x="0" y="15"/>
                    </a:cubicBezTo>
                    <a:cubicBezTo>
                      <a:pt x="0" y="21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" name="Freeform 599">
                <a:extLst>
                  <a:ext uri="{FF2B5EF4-FFF2-40B4-BE49-F238E27FC236}">
                    <a16:creationId xmlns:a16="http://schemas.microsoft.com/office/drawing/2014/main" id="{D2CE2398-8594-4AF1-99E7-259906240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3359"/>
                <a:ext cx="83" cy="83"/>
              </a:xfrm>
              <a:custGeom>
                <a:avLst/>
                <a:gdLst>
                  <a:gd name="T0" fmla="*/ 16 w 32"/>
                  <a:gd name="T1" fmla="*/ 31 h 32"/>
                  <a:gd name="T2" fmla="*/ 31 w 32"/>
                  <a:gd name="T3" fmla="*/ 16 h 32"/>
                  <a:gd name="T4" fmla="*/ 16 w 32"/>
                  <a:gd name="T5" fmla="*/ 0 h 32"/>
                  <a:gd name="T6" fmla="*/ 0 w 32"/>
                  <a:gd name="T7" fmla="*/ 16 h 32"/>
                  <a:gd name="T8" fmla="*/ 16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1"/>
                    </a:moveTo>
                    <a:cubicBezTo>
                      <a:pt x="23" y="31"/>
                      <a:pt x="31" y="23"/>
                      <a:pt x="31" y="16"/>
                    </a:cubicBezTo>
                    <a:cubicBezTo>
                      <a:pt x="32" y="10"/>
                      <a:pt x="23" y="1"/>
                      <a:pt x="16" y="0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3"/>
                      <a:pt x="10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" name="Freeform 600">
                <a:extLst>
                  <a:ext uri="{FF2B5EF4-FFF2-40B4-BE49-F238E27FC236}">
                    <a16:creationId xmlns:a16="http://schemas.microsoft.com/office/drawing/2014/main" id="{5A8C0B29-B5DB-48ED-9462-428BBF348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3359"/>
                <a:ext cx="83" cy="80"/>
              </a:xfrm>
              <a:custGeom>
                <a:avLst/>
                <a:gdLst>
                  <a:gd name="T0" fmla="*/ 16 w 32"/>
                  <a:gd name="T1" fmla="*/ 31 h 31"/>
                  <a:gd name="T2" fmla="*/ 32 w 32"/>
                  <a:gd name="T3" fmla="*/ 17 h 31"/>
                  <a:gd name="T4" fmla="*/ 17 w 32"/>
                  <a:gd name="T5" fmla="*/ 0 h 31"/>
                  <a:gd name="T6" fmla="*/ 1 w 32"/>
                  <a:gd name="T7" fmla="*/ 16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3" y="31"/>
                      <a:pt x="31" y="23"/>
                      <a:pt x="32" y="17"/>
                    </a:cubicBezTo>
                    <a:cubicBezTo>
                      <a:pt x="32" y="10"/>
                      <a:pt x="24" y="1"/>
                      <a:pt x="17" y="0"/>
                    </a:cubicBezTo>
                    <a:cubicBezTo>
                      <a:pt x="10" y="0"/>
                      <a:pt x="1" y="9"/>
                      <a:pt x="1" y="16"/>
                    </a:cubicBezTo>
                    <a:cubicBezTo>
                      <a:pt x="0" y="21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" name="Freeform 601">
                <a:extLst>
                  <a:ext uri="{FF2B5EF4-FFF2-40B4-BE49-F238E27FC236}">
                    <a16:creationId xmlns:a16="http://schemas.microsoft.com/office/drawing/2014/main" id="{F8B61315-D5B6-48D2-8162-55D62318E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3359"/>
                <a:ext cx="81" cy="83"/>
              </a:xfrm>
              <a:custGeom>
                <a:avLst/>
                <a:gdLst>
                  <a:gd name="T0" fmla="*/ 14 w 31"/>
                  <a:gd name="T1" fmla="*/ 31 h 32"/>
                  <a:gd name="T2" fmla="*/ 30 w 31"/>
                  <a:gd name="T3" fmla="*/ 16 h 32"/>
                  <a:gd name="T4" fmla="*/ 15 w 31"/>
                  <a:gd name="T5" fmla="*/ 0 h 32"/>
                  <a:gd name="T6" fmla="*/ 0 w 31"/>
                  <a:gd name="T7" fmla="*/ 16 h 32"/>
                  <a:gd name="T8" fmla="*/ 14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4" y="31"/>
                    </a:moveTo>
                    <a:cubicBezTo>
                      <a:pt x="21" y="32"/>
                      <a:pt x="30" y="23"/>
                      <a:pt x="30" y="16"/>
                    </a:cubicBezTo>
                    <a:cubicBezTo>
                      <a:pt x="31" y="10"/>
                      <a:pt x="22" y="1"/>
                      <a:pt x="15" y="0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2"/>
                      <a:pt x="8" y="31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" name="Freeform 602">
                <a:extLst>
                  <a:ext uri="{FF2B5EF4-FFF2-40B4-BE49-F238E27FC236}">
                    <a16:creationId xmlns:a16="http://schemas.microsoft.com/office/drawing/2014/main" id="{8CB2AD00-487B-4F92-89EC-EDFB8BBD6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1" y="3255"/>
                <a:ext cx="81" cy="83"/>
              </a:xfrm>
              <a:custGeom>
                <a:avLst/>
                <a:gdLst>
                  <a:gd name="T0" fmla="*/ 15 w 31"/>
                  <a:gd name="T1" fmla="*/ 31 h 32"/>
                  <a:gd name="T2" fmla="*/ 31 w 31"/>
                  <a:gd name="T3" fmla="*/ 15 h 32"/>
                  <a:gd name="T4" fmla="*/ 16 w 31"/>
                  <a:gd name="T5" fmla="*/ 0 h 32"/>
                  <a:gd name="T6" fmla="*/ 0 w 31"/>
                  <a:gd name="T7" fmla="*/ 15 h 32"/>
                  <a:gd name="T8" fmla="*/ 15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5" y="31"/>
                    </a:moveTo>
                    <a:cubicBezTo>
                      <a:pt x="21" y="32"/>
                      <a:pt x="31" y="22"/>
                      <a:pt x="31" y="15"/>
                    </a:cubicBezTo>
                    <a:cubicBezTo>
                      <a:pt x="31" y="9"/>
                      <a:pt x="22" y="1"/>
                      <a:pt x="16" y="0"/>
                    </a:cubicBezTo>
                    <a:cubicBezTo>
                      <a:pt x="10" y="0"/>
                      <a:pt x="0" y="8"/>
                      <a:pt x="0" y="15"/>
                    </a:cubicBezTo>
                    <a:cubicBezTo>
                      <a:pt x="0" y="22"/>
                      <a:pt x="8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" name="Freeform 603">
                <a:extLst>
                  <a:ext uri="{FF2B5EF4-FFF2-40B4-BE49-F238E27FC236}">
                    <a16:creationId xmlns:a16="http://schemas.microsoft.com/office/drawing/2014/main" id="{05820CCE-8062-48D2-AAA5-BA0C360AC5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6" y="3255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2" y="30"/>
                      <a:pt x="31" y="21"/>
                      <a:pt x="31" y="15"/>
                    </a:cubicBezTo>
                    <a:cubicBezTo>
                      <a:pt x="30" y="8"/>
                      <a:pt x="22" y="1"/>
                      <a:pt x="16" y="0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2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" name="Freeform 604">
                <a:extLst>
                  <a:ext uri="{FF2B5EF4-FFF2-40B4-BE49-F238E27FC236}">
                    <a16:creationId xmlns:a16="http://schemas.microsoft.com/office/drawing/2014/main" id="{B9310C97-ECD9-443E-86F5-3BAC50118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3252"/>
                <a:ext cx="81" cy="83"/>
              </a:xfrm>
              <a:custGeom>
                <a:avLst/>
                <a:gdLst>
                  <a:gd name="T0" fmla="*/ 17 w 31"/>
                  <a:gd name="T1" fmla="*/ 32 h 32"/>
                  <a:gd name="T2" fmla="*/ 31 w 31"/>
                  <a:gd name="T3" fmla="*/ 16 h 32"/>
                  <a:gd name="T4" fmla="*/ 16 w 31"/>
                  <a:gd name="T5" fmla="*/ 1 h 32"/>
                  <a:gd name="T6" fmla="*/ 1 w 31"/>
                  <a:gd name="T7" fmla="*/ 17 h 32"/>
                  <a:gd name="T8" fmla="*/ 17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7" y="32"/>
                    </a:moveTo>
                    <a:cubicBezTo>
                      <a:pt x="23" y="31"/>
                      <a:pt x="31" y="23"/>
                      <a:pt x="31" y="16"/>
                    </a:cubicBezTo>
                    <a:cubicBezTo>
                      <a:pt x="31" y="10"/>
                      <a:pt x="21" y="0"/>
                      <a:pt x="16" y="1"/>
                    </a:cubicBezTo>
                    <a:cubicBezTo>
                      <a:pt x="9" y="1"/>
                      <a:pt x="0" y="11"/>
                      <a:pt x="1" y="17"/>
                    </a:cubicBezTo>
                    <a:cubicBezTo>
                      <a:pt x="1" y="24"/>
                      <a:pt x="10" y="32"/>
                      <a:pt x="1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2" name="Freeform 605">
                <a:extLst>
                  <a:ext uri="{FF2B5EF4-FFF2-40B4-BE49-F238E27FC236}">
                    <a16:creationId xmlns:a16="http://schemas.microsoft.com/office/drawing/2014/main" id="{D2B120B5-CBDD-4E99-9C61-C98C49B79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3" y="3255"/>
                <a:ext cx="83" cy="80"/>
              </a:xfrm>
              <a:custGeom>
                <a:avLst/>
                <a:gdLst>
                  <a:gd name="T0" fmla="*/ 17 w 32"/>
                  <a:gd name="T1" fmla="*/ 31 h 31"/>
                  <a:gd name="T2" fmla="*/ 32 w 32"/>
                  <a:gd name="T3" fmla="*/ 15 h 31"/>
                  <a:gd name="T4" fmla="*/ 16 w 32"/>
                  <a:gd name="T5" fmla="*/ 0 h 31"/>
                  <a:gd name="T6" fmla="*/ 1 w 32"/>
                  <a:gd name="T7" fmla="*/ 16 h 31"/>
                  <a:gd name="T8" fmla="*/ 17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7" y="31"/>
                    </a:moveTo>
                    <a:cubicBezTo>
                      <a:pt x="24" y="31"/>
                      <a:pt x="32" y="21"/>
                      <a:pt x="32" y="15"/>
                    </a:cubicBezTo>
                    <a:cubicBezTo>
                      <a:pt x="31" y="7"/>
                      <a:pt x="22" y="0"/>
                      <a:pt x="16" y="0"/>
                    </a:cubicBezTo>
                    <a:cubicBezTo>
                      <a:pt x="10" y="0"/>
                      <a:pt x="0" y="10"/>
                      <a:pt x="1" y="16"/>
                    </a:cubicBezTo>
                    <a:cubicBezTo>
                      <a:pt x="1" y="22"/>
                      <a:pt x="10" y="3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3" name="Freeform 606">
                <a:extLst>
                  <a:ext uri="{FF2B5EF4-FFF2-40B4-BE49-F238E27FC236}">
                    <a16:creationId xmlns:a16="http://schemas.microsoft.com/office/drawing/2014/main" id="{B0FC97F6-9A55-45C9-A150-9B6F014B5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9" y="3255"/>
                <a:ext cx="83" cy="83"/>
              </a:xfrm>
              <a:custGeom>
                <a:avLst/>
                <a:gdLst>
                  <a:gd name="T0" fmla="*/ 16 w 32"/>
                  <a:gd name="T1" fmla="*/ 31 h 32"/>
                  <a:gd name="T2" fmla="*/ 31 w 32"/>
                  <a:gd name="T3" fmla="*/ 15 h 32"/>
                  <a:gd name="T4" fmla="*/ 17 w 32"/>
                  <a:gd name="T5" fmla="*/ 0 h 32"/>
                  <a:gd name="T6" fmla="*/ 1 w 32"/>
                  <a:gd name="T7" fmla="*/ 15 h 32"/>
                  <a:gd name="T8" fmla="*/ 16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1"/>
                    </a:moveTo>
                    <a:cubicBezTo>
                      <a:pt x="22" y="32"/>
                      <a:pt x="32" y="22"/>
                      <a:pt x="31" y="15"/>
                    </a:cubicBezTo>
                    <a:cubicBezTo>
                      <a:pt x="31" y="9"/>
                      <a:pt x="23" y="1"/>
                      <a:pt x="17" y="0"/>
                    </a:cubicBezTo>
                    <a:cubicBezTo>
                      <a:pt x="10" y="0"/>
                      <a:pt x="1" y="8"/>
                      <a:pt x="1" y="15"/>
                    </a:cubicBezTo>
                    <a:cubicBezTo>
                      <a:pt x="0" y="22"/>
                      <a:pt x="9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808">
              <a:extLst>
                <a:ext uri="{FF2B5EF4-FFF2-40B4-BE49-F238E27FC236}">
                  <a16:creationId xmlns:a16="http://schemas.microsoft.com/office/drawing/2014/main" id="{65812B5E-3D2E-4EF2-B393-68A52B8D23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4138" y="4002088"/>
              <a:ext cx="12303125" cy="1984375"/>
              <a:chOff x="-53" y="2521"/>
              <a:chExt cx="7750" cy="1250"/>
            </a:xfrm>
            <a:grpFill/>
          </p:grpSpPr>
          <p:sp>
            <p:nvSpPr>
              <p:cNvPr id="1574" name="Freeform 608">
                <a:extLst>
                  <a:ext uri="{FF2B5EF4-FFF2-40B4-BE49-F238E27FC236}">
                    <a16:creationId xmlns:a16="http://schemas.microsoft.com/office/drawing/2014/main" id="{A343CF74-A60E-48DB-A179-8F07711F8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" y="3149"/>
                <a:ext cx="81" cy="83"/>
              </a:xfrm>
              <a:custGeom>
                <a:avLst/>
                <a:gdLst>
                  <a:gd name="T0" fmla="*/ 15 w 31"/>
                  <a:gd name="T1" fmla="*/ 32 h 32"/>
                  <a:gd name="T2" fmla="*/ 31 w 31"/>
                  <a:gd name="T3" fmla="*/ 17 h 32"/>
                  <a:gd name="T4" fmla="*/ 16 w 31"/>
                  <a:gd name="T5" fmla="*/ 1 h 32"/>
                  <a:gd name="T6" fmla="*/ 0 w 31"/>
                  <a:gd name="T7" fmla="*/ 16 h 32"/>
                  <a:gd name="T8" fmla="*/ 15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5" y="32"/>
                    </a:moveTo>
                    <a:cubicBezTo>
                      <a:pt x="21" y="32"/>
                      <a:pt x="30" y="23"/>
                      <a:pt x="31" y="17"/>
                    </a:cubicBezTo>
                    <a:cubicBezTo>
                      <a:pt x="31" y="11"/>
                      <a:pt x="23" y="1"/>
                      <a:pt x="16" y="1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2"/>
                      <a:pt x="9" y="31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5" name="Freeform 609">
                <a:extLst>
                  <a:ext uri="{FF2B5EF4-FFF2-40B4-BE49-F238E27FC236}">
                    <a16:creationId xmlns:a16="http://schemas.microsoft.com/office/drawing/2014/main" id="{67202FCB-8A18-41C2-BD4C-B9C786BD6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6" y="3149"/>
                <a:ext cx="80" cy="83"/>
              </a:xfrm>
              <a:custGeom>
                <a:avLst/>
                <a:gdLst>
                  <a:gd name="T0" fmla="*/ 14 w 31"/>
                  <a:gd name="T1" fmla="*/ 32 h 32"/>
                  <a:gd name="T2" fmla="*/ 30 w 31"/>
                  <a:gd name="T3" fmla="*/ 17 h 32"/>
                  <a:gd name="T4" fmla="*/ 15 w 31"/>
                  <a:gd name="T5" fmla="*/ 1 h 32"/>
                  <a:gd name="T6" fmla="*/ 0 w 31"/>
                  <a:gd name="T7" fmla="*/ 16 h 32"/>
                  <a:gd name="T8" fmla="*/ 14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4" y="32"/>
                    </a:moveTo>
                    <a:cubicBezTo>
                      <a:pt x="21" y="32"/>
                      <a:pt x="30" y="23"/>
                      <a:pt x="30" y="17"/>
                    </a:cubicBezTo>
                    <a:cubicBezTo>
                      <a:pt x="31" y="10"/>
                      <a:pt x="22" y="1"/>
                      <a:pt x="15" y="1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2"/>
                      <a:pt x="8" y="31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6" name="Freeform 610">
                <a:extLst>
                  <a:ext uri="{FF2B5EF4-FFF2-40B4-BE49-F238E27FC236}">
                    <a16:creationId xmlns:a16="http://schemas.microsoft.com/office/drawing/2014/main" id="{2BBD2882-5612-4D4A-A76D-6E3731890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" y="3151"/>
                <a:ext cx="81" cy="81"/>
              </a:xfrm>
              <a:custGeom>
                <a:avLst/>
                <a:gdLst>
                  <a:gd name="T0" fmla="*/ 15 w 31"/>
                  <a:gd name="T1" fmla="*/ 30 h 31"/>
                  <a:gd name="T2" fmla="*/ 31 w 31"/>
                  <a:gd name="T3" fmla="*/ 15 h 31"/>
                  <a:gd name="T4" fmla="*/ 15 w 31"/>
                  <a:gd name="T5" fmla="*/ 0 h 31"/>
                  <a:gd name="T6" fmla="*/ 0 w 31"/>
                  <a:gd name="T7" fmla="*/ 15 h 31"/>
                  <a:gd name="T8" fmla="*/ 15 w 31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0"/>
                    </a:moveTo>
                    <a:cubicBezTo>
                      <a:pt x="22" y="31"/>
                      <a:pt x="31" y="22"/>
                      <a:pt x="31" y="15"/>
                    </a:cubicBezTo>
                    <a:cubicBezTo>
                      <a:pt x="31" y="10"/>
                      <a:pt x="22" y="0"/>
                      <a:pt x="15" y="0"/>
                    </a:cubicBezTo>
                    <a:cubicBezTo>
                      <a:pt x="9" y="0"/>
                      <a:pt x="0" y="10"/>
                      <a:pt x="0" y="15"/>
                    </a:cubicBezTo>
                    <a:cubicBezTo>
                      <a:pt x="1" y="22"/>
                      <a:pt x="8" y="30"/>
                      <a:pt x="1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7" name="Freeform 611">
                <a:extLst>
                  <a:ext uri="{FF2B5EF4-FFF2-40B4-BE49-F238E27FC236}">
                    <a16:creationId xmlns:a16="http://schemas.microsoft.com/office/drawing/2014/main" id="{9760CFA6-AF06-4028-979F-97596A6F5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" y="2832"/>
                <a:ext cx="83" cy="81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6 h 31"/>
                  <a:gd name="T4" fmla="*/ 17 w 32"/>
                  <a:gd name="T5" fmla="*/ 0 h 31"/>
                  <a:gd name="T6" fmla="*/ 1 w 32"/>
                  <a:gd name="T7" fmla="*/ 15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2" y="31"/>
                      <a:pt x="31" y="22"/>
                      <a:pt x="31" y="16"/>
                    </a:cubicBezTo>
                    <a:cubicBezTo>
                      <a:pt x="32" y="9"/>
                      <a:pt x="23" y="0"/>
                      <a:pt x="17" y="0"/>
                    </a:cubicBezTo>
                    <a:cubicBezTo>
                      <a:pt x="10" y="0"/>
                      <a:pt x="1" y="8"/>
                      <a:pt x="1" y="15"/>
                    </a:cubicBezTo>
                    <a:cubicBezTo>
                      <a:pt x="0" y="21"/>
                      <a:pt x="9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8" name="Freeform 612">
                <a:extLst>
                  <a:ext uri="{FF2B5EF4-FFF2-40B4-BE49-F238E27FC236}">
                    <a16:creationId xmlns:a16="http://schemas.microsoft.com/office/drawing/2014/main" id="{B112C269-1056-4A11-AE7C-18E18A3E8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5" y="2832"/>
                <a:ext cx="83" cy="81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6 h 31"/>
                  <a:gd name="T4" fmla="*/ 16 w 32"/>
                  <a:gd name="T5" fmla="*/ 0 h 31"/>
                  <a:gd name="T6" fmla="*/ 0 w 32"/>
                  <a:gd name="T7" fmla="*/ 15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3" y="30"/>
                      <a:pt x="30" y="23"/>
                      <a:pt x="31" y="16"/>
                    </a:cubicBezTo>
                    <a:cubicBezTo>
                      <a:pt x="32" y="9"/>
                      <a:pt x="23" y="0"/>
                      <a:pt x="16" y="0"/>
                    </a:cubicBezTo>
                    <a:cubicBezTo>
                      <a:pt x="10" y="0"/>
                      <a:pt x="0" y="9"/>
                      <a:pt x="0" y="15"/>
                    </a:cubicBezTo>
                    <a:cubicBezTo>
                      <a:pt x="0" y="22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9" name="Freeform 613">
                <a:extLst>
                  <a:ext uri="{FF2B5EF4-FFF2-40B4-BE49-F238E27FC236}">
                    <a16:creationId xmlns:a16="http://schemas.microsoft.com/office/drawing/2014/main" id="{B5952A10-B4AF-44F0-A9FE-6129484B3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9" y="2830"/>
                <a:ext cx="83" cy="83"/>
              </a:xfrm>
              <a:custGeom>
                <a:avLst/>
                <a:gdLst>
                  <a:gd name="T0" fmla="*/ 16 w 32"/>
                  <a:gd name="T1" fmla="*/ 32 h 32"/>
                  <a:gd name="T2" fmla="*/ 31 w 32"/>
                  <a:gd name="T3" fmla="*/ 16 h 32"/>
                  <a:gd name="T4" fmla="*/ 16 w 32"/>
                  <a:gd name="T5" fmla="*/ 1 h 32"/>
                  <a:gd name="T6" fmla="*/ 1 w 32"/>
                  <a:gd name="T7" fmla="*/ 16 h 32"/>
                  <a:gd name="T8" fmla="*/ 16 w 32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23" y="31"/>
                      <a:pt x="32" y="22"/>
                      <a:pt x="31" y="16"/>
                    </a:cubicBezTo>
                    <a:cubicBezTo>
                      <a:pt x="31" y="9"/>
                      <a:pt x="23" y="1"/>
                      <a:pt x="16" y="1"/>
                    </a:cubicBezTo>
                    <a:cubicBezTo>
                      <a:pt x="10" y="0"/>
                      <a:pt x="0" y="10"/>
                      <a:pt x="1" y="16"/>
                    </a:cubicBezTo>
                    <a:cubicBezTo>
                      <a:pt x="1" y="23"/>
                      <a:pt x="11" y="32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0" name="Freeform 614">
                <a:extLst>
                  <a:ext uri="{FF2B5EF4-FFF2-40B4-BE49-F238E27FC236}">
                    <a16:creationId xmlns:a16="http://schemas.microsoft.com/office/drawing/2014/main" id="{9ACA887E-12CB-4421-B4AE-385557A62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" y="2832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1" y="31"/>
                      <a:pt x="31" y="22"/>
                      <a:pt x="31" y="15"/>
                    </a:cubicBezTo>
                    <a:cubicBezTo>
                      <a:pt x="31" y="9"/>
                      <a:pt x="22" y="0"/>
                      <a:pt x="16" y="0"/>
                    </a:cubicBezTo>
                    <a:cubicBezTo>
                      <a:pt x="10" y="0"/>
                      <a:pt x="0" y="8"/>
                      <a:pt x="0" y="15"/>
                    </a:cubicBezTo>
                    <a:cubicBezTo>
                      <a:pt x="0" y="21"/>
                      <a:pt x="8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1" name="Freeform 615">
                <a:extLst>
                  <a:ext uri="{FF2B5EF4-FFF2-40B4-BE49-F238E27FC236}">
                    <a16:creationId xmlns:a16="http://schemas.microsoft.com/office/drawing/2014/main" id="{8E869812-B69D-477C-9E11-94062616E4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" y="2832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1" y="31"/>
                      <a:pt x="31" y="22"/>
                      <a:pt x="31" y="15"/>
                    </a:cubicBezTo>
                    <a:cubicBezTo>
                      <a:pt x="31" y="9"/>
                      <a:pt x="23" y="0"/>
                      <a:pt x="16" y="0"/>
                    </a:cubicBezTo>
                    <a:cubicBezTo>
                      <a:pt x="10" y="0"/>
                      <a:pt x="1" y="8"/>
                      <a:pt x="0" y="15"/>
                    </a:cubicBezTo>
                    <a:cubicBezTo>
                      <a:pt x="0" y="21"/>
                      <a:pt x="9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2" name="Freeform 616">
                <a:extLst>
                  <a:ext uri="{FF2B5EF4-FFF2-40B4-BE49-F238E27FC236}">
                    <a16:creationId xmlns:a16="http://schemas.microsoft.com/office/drawing/2014/main" id="{C3F3A873-E51F-4233-ACF1-460C0EEF9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2830"/>
                <a:ext cx="80" cy="83"/>
              </a:xfrm>
              <a:custGeom>
                <a:avLst/>
                <a:gdLst>
                  <a:gd name="T0" fmla="*/ 17 w 31"/>
                  <a:gd name="T1" fmla="*/ 32 h 32"/>
                  <a:gd name="T2" fmla="*/ 31 w 31"/>
                  <a:gd name="T3" fmla="*/ 16 h 32"/>
                  <a:gd name="T4" fmla="*/ 16 w 31"/>
                  <a:gd name="T5" fmla="*/ 1 h 32"/>
                  <a:gd name="T6" fmla="*/ 1 w 31"/>
                  <a:gd name="T7" fmla="*/ 17 h 32"/>
                  <a:gd name="T8" fmla="*/ 17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7" y="32"/>
                    </a:moveTo>
                    <a:cubicBezTo>
                      <a:pt x="23" y="31"/>
                      <a:pt x="31" y="22"/>
                      <a:pt x="31" y="16"/>
                    </a:cubicBezTo>
                    <a:cubicBezTo>
                      <a:pt x="31" y="9"/>
                      <a:pt x="21" y="0"/>
                      <a:pt x="16" y="1"/>
                    </a:cubicBezTo>
                    <a:cubicBezTo>
                      <a:pt x="9" y="1"/>
                      <a:pt x="0" y="10"/>
                      <a:pt x="1" y="17"/>
                    </a:cubicBezTo>
                    <a:cubicBezTo>
                      <a:pt x="1" y="24"/>
                      <a:pt x="10" y="32"/>
                      <a:pt x="1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3" name="Freeform 617">
                <a:extLst>
                  <a:ext uri="{FF2B5EF4-FFF2-40B4-BE49-F238E27FC236}">
                    <a16:creationId xmlns:a16="http://schemas.microsoft.com/office/drawing/2014/main" id="{E394D26A-7F28-49FA-871D-01F185F36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4" y="2832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1" y="31"/>
                      <a:pt x="30" y="22"/>
                      <a:pt x="31" y="16"/>
                    </a:cubicBezTo>
                    <a:cubicBezTo>
                      <a:pt x="31" y="10"/>
                      <a:pt x="23" y="0"/>
                      <a:pt x="16" y="0"/>
                    </a:cubicBezTo>
                    <a:cubicBezTo>
                      <a:pt x="9" y="0"/>
                      <a:pt x="0" y="8"/>
                      <a:pt x="0" y="15"/>
                    </a:cubicBezTo>
                    <a:cubicBezTo>
                      <a:pt x="0" y="22"/>
                      <a:pt x="8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4" name="Freeform 618">
                <a:extLst>
                  <a:ext uri="{FF2B5EF4-FFF2-40B4-BE49-F238E27FC236}">
                    <a16:creationId xmlns:a16="http://schemas.microsoft.com/office/drawing/2014/main" id="{59514DC8-5656-4306-84F1-985DE91E0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8" y="2832"/>
                <a:ext cx="80" cy="81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6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2" y="31"/>
                      <a:pt x="30" y="22"/>
                      <a:pt x="31" y="16"/>
                    </a:cubicBezTo>
                    <a:cubicBezTo>
                      <a:pt x="31" y="10"/>
                      <a:pt x="23" y="0"/>
                      <a:pt x="16" y="0"/>
                    </a:cubicBezTo>
                    <a:cubicBezTo>
                      <a:pt x="10" y="0"/>
                      <a:pt x="0" y="8"/>
                      <a:pt x="0" y="15"/>
                    </a:cubicBezTo>
                    <a:cubicBezTo>
                      <a:pt x="0" y="21"/>
                      <a:pt x="9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5" name="Freeform 619">
                <a:extLst>
                  <a:ext uri="{FF2B5EF4-FFF2-40B4-BE49-F238E27FC236}">
                    <a16:creationId xmlns:a16="http://schemas.microsoft.com/office/drawing/2014/main" id="{10B9EFE3-59D2-4644-A626-33330CC4C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" y="2832"/>
                <a:ext cx="83" cy="81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5 h 31"/>
                  <a:gd name="T4" fmla="*/ 16 w 32"/>
                  <a:gd name="T5" fmla="*/ 0 h 31"/>
                  <a:gd name="T6" fmla="*/ 0 w 32"/>
                  <a:gd name="T7" fmla="*/ 16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3" y="30"/>
                      <a:pt x="32" y="21"/>
                      <a:pt x="31" y="15"/>
                    </a:cubicBezTo>
                    <a:cubicBezTo>
                      <a:pt x="31" y="8"/>
                      <a:pt x="22" y="0"/>
                      <a:pt x="16" y="0"/>
                    </a:cubicBezTo>
                    <a:cubicBezTo>
                      <a:pt x="8" y="0"/>
                      <a:pt x="0" y="10"/>
                      <a:pt x="0" y="16"/>
                    </a:cubicBezTo>
                    <a:cubicBezTo>
                      <a:pt x="1" y="22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6" name="Freeform 620">
                <a:extLst>
                  <a:ext uri="{FF2B5EF4-FFF2-40B4-BE49-F238E27FC236}">
                    <a16:creationId xmlns:a16="http://schemas.microsoft.com/office/drawing/2014/main" id="{0F97239C-C612-4048-AEBC-AEC732128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0" y="2832"/>
                <a:ext cx="83" cy="81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6 h 31"/>
                  <a:gd name="T4" fmla="*/ 16 w 32"/>
                  <a:gd name="T5" fmla="*/ 0 h 31"/>
                  <a:gd name="T6" fmla="*/ 1 w 32"/>
                  <a:gd name="T7" fmla="*/ 15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2" y="31"/>
                      <a:pt x="31" y="22"/>
                      <a:pt x="31" y="16"/>
                    </a:cubicBezTo>
                    <a:cubicBezTo>
                      <a:pt x="32" y="9"/>
                      <a:pt x="23" y="0"/>
                      <a:pt x="16" y="0"/>
                    </a:cubicBezTo>
                    <a:cubicBezTo>
                      <a:pt x="10" y="0"/>
                      <a:pt x="0" y="9"/>
                      <a:pt x="1" y="15"/>
                    </a:cubicBezTo>
                    <a:cubicBezTo>
                      <a:pt x="1" y="22"/>
                      <a:pt x="8" y="30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7" name="Freeform 621">
                <a:extLst>
                  <a:ext uri="{FF2B5EF4-FFF2-40B4-BE49-F238E27FC236}">
                    <a16:creationId xmlns:a16="http://schemas.microsoft.com/office/drawing/2014/main" id="{EFE29167-670E-433E-9017-FD4D684D8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4" y="2832"/>
                <a:ext cx="83" cy="81"/>
              </a:xfrm>
              <a:custGeom>
                <a:avLst/>
                <a:gdLst>
                  <a:gd name="T0" fmla="*/ 17 w 32"/>
                  <a:gd name="T1" fmla="*/ 31 h 31"/>
                  <a:gd name="T2" fmla="*/ 32 w 32"/>
                  <a:gd name="T3" fmla="*/ 15 h 31"/>
                  <a:gd name="T4" fmla="*/ 16 w 32"/>
                  <a:gd name="T5" fmla="*/ 0 h 31"/>
                  <a:gd name="T6" fmla="*/ 1 w 32"/>
                  <a:gd name="T7" fmla="*/ 16 h 31"/>
                  <a:gd name="T8" fmla="*/ 17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7" y="31"/>
                    </a:moveTo>
                    <a:cubicBezTo>
                      <a:pt x="24" y="30"/>
                      <a:pt x="32" y="21"/>
                      <a:pt x="32" y="15"/>
                    </a:cubicBezTo>
                    <a:cubicBezTo>
                      <a:pt x="31" y="8"/>
                      <a:pt x="23" y="0"/>
                      <a:pt x="16" y="0"/>
                    </a:cubicBezTo>
                    <a:cubicBezTo>
                      <a:pt x="9" y="0"/>
                      <a:pt x="0" y="10"/>
                      <a:pt x="1" y="16"/>
                    </a:cubicBezTo>
                    <a:cubicBezTo>
                      <a:pt x="1" y="22"/>
                      <a:pt x="10" y="3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8" name="Freeform 622">
                <a:extLst>
                  <a:ext uri="{FF2B5EF4-FFF2-40B4-BE49-F238E27FC236}">
                    <a16:creationId xmlns:a16="http://schemas.microsoft.com/office/drawing/2014/main" id="{C3904D86-EA3E-4203-9BE7-848996DE4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" y="2936"/>
                <a:ext cx="83" cy="80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6 h 31"/>
                  <a:gd name="T4" fmla="*/ 16 w 32"/>
                  <a:gd name="T5" fmla="*/ 0 h 31"/>
                  <a:gd name="T6" fmla="*/ 1 w 32"/>
                  <a:gd name="T7" fmla="*/ 15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2" y="31"/>
                      <a:pt x="31" y="23"/>
                      <a:pt x="31" y="16"/>
                    </a:cubicBezTo>
                    <a:cubicBezTo>
                      <a:pt x="32" y="10"/>
                      <a:pt x="23" y="1"/>
                      <a:pt x="16" y="0"/>
                    </a:cubicBezTo>
                    <a:cubicBezTo>
                      <a:pt x="10" y="0"/>
                      <a:pt x="1" y="9"/>
                      <a:pt x="1" y="15"/>
                    </a:cubicBezTo>
                    <a:cubicBezTo>
                      <a:pt x="0" y="21"/>
                      <a:pt x="9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9" name="Freeform 623">
                <a:extLst>
                  <a:ext uri="{FF2B5EF4-FFF2-40B4-BE49-F238E27FC236}">
                    <a16:creationId xmlns:a16="http://schemas.microsoft.com/office/drawing/2014/main" id="{04E30F5D-9CD1-4EEE-A180-02A4AC0A5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2936"/>
                <a:ext cx="80" cy="83"/>
              </a:xfrm>
              <a:custGeom>
                <a:avLst/>
                <a:gdLst>
                  <a:gd name="T0" fmla="*/ 16 w 31"/>
                  <a:gd name="T1" fmla="*/ 31 h 32"/>
                  <a:gd name="T2" fmla="*/ 31 w 31"/>
                  <a:gd name="T3" fmla="*/ 15 h 32"/>
                  <a:gd name="T4" fmla="*/ 15 w 31"/>
                  <a:gd name="T5" fmla="*/ 0 h 32"/>
                  <a:gd name="T6" fmla="*/ 0 w 31"/>
                  <a:gd name="T7" fmla="*/ 16 h 32"/>
                  <a:gd name="T8" fmla="*/ 16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6" y="31"/>
                    </a:moveTo>
                    <a:cubicBezTo>
                      <a:pt x="23" y="30"/>
                      <a:pt x="31" y="22"/>
                      <a:pt x="31" y="15"/>
                    </a:cubicBezTo>
                    <a:cubicBezTo>
                      <a:pt x="31" y="9"/>
                      <a:pt x="22" y="0"/>
                      <a:pt x="15" y="0"/>
                    </a:cubicBezTo>
                    <a:cubicBezTo>
                      <a:pt x="8" y="1"/>
                      <a:pt x="0" y="10"/>
                      <a:pt x="0" y="16"/>
                    </a:cubicBezTo>
                    <a:cubicBezTo>
                      <a:pt x="1" y="23"/>
                      <a:pt x="10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0" name="Freeform 624">
                <a:extLst>
                  <a:ext uri="{FF2B5EF4-FFF2-40B4-BE49-F238E27FC236}">
                    <a16:creationId xmlns:a16="http://schemas.microsoft.com/office/drawing/2014/main" id="{C2A27C49-B6FD-444D-9114-222C262AC6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2936"/>
                <a:ext cx="83" cy="80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5 h 31"/>
                  <a:gd name="T4" fmla="*/ 16 w 32"/>
                  <a:gd name="T5" fmla="*/ 0 h 31"/>
                  <a:gd name="T6" fmla="*/ 0 w 32"/>
                  <a:gd name="T7" fmla="*/ 16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3" y="31"/>
                      <a:pt x="32" y="22"/>
                      <a:pt x="31" y="15"/>
                    </a:cubicBezTo>
                    <a:cubicBezTo>
                      <a:pt x="31" y="8"/>
                      <a:pt x="23" y="1"/>
                      <a:pt x="16" y="0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3"/>
                      <a:pt x="11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1" name="Freeform 625">
                <a:extLst>
                  <a:ext uri="{FF2B5EF4-FFF2-40B4-BE49-F238E27FC236}">
                    <a16:creationId xmlns:a16="http://schemas.microsoft.com/office/drawing/2014/main" id="{5902E42D-D5C3-4A1F-84DA-6B29E23B1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5" y="2936"/>
                <a:ext cx="83" cy="80"/>
              </a:xfrm>
              <a:custGeom>
                <a:avLst/>
                <a:gdLst>
                  <a:gd name="T0" fmla="*/ 17 w 32"/>
                  <a:gd name="T1" fmla="*/ 31 h 31"/>
                  <a:gd name="T2" fmla="*/ 31 w 32"/>
                  <a:gd name="T3" fmla="*/ 15 h 31"/>
                  <a:gd name="T4" fmla="*/ 16 w 32"/>
                  <a:gd name="T5" fmla="*/ 0 h 31"/>
                  <a:gd name="T6" fmla="*/ 1 w 32"/>
                  <a:gd name="T7" fmla="*/ 16 h 31"/>
                  <a:gd name="T8" fmla="*/ 17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7" y="31"/>
                    </a:moveTo>
                    <a:cubicBezTo>
                      <a:pt x="24" y="31"/>
                      <a:pt x="32" y="21"/>
                      <a:pt x="31" y="15"/>
                    </a:cubicBezTo>
                    <a:cubicBezTo>
                      <a:pt x="31" y="8"/>
                      <a:pt x="22" y="0"/>
                      <a:pt x="16" y="0"/>
                    </a:cubicBezTo>
                    <a:cubicBezTo>
                      <a:pt x="9" y="0"/>
                      <a:pt x="0" y="10"/>
                      <a:pt x="1" y="16"/>
                    </a:cubicBezTo>
                    <a:cubicBezTo>
                      <a:pt x="1" y="23"/>
                      <a:pt x="10" y="3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2" name="Freeform 626">
                <a:extLst>
                  <a:ext uri="{FF2B5EF4-FFF2-40B4-BE49-F238E27FC236}">
                    <a16:creationId xmlns:a16="http://schemas.microsoft.com/office/drawing/2014/main" id="{A1B3CCED-8E28-4F1F-99AF-8C84F3BDC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6" y="2936"/>
                <a:ext cx="80" cy="83"/>
              </a:xfrm>
              <a:custGeom>
                <a:avLst/>
                <a:gdLst>
                  <a:gd name="T0" fmla="*/ 16 w 31"/>
                  <a:gd name="T1" fmla="*/ 31 h 32"/>
                  <a:gd name="T2" fmla="*/ 31 w 31"/>
                  <a:gd name="T3" fmla="*/ 16 h 32"/>
                  <a:gd name="T4" fmla="*/ 16 w 31"/>
                  <a:gd name="T5" fmla="*/ 0 h 32"/>
                  <a:gd name="T6" fmla="*/ 0 w 31"/>
                  <a:gd name="T7" fmla="*/ 16 h 32"/>
                  <a:gd name="T8" fmla="*/ 16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6" y="31"/>
                    </a:moveTo>
                    <a:cubicBezTo>
                      <a:pt x="22" y="30"/>
                      <a:pt x="30" y="23"/>
                      <a:pt x="31" y="16"/>
                    </a:cubicBezTo>
                    <a:cubicBezTo>
                      <a:pt x="31" y="10"/>
                      <a:pt x="22" y="1"/>
                      <a:pt x="16" y="0"/>
                    </a:cubicBezTo>
                    <a:cubicBezTo>
                      <a:pt x="10" y="0"/>
                      <a:pt x="0" y="9"/>
                      <a:pt x="0" y="16"/>
                    </a:cubicBezTo>
                    <a:cubicBezTo>
                      <a:pt x="0" y="22"/>
                      <a:pt x="10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3" name="Freeform 627">
                <a:extLst>
                  <a:ext uri="{FF2B5EF4-FFF2-40B4-BE49-F238E27FC236}">
                    <a16:creationId xmlns:a16="http://schemas.microsoft.com/office/drawing/2014/main" id="{5E39B12D-8BCF-47A9-9CF1-50C996D81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9" y="2936"/>
                <a:ext cx="81" cy="83"/>
              </a:xfrm>
              <a:custGeom>
                <a:avLst/>
                <a:gdLst>
                  <a:gd name="T0" fmla="*/ 15 w 31"/>
                  <a:gd name="T1" fmla="*/ 31 h 32"/>
                  <a:gd name="T2" fmla="*/ 31 w 31"/>
                  <a:gd name="T3" fmla="*/ 16 h 32"/>
                  <a:gd name="T4" fmla="*/ 16 w 31"/>
                  <a:gd name="T5" fmla="*/ 0 h 32"/>
                  <a:gd name="T6" fmla="*/ 0 w 31"/>
                  <a:gd name="T7" fmla="*/ 15 h 32"/>
                  <a:gd name="T8" fmla="*/ 15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5" y="31"/>
                    </a:moveTo>
                    <a:cubicBezTo>
                      <a:pt x="21" y="32"/>
                      <a:pt x="31" y="22"/>
                      <a:pt x="31" y="16"/>
                    </a:cubicBezTo>
                    <a:cubicBezTo>
                      <a:pt x="31" y="9"/>
                      <a:pt x="23" y="1"/>
                      <a:pt x="16" y="0"/>
                    </a:cubicBezTo>
                    <a:cubicBezTo>
                      <a:pt x="10" y="0"/>
                      <a:pt x="1" y="8"/>
                      <a:pt x="0" y="15"/>
                    </a:cubicBezTo>
                    <a:cubicBezTo>
                      <a:pt x="0" y="22"/>
                      <a:pt x="9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4" name="Freeform 628">
                <a:extLst>
                  <a:ext uri="{FF2B5EF4-FFF2-40B4-BE49-F238E27FC236}">
                    <a16:creationId xmlns:a16="http://schemas.microsoft.com/office/drawing/2014/main" id="{0056FDE7-B62C-478A-B7E6-654EF270F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" y="3045"/>
                <a:ext cx="83" cy="83"/>
              </a:xfrm>
              <a:custGeom>
                <a:avLst/>
                <a:gdLst>
                  <a:gd name="T0" fmla="*/ 16 w 32"/>
                  <a:gd name="T1" fmla="*/ 31 h 32"/>
                  <a:gd name="T2" fmla="*/ 31 w 32"/>
                  <a:gd name="T3" fmla="*/ 16 h 32"/>
                  <a:gd name="T4" fmla="*/ 16 w 32"/>
                  <a:gd name="T5" fmla="*/ 0 h 32"/>
                  <a:gd name="T6" fmla="*/ 1 w 32"/>
                  <a:gd name="T7" fmla="*/ 16 h 32"/>
                  <a:gd name="T8" fmla="*/ 16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1"/>
                    </a:moveTo>
                    <a:cubicBezTo>
                      <a:pt x="23" y="31"/>
                      <a:pt x="30" y="24"/>
                      <a:pt x="31" y="16"/>
                    </a:cubicBezTo>
                    <a:cubicBezTo>
                      <a:pt x="32" y="10"/>
                      <a:pt x="23" y="1"/>
                      <a:pt x="16" y="0"/>
                    </a:cubicBezTo>
                    <a:cubicBezTo>
                      <a:pt x="10" y="0"/>
                      <a:pt x="1" y="9"/>
                      <a:pt x="1" y="16"/>
                    </a:cubicBezTo>
                    <a:cubicBezTo>
                      <a:pt x="0" y="22"/>
                      <a:pt x="10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5" name="Freeform 629">
                <a:extLst>
                  <a:ext uri="{FF2B5EF4-FFF2-40B4-BE49-F238E27FC236}">
                    <a16:creationId xmlns:a16="http://schemas.microsoft.com/office/drawing/2014/main" id="{AB6B3190-858D-4A6D-B0D4-F43196C5F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8" y="3045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31 w 31"/>
                  <a:gd name="T3" fmla="*/ 16 h 31"/>
                  <a:gd name="T4" fmla="*/ 16 w 31"/>
                  <a:gd name="T5" fmla="*/ 1 h 31"/>
                  <a:gd name="T6" fmla="*/ 0 w 31"/>
                  <a:gd name="T7" fmla="*/ 15 h 31"/>
                  <a:gd name="T8" fmla="*/ 15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22" y="31"/>
                      <a:pt x="31" y="23"/>
                      <a:pt x="31" y="16"/>
                    </a:cubicBezTo>
                    <a:cubicBezTo>
                      <a:pt x="31" y="10"/>
                      <a:pt x="23" y="1"/>
                      <a:pt x="16" y="1"/>
                    </a:cubicBezTo>
                    <a:cubicBezTo>
                      <a:pt x="10" y="0"/>
                      <a:pt x="1" y="9"/>
                      <a:pt x="0" y="15"/>
                    </a:cubicBezTo>
                    <a:cubicBezTo>
                      <a:pt x="0" y="22"/>
                      <a:pt x="8" y="31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6" name="Freeform 630">
                <a:extLst>
                  <a:ext uri="{FF2B5EF4-FFF2-40B4-BE49-F238E27FC236}">
                    <a16:creationId xmlns:a16="http://schemas.microsoft.com/office/drawing/2014/main" id="{69D4F77A-1FE9-449F-A7D4-2E4A8F15F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" y="3045"/>
                <a:ext cx="83" cy="83"/>
              </a:xfrm>
              <a:custGeom>
                <a:avLst/>
                <a:gdLst>
                  <a:gd name="T0" fmla="*/ 16 w 32"/>
                  <a:gd name="T1" fmla="*/ 31 h 32"/>
                  <a:gd name="T2" fmla="*/ 31 w 32"/>
                  <a:gd name="T3" fmla="*/ 15 h 32"/>
                  <a:gd name="T4" fmla="*/ 16 w 32"/>
                  <a:gd name="T5" fmla="*/ 0 h 32"/>
                  <a:gd name="T6" fmla="*/ 1 w 32"/>
                  <a:gd name="T7" fmla="*/ 16 h 32"/>
                  <a:gd name="T8" fmla="*/ 16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1"/>
                    </a:moveTo>
                    <a:cubicBezTo>
                      <a:pt x="23" y="31"/>
                      <a:pt x="32" y="22"/>
                      <a:pt x="31" y="15"/>
                    </a:cubicBezTo>
                    <a:cubicBezTo>
                      <a:pt x="31" y="9"/>
                      <a:pt x="22" y="0"/>
                      <a:pt x="16" y="0"/>
                    </a:cubicBezTo>
                    <a:cubicBezTo>
                      <a:pt x="8" y="1"/>
                      <a:pt x="0" y="11"/>
                      <a:pt x="1" y="16"/>
                    </a:cubicBezTo>
                    <a:cubicBezTo>
                      <a:pt x="1" y="23"/>
                      <a:pt x="10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7" name="Freeform 631">
                <a:extLst>
                  <a:ext uri="{FF2B5EF4-FFF2-40B4-BE49-F238E27FC236}">
                    <a16:creationId xmlns:a16="http://schemas.microsoft.com/office/drawing/2014/main" id="{B3C33176-C38C-4023-AE48-AA7E93AC1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3" y="3045"/>
                <a:ext cx="83" cy="83"/>
              </a:xfrm>
              <a:custGeom>
                <a:avLst/>
                <a:gdLst>
                  <a:gd name="T0" fmla="*/ 16 w 32"/>
                  <a:gd name="T1" fmla="*/ 31 h 32"/>
                  <a:gd name="T2" fmla="*/ 31 w 32"/>
                  <a:gd name="T3" fmla="*/ 15 h 32"/>
                  <a:gd name="T4" fmla="*/ 15 w 32"/>
                  <a:gd name="T5" fmla="*/ 0 h 32"/>
                  <a:gd name="T6" fmla="*/ 0 w 32"/>
                  <a:gd name="T7" fmla="*/ 16 h 32"/>
                  <a:gd name="T8" fmla="*/ 16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1"/>
                    </a:moveTo>
                    <a:cubicBezTo>
                      <a:pt x="23" y="31"/>
                      <a:pt x="32" y="21"/>
                      <a:pt x="31" y="15"/>
                    </a:cubicBezTo>
                    <a:cubicBezTo>
                      <a:pt x="30" y="9"/>
                      <a:pt x="21" y="0"/>
                      <a:pt x="15" y="0"/>
                    </a:cubicBezTo>
                    <a:cubicBezTo>
                      <a:pt x="9" y="1"/>
                      <a:pt x="0" y="10"/>
                      <a:pt x="0" y="16"/>
                    </a:cubicBezTo>
                    <a:cubicBezTo>
                      <a:pt x="1" y="23"/>
                      <a:pt x="10" y="32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8" name="Freeform 632">
                <a:extLst>
                  <a:ext uri="{FF2B5EF4-FFF2-40B4-BE49-F238E27FC236}">
                    <a16:creationId xmlns:a16="http://schemas.microsoft.com/office/drawing/2014/main" id="{CA7F0B46-1973-4440-ACAF-DEFDF872F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" y="3045"/>
                <a:ext cx="81" cy="83"/>
              </a:xfrm>
              <a:custGeom>
                <a:avLst/>
                <a:gdLst>
                  <a:gd name="T0" fmla="*/ 16 w 31"/>
                  <a:gd name="T1" fmla="*/ 31 h 32"/>
                  <a:gd name="T2" fmla="*/ 31 w 31"/>
                  <a:gd name="T3" fmla="*/ 16 h 32"/>
                  <a:gd name="T4" fmla="*/ 17 w 31"/>
                  <a:gd name="T5" fmla="*/ 1 h 32"/>
                  <a:gd name="T6" fmla="*/ 0 w 31"/>
                  <a:gd name="T7" fmla="*/ 15 h 32"/>
                  <a:gd name="T8" fmla="*/ 16 w 31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6" y="31"/>
                    </a:moveTo>
                    <a:cubicBezTo>
                      <a:pt x="21" y="32"/>
                      <a:pt x="31" y="23"/>
                      <a:pt x="31" y="16"/>
                    </a:cubicBezTo>
                    <a:cubicBezTo>
                      <a:pt x="31" y="10"/>
                      <a:pt x="23" y="1"/>
                      <a:pt x="17" y="1"/>
                    </a:cubicBezTo>
                    <a:cubicBezTo>
                      <a:pt x="10" y="0"/>
                      <a:pt x="1" y="9"/>
                      <a:pt x="0" y="15"/>
                    </a:cubicBezTo>
                    <a:cubicBezTo>
                      <a:pt x="0" y="22"/>
                      <a:pt x="9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9" name="Freeform 633">
                <a:extLst>
                  <a:ext uri="{FF2B5EF4-FFF2-40B4-BE49-F238E27FC236}">
                    <a16:creationId xmlns:a16="http://schemas.microsoft.com/office/drawing/2014/main" id="{70D79242-8DF7-460E-AA89-0C0BCDE84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" y="3574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5 h 31"/>
                  <a:gd name="T4" fmla="*/ 16 w 31"/>
                  <a:gd name="T5" fmla="*/ 0 h 31"/>
                  <a:gd name="T6" fmla="*/ 0 w 31"/>
                  <a:gd name="T7" fmla="*/ 15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2" y="30"/>
                      <a:pt x="31" y="21"/>
                      <a:pt x="31" y="15"/>
                    </a:cubicBezTo>
                    <a:cubicBezTo>
                      <a:pt x="30" y="8"/>
                      <a:pt x="22" y="1"/>
                      <a:pt x="16" y="0"/>
                    </a:cubicBezTo>
                    <a:cubicBezTo>
                      <a:pt x="10" y="0"/>
                      <a:pt x="0" y="9"/>
                      <a:pt x="0" y="15"/>
                    </a:cubicBezTo>
                    <a:cubicBezTo>
                      <a:pt x="0" y="23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0" name="Freeform 634">
                <a:extLst>
                  <a:ext uri="{FF2B5EF4-FFF2-40B4-BE49-F238E27FC236}">
                    <a16:creationId xmlns:a16="http://schemas.microsoft.com/office/drawing/2014/main" id="{D1E7CAB6-E081-4886-AC18-01467B240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8" y="3574"/>
                <a:ext cx="83" cy="80"/>
              </a:xfrm>
              <a:custGeom>
                <a:avLst/>
                <a:gdLst>
                  <a:gd name="T0" fmla="*/ 17 w 32"/>
                  <a:gd name="T1" fmla="*/ 31 h 31"/>
                  <a:gd name="T2" fmla="*/ 31 w 32"/>
                  <a:gd name="T3" fmla="*/ 14 h 31"/>
                  <a:gd name="T4" fmla="*/ 16 w 32"/>
                  <a:gd name="T5" fmla="*/ 0 h 31"/>
                  <a:gd name="T6" fmla="*/ 1 w 32"/>
                  <a:gd name="T7" fmla="*/ 16 h 31"/>
                  <a:gd name="T8" fmla="*/ 17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7" y="31"/>
                    </a:moveTo>
                    <a:cubicBezTo>
                      <a:pt x="23" y="30"/>
                      <a:pt x="32" y="21"/>
                      <a:pt x="31" y="14"/>
                    </a:cubicBezTo>
                    <a:cubicBezTo>
                      <a:pt x="31" y="8"/>
                      <a:pt x="22" y="0"/>
                      <a:pt x="16" y="0"/>
                    </a:cubicBezTo>
                    <a:cubicBezTo>
                      <a:pt x="9" y="0"/>
                      <a:pt x="0" y="9"/>
                      <a:pt x="1" y="16"/>
                    </a:cubicBezTo>
                    <a:cubicBezTo>
                      <a:pt x="1" y="23"/>
                      <a:pt x="10" y="3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1" name="Freeform 635">
                <a:extLst>
                  <a:ext uri="{FF2B5EF4-FFF2-40B4-BE49-F238E27FC236}">
                    <a16:creationId xmlns:a16="http://schemas.microsoft.com/office/drawing/2014/main" id="{C303F3FC-1C05-4823-A805-14B6D8269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5" y="3574"/>
                <a:ext cx="83" cy="80"/>
              </a:xfrm>
              <a:custGeom>
                <a:avLst/>
                <a:gdLst>
                  <a:gd name="T0" fmla="*/ 16 w 32"/>
                  <a:gd name="T1" fmla="*/ 31 h 31"/>
                  <a:gd name="T2" fmla="*/ 31 w 32"/>
                  <a:gd name="T3" fmla="*/ 16 h 31"/>
                  <a:gd name="T4" fmla="*/ 16 w 32"/>
                  <a:gd name="T5" fmla="*/ 0 h 31"/>
                  <a:gd name="T6" fmla="*/ 0 w 32"/>
                  <a:gd name="T7" fmla="*/ 15 h 31"/>
                  <a:gd name="T8" fmla="*/ 16 w 3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23" y="30"/>
                      <a:pt x="30" y="23"/>
                      <a:pt x="31" y="16"/>
                    </a:cubicBezTo>
                    <a:cubicBezTo>
                      <a:pt x="32" y="9"/>
                      <a:pt x="23" y="0"/>
                      <a:pt x="16" y="0"/>
                    </a:cubicBezTo>
                    <a:cubicBezTo>
                      <a:pt x="10" y="0"/>
                      <a:pt x="0" y="9"/>
                      <a:pt x="0" y="15"/>
                    </a:cubicBezTo>
                    <a:cubicBezTo>
                      <a:pt x="0" y="22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2" name="Freeform 636">
                <a:extLst>
                  <a:ext uri="{FF2B5EF4-FFF2-40B4-BE49-F238E27FC236}">
                    <a16:creationId xmlns:a16="http://schemas.microsoft.com/office/drawing/2014/main" id="{04EAA5CF-1A34-4359-9074-285A74949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3574"/>
                <a:ext cx="80" cy="80"/>
              </a:xfrm>
              <a:custGeom>
                <a:avLst/>
                <a:gdLst>
                  <a:gd name="T0" fmla="*/ 16 w 31"/>
                  <a:gd name="T1" fmla="*/ 31 h 31"/>
                  <a:gd name="T2" fmla="*/ 31 w 31"/>
                  <a:gd name="T3" fmla="*/ 14 h 31"/>
                  <a:gd name="T4" fmla="*/ 15 w 31"/>
                  <a:gd name="T5" fmla="*/ 0 h 31"/>
                  <a:gd name="T6" fmla="*/ 0 w 31"/>
                  <a:gd name="T7" fmla="*/ 16 h 31"/>
                  <a:gd name="T8" fmla="*/ 16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23" y="30"/>
                      <a:pt x="31" y="21"/>
                      <a:pt x="31" y="14"/>
                    </a:cubicBezTo>
                    <a:cubicBezTo>
                      <a:pt x="30" y="8"/>
                      <a:pt x="21" y="0"/>
                      <a:pt x="15" y="0"/>
                    </a:cubicBezTo>
                    <a:cubicBezTo>
                      <a:pt x="9" y="0"/>
                      <a:pt x="0" y="9"/>
                      <a:pt x="0" y="16"/>
                    </a:cubicBezTo>
                    <a:cubicBezTo>
                      <a:pt x="0" y="23"/>
                      <a:pt x="10" y="31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3" name="Freeform 637">
                <a:extLst>
                  <a:ext uri="{FF2B5EF4-FFF2-40B4-BE49-F238E27FC236}">
                    <a16:creationId xmlns:a16="http://schemas.microsoft.com/office/drawing/2014/main" id="{35B3AD1B-2210-42A1-8EF6-585A9DAE5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3571"/>
                <a:ext cx="83" cy="83"/>
              </a:xfrm>
              <a:custGeom>
                <a:avLst/>
                <a:gdLst>
                  <a:gd name="T0" fmla="*/ 16 w 32"/>
                  <a:gd name="T1" fmla="*/ 32 h 32"/>
                  <a:gd name="T2" fmla="*/ 31 w 32"/>
                  <a:gd name="T3" fmla="*/ 16 h 32"/>
                  <a:gd name="T4" fmla="*/ 17 w 32"/>
                  <a:gd name="T5" fmla="*/ 1 h 32"/>
                  <a:gd name="T6" fmla="*/ 1 w 32"/>
                  <a:gd name="T7" fmla="*/ 16 h 32"/>
                  <a:gd name="T8" fmla="*/ 16 w 32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22" y="32"/>
                      <a:pt x="32" y="22"/>
                      <a:pt x="31" y="16"/>
                    </a:cubicBezTo>
                    <a:cubicBezTo>
                      <a:pt x="31" y="10"/>
                      <a:pt x="24" y="2"/>
                      <a:pt x="17" y="1"/>
                    </a:cubicBezTo>
                    <a:cubicBezTo>
                      <a:pt x="10" y="0"/>
                      <a:pt x="1" y="9"/>
                      <a:pt x="1" y="16"/>
                    </a:cubicBezTo>
                    <a:cubicBezTo>
                      <a:pt x="0" y="21"/>
                      <a:pt x="9" y="32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4" name="Freeform 638">
                <a:extLst>
                  <a:ext uri="{FF2B5EF4-FFF2-40B4-BE49-F238E27FC236}">
                    <a16:creationId xmlns:a16="http://schemas.microsoft.com/office/drawing/2014/main" id="{362B04D1-435F-4D99-8344-6D302775E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1" y="3574"/>
                <a:ext cx="80" cy="80"/>
              </a:xfrm>
              <a:custGeom>
                <a:avLst/>
                <a:gdLst>
                  <a:gd name="T0" fmla="*/ 17 w 31"/>
                  <a:gd name="T1" fmla="*/ 31 h 31"/>
                  <a:gd name="T2" fmla="*/ 31 w 31"/>
                  <a:gd name="T3" fmla="*/ 15 h 31"/>
                  <a:gd name="T4" fmla="*/ 15 w 31"/>
                  <a:gd name="T5" fmla="*/ 0 h 31"/>
                  <a:gd name="T6" fmla="*/ 0 w 31"/>
                  <a:gd name="T7" fmla="*/ 16 h 31"/>
                  <a:gd name="T8" fmla="*/ 17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7" y="31"/>
                    </a:moveTo>
                    <a:cubicBezTo>
                      <a:pt x="23" y="30"/>
                      <a:pt x="31" y="21"/>
                      <a:pt x="31" y="15"/>
                    </a:cubicBezTo>
                    <a:cubicBezTo>
                      <a:pt x="31" y="8"/>
                      <a:pt x="22" y="0"/>
                      <a:pt x="15" y="0"/>
                    </a:cubicBezTo>
                    <a:cubicBezTo>
                      <a:pt x="9" y="0"/>
                      <a:pt x="0" y="10"/>
                      <a:pt x="0" y="16"/>
                    </a:cubicBezTo>
                    <a:cubicBezTo>
                      <a:pt x="1" y="23"/>
                      <a:pt x="10" y="3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5" name="Freeform 639">
                <a:extLst>
                  <a:ext uri="{FF2B5EF4-FFF2-40B4-BE49-F238E27FC236}">
                    <a16:creationId xmlns:a16="http://schemas.microsoft.com/office/drawing/2014/main" id="{B326597D-6C5C-4DA4-BFDB-76FA96DD6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2832"/>
                <a:ext cx="80" cy="81"/>
              </a:xfrm>
              <a:custGeom>
                <a:avLst/>
                <a:gdLst>
                  <a:gd name="T0" fmla="*/ 6 w 31"/>
                  <a:gd name="T1" fmla="*/ 26 h 31"/>
                  <a:gd name="T2" fmla="*/ 16 w 31"/>
                  <a:gd name="T3" fmla="*/ 31 h 31"/>
                  <a:gd name="T4" fmla="*/ 27 w 31"/>
                  <a:gd name="T5" fmla="*/ 24 h 31"/>
                  <a:gd name="T6" fmla="*/ 30 w 31"/>
                  <a:gd name="T7" fmla="*/ 15 h 31"/>
                  <a:gd name="T8" fmla="*/ 24 w 31"/>
                  <a:gd name="T9" fmla="*/ 3 h 31"/>
                  <a:gd name="T10" fmla="*/ 15 w 31"/>
                  <a:gd name="T11" fmla="*/ 0 h 31"/>
                  <a:gd name="T12" fmla="*/ 3 w 31"/>
                  <a:gd name="T13" fmla="*/ 7 h 31"/>
                  <a:gd name="T14" fmla="*/ 0 w 31"/>
                  <a:gd name="T15" fmla="*/ 15 h 31"/>
                  <a:gd name="T16" fmla="*/ 6 w 31"/>
                  <a:gd name="T17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6" y="26"/>
                    </a:moveTo>
                    <a:cubicBezTo>
                      <a:pt x="9" y="29"/>
                      <a:pt x="13" y="28"/>
                      <a:pt x="16" y="31"/>
                    </a:cubicBezTo>
                    <a:cubicBezTo>
                      <a:pt x="19" y="28"/>
                      <a:pt x="25" y="28"/>
                      <a:pt x="27" y="24"/>
                    </a:cubicBezTo>
                    <a:cubicBezTo>
                      <a:pt x="29" y="21"/>
                      <a:pt x="31" y="17"/>
                      <a:pt x="30" y="15"/>
                    </a:cubicBezTo>
                    <a:cubicBezTo>
                      <a:pt x="29" y="11"/>
                      <a:pt x="28" y="6"/>
                      <a:pt x="24" y="3"/>
                    </a:cubicBezTo>
                    <a:cubicBezTo>
                      <a:pt x="21" y="2"/>
                      <a:pt x="17" y="0"/>
                      <a:pt x="15" y="0"/>
                    </a:cubicBezTo>
                    <a:cubicBezTo>
                      <a:pt x="11" y="1"/>
                      <a:pt x="6" y="3"/>
                      <a:pt x="3" y="7"/>
                    </a:cubicBezTo>
                    <a:cubicBezTo>
                      <a:pt x="2" y="10"/>
                      <a:pt x="0" y="13"/>
                      <a:pt x="0" y="15"/>
                    </a:cubicBezTo>
                    <a:cubicBezTo>
                      <a:pt x="1" y="19"/>
                      <a:pt x="3" y="23"/>
                      <a:pt x="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6" name="Freeform 640">
                <a:extLst>
                  <a:ext uri="{FF2B5EF4-FFF2-40B4-BE49-F238E27FC236}">
                    <a16:creationId xmlns:a16="http://schemas.microsoft.com/office/drawing/2014/main" id="{4EC9A24F-3FA6-48E1-A9D9-8AE230202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" y="3151"/>
                <a:ext cx="81" cy="81"/>
              </a:xfrm>
              <a:custGeom>
                <a:avLst/>
                <a:gdLst>
                  <a:gd name="T0" fmla="*/ 7 w 31"/>
                  <a:gd name="T1" fmla="*/ 27 h 31"/>
                  <a:gd name="T2" fmla="*/ 16 w 31"/>
                  <a:gd name="T3" fmla="*/ 30 h 31"/>
                  <a:gd name="T4" fmla="*/ 27 w 31"/>
                  <a:gd name="T5" fmla="*/ 24 h 31"/>
                  <a:gd name="T6" fmla="*/ 31 w 31"/>
                  <a:gd name="T7" fmla="*/ 15 h 31"/>
                  <a:gd name="T8" fmla="*/ 25 w 31"/>
                  <a:gd name="T9" fmla="*/ 4 h 31"/>
                  <a:gd name="T10" fmla="*/ 16 w 31"/>
                  <a:gd name="T11" fmla="*/ 0 h 31"/>
                  <a:gd name="T12" fmla="*/ 5 w 31"/>
                  <a:gd name="T13" fmla="*/ 6 h 31"/>
                  <a:gd name="T14" fmla="*/ 0 w 31"/>
                  <a:gd name="T15" fmla="*/ 15 h 31"/>
                  <a:gd name="T16" fmla="*/ 7 w 31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7" y="27"/>
                    </a:moveTo>
                    <a:cubicBezTo>
                      <a:pt x="10" y="28"/>
                      <a:pt x="14" y="31"/>
                      <a:pt x="16" y="30"/>
                    </a:cubicBezTo>
                    <a:cubicBezTo>
                      <a:pt x="20" y="29"/>
                      <a:pt x="25" y="28"/>
                      <a:pt x="27" y="24"/>
                    </a:cubicBezTo>
                    <a:cubicBezTo>
                      <a:pt x="29" y="21"/>
                      <a:pt x="31" y="17"/>
                      <a:pt x="31" y="15"/>
                    </a:cubicBezTo>
                    <a:cubicBezTo>
                      <a:pt x="29" y="11"/>
                      <a:pt x="28" y="7"/>
                      <a:pt x="25" y="4"/>
                    </a:cubicBezTo>
                    <a:cubicBezTo>
                      <a:pt x="22" y="1"/>
                      <a:pt x="18" y="3"/>
                      <a:pt x="16" y="0"/>
                    </a:cubicBezTo>
                    <a:cubicBezTo>
                      <a:pt x="12" y="2"/>
                      <a:pt x="8" y="2"/>
                      <a:pt x="5" y="6"/>
                    </a:cubicBezTo>
                    <a:cubicBezTo>
                      <a:pt x="2" y="9"/>
                      <a:pt x="3" y="13"/>
                      <a:pt x="0" y="15"/>
                    </a:cubicBezTo>
                    <a:cubicBezTo>
                      <a:pt x="3" y="19"/>
                      <a:pt x="3" y="24"/>
                      <a:pt x="7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7" name="Freeform 641">
                <a:extLst>
                  <a:ext uri="{FF2B5EF4-FFF2-40B4-BE49-F238E27FC236}">
                    <a16:creationId xmlns:a16="http://schemas.microsoft.com/office/drawing/2014/main" id="{1D515FE1-E062-4725-88D9-D38232E7E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" y="3151"/>
                <a:ext cx="80" cy="81"/>
              </a:xfrm>
              <a:custGeom>
                <a:avLst/>
                <a:gdLst>
                  <a:gd name="T0" fmla="*/ 16 w 31"/>
                  <a:gd name="T1" fmla="*/ 31 h 31"/>
                  <a:gd name="T2" fmla="*/ 24 w 31"/>
                  <a:gd name="T3" fmla="*/ 27 h 31"/>
                  <a:gd name="T4" fmla="*/ 31 w 31"/>
                  <a:gd name="T5" fmla="*/ 15 h 31"/>
                  <a:gd name="T6" fmla="*/ 28 w 31"/>
                  <a:gd name="T7" fmla="*/ 7 h 31"/>
                  <a:gd name="T8" fmla="*/ 17 w 31"/>
                  <a:gd name="T9" fmla="*/ 0 h 31"/>
                  <a:gd name="T10" fmla="*/ 8 w 31"/>
                  <a:gd name="T11" fmla="*/ 3 h 31"/>
                  <a:gd name="T12" fmla="*/ 1 w 31"/>
                  <a:gd name="T13" fmla="*/ 15 h 31"/>
                  <a:gd name="T14" fmla="*/ 4 w 31"/>
                  <a:gd name="T15" fmla="*/ 24 h 31"/>
                  <a:gd name="T16" fmla="*/ 16 w 31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18" y="29"/>
                      <a:pt x="22" y="28"/>
                      <a:pt x="24" y="27"/>
                    </a:cubicBezTo>
                    <a:cubicBezTo>
                      <a:pt x="29" y="24"/>
                      <a:pt x="30" y="19"/>
                      <a:pt x="31" y="15"/>
                    </a:cubicBezTo>
                    <a:cubicBezTo>
                      <a:pt x="31" y="13"/>
                      <a:pt x="29" y="10"/>
                      <a:pt x="28" y="7"/>
                    </a:cubicBezTo>
                    <a:cubicBezTo>
                      <a:pt x="25" y="3"/>
                      <a:pt x="21" y="1"/>
                      <a:pt x="17" y="0"/>
                    </a:cubicBezTo>
                    <a:cubicBezTo>
                      <a:pt x="14" y="0"/>
                      <a:pt x="10" y="2"/>
                      <a:pt x="8" y="3"/>
                    </a:cubicBezTo>
                    <a:cubicBezTo>
                      <a:pt x="3" y="6"/>
                      <a:pt x="2" y="11"/>
                      <a:pt x="1" y="15"/>
                    </a:cubicBezTo>
                    <a:cubicBezTo>
                      <a:pt x="0" y="17"/>
                      <a:pt x="3" y="21"/>
                      <a:pt x="4" y="24"/>
                    </a:cubicBezTo>
                    <a:cubicBezTo>
                      <a:pt x="6" y="28"/>
                      <a:pt x="12" y="28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8" name="Freeform 642">
                <a:extLst>
                  <a:ext uri="{FF2B5EF4-FFF2-40B4-BE49-F238E27FC236}">
                    <a16:creationId xmlns:a16="http://schemas.microsoft.com/office/drawing/2014/main" id="{B1E38D41-0D57-405E-BBB7-2B7D8BCF8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" y="2832"/>
                <a:ext cx="80" cy="81"/>
              </a:xfrm>
              <a:custGeom>
                <a:avLst/>
                <a:gdLst>
                  <a:gd name="T0" fmla="*/ 15 w 31"/>
                  <a:gd name="T1" fmla="*/ 30 h 31"/>
                  <a:gd name="T2" fmla="*/ 24 w 31"/>
                  <a:gd name="T3" fmla="*/ 27 h 31"/>
                  <a:gd name="T4" fmla="*/ 30 w 31"/>
                  <a:gd name="T5" fmla="*/ 16 h 31"/>
                  <a:gd name="T6" fmla="*/ 27 w 31"/>
                  <a:gd name="T7" fmla="*/ 7 h 31"/>
                  <a:gd name="T8" fmla="*/ 15 w 31"/>
                  <a:gd name="T9" fmla="*/ 0 h 31"/>
                  <a:gd name="T10" fmla="*/ 5 w 31"/>
                  <a:gd name="T11" fmla="*/ 5 h 31"/>
                  <a:gd name="T12" fmla="*/ 0 w 31"/>
                  <a:gd name="T13" fmla="*/ 15 h 31"/>
                  <a:gd name="T14" fmla="*/ 4 w 31"/>
                  <a:gd name="T15" fmla="*/ 24 h 31"/>
                  <a:gd name="T16" fmla="*/ 15 w 31"/>
                  <a:gd name="T17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5" y="30"/>
                    </a:moveTo>
                    <a:cubicBezTo>
                      <a:pt x="17" y="31"/>
                      <a:pt x="21" y="28"/>
                      <a:pt x="24" y="27"/>
                    </a:cubicBezTo>
                    <a:cubicBezTo>
                      <a:pt x="28" y="25"/>
                      <a:pt x="29" y="20"/>
                      <a:pt x="30" y="16"/>
                    </a:cubicBezTo>
                    <a:cubicBezTo>
                      <a:pt x="31" y="13"/>
                      <a:pt x="28" y="10"/>
                      <a:pt x="27" y="7"/>
                    </a:cubicBezTo>
                    <a:cubicBezTo>
                      <a:pt x="25" y="2"/>
                      <a:pt x="19" y="2"/>
                      <a:pt x="15" y="0"/>
                    </a:cubicBezTo>
                    <a:cubicBezTo>
                      <a:pt x="12" y="2"/>
                      <a:pt x="8" y="2"/>
                      <a:pt x="5" y="5"/>
                    </a:cubicBezTo>
                    <a:cubicBezTo>
                      <a:pt x="2" y="8"/>
                      <a:pt x="2" y="12"/>
                      <a:pt x="0" y="15"/>
                    </a:cubicBezTo>
                    <a:cubicBezTo>
                      <a:pt x="3" y="18"/>
                      <a:pt x="2" y="22"/>
                      <a:pt x="4" y="24"/>
                    </a:cubicBezTo>
                    <a:cubicBezTo>
                      <a:pt x="7" y="28"/>
                      <a:pt x="11" y="29"/>
                      <a:pt x="1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9" name="Freeform 643">
                <a:extLst>
                  <a:ext uri="{FF2B5EF4-FFF2-40B4-BE49-F238E27FC236}">
                    <a16:creationId xmlns:a16="http://schemas.microsoft.com/office/drawing/2014/main" id="{0FFF4315-BEF1-47F6-A635-98F03B1B4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7" y="2832"/>
                <a:ext cx="80" cy="81"/>
              </a:xfrm>
              <a:custGeom>
                <a:avLst/>
                <a:gdLst>
                  <a:gd name="T0" fmla="*/ 15 w 31"/>
                  <a:gd name="T1" fmla="*/ 30 h 31"/>
                  <a:gd name="T2" fmla="*/ 23 w 31"/>
                  <a:gd name="T3" fmla="*/ 27 h 31"/>
                  <a:gd name="T4" fmla="*/ 30 w 31"/>
                  <a:gd name="T5" fmla="*/ 16 h 31"/>
                  <a:gd name="T6" fmla="*/ 27 w 31"/>
                  <a:gd name="T7" fmla="*/ 7 h 31"/>
                  <a:gd name="T8" fmla="*/ 15 w 31"/>
                  <a:gd name="T9" fmla="*/ 0 h 31"/>
                  <a:gd name="T10" fmla="*/ 5 w 31"/>
                  <a:gd name="T11" fmla="*/ 5 h 31"/>
                  <a:gd name="T12" fmla="*/ 0 w 31"/>
                  <a:gd name="T13" fmla="*/ 15 h 31"/>
                  <a:gd name="T14" fmla="*/ 4 w 31"/>
                  <a:gd name="T15" fmla="*/ 24 h 31"/>
                  <a:gd name="T16" fmla="*/ 15 w 31"/>
                  <a:gd name="T17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5" y="30"/>
                    </a:moveTo>
                    <a:cubicBezTo>
                      <a:pt x="17" y="31"/>
                      <a:pt x="21" y="28"/>
                      <a:pt x="23" y="27"/>
                    </a:cubicBezTo>
                    <a:cubicBezTo>
                      <a:pt x="28" y="25"/>
                      <a:pt x="29" y="20"/>
                      <a:pt x="30" y="16"/>
                    </a:cubicBezTo>
                    <a:cubicBezTo>
                      <a:pt x="31" y="13"/>
                      <a:pt x="28" y="10"/>
                      <a:pt x="27" y="7"/>
                    </a:cubicBezTo>
                    <a:cubicBezTo>
                      <a:pt x="24" y="2"/>
                      <a:pt x="19" y="2"/>
                      <a:pt x="15" y="0"/>
                    </a:cubicBezTo>
                    <a:cubicBezTo>
                      <a:pt x="12" y="2"/>
                      <a:pt x="8" y="2"/>
                      <a:pt x="5" y="5"/>
                    </a:cubicBezTo>
                    <a:cubicBezTo>
                      <a:pt x="2" y="8"/>
                      <a:pt x="2" y="12"/>
                      <a:pt x="0" y="15"/>
                    </a:cubicBezTo>
                    <a:cubicBezTo>
                      <a:pt x="2" y="18"/>
                      <a:pt x="1" y="22"/>
                      <a:pt x="4" y="24"/>
                    </a:cubicBezTo>
                    <a:cubicBezTo>
                      <a:pt x="7" y="28"/>
                      <a:pt x="11" y="29"/>
                      <a:pt x="1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0" name="Freeform 644">
                <a:extLst>
                  <a:ext uri="{FF2B5EF4-FFF2-40B4-BE49-F238E27FC236}">
                    <a16:creationId xmlns:a16="http://schemas.microsoft.com/office/drawing/2014/main" id="{84B048DF-C0C8-41C1-AA31-4D3ABC6A7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" y="3045"/>
                <a:ext cx="83" cy="83"/>
              </a:xfrm>
              <a:custGeom>
                <a:avLst/>
                <a:gdLst>
                  <a:gd name="T0" fmla="*/ 8 w 32"/>
                  <a:gd name="T1" fmla="*/ 28 h 32"/>
                  <a:gd name="T2" fmla="*/ 17 w 32"/>
                  <a:gd name="T3" fmla="*/ 31 h 32"/>
                  <a:gd name="T4" fmla="*/ 28 w 32"/>
                  <a:gd name="T5" fmla="*/ 24 h 32"/>
                  <a:gd name="T6" fmla="*/ 31 w 32"/>
                  <a:gd name="T7" fmla="*/ 16 h 32"/>
                  <a:gd name="T8" fmla="*/ 26 w 32"/>
                  <a:gd name="T9" fmla="*/ 5 h 32"/>
                  <a:gd name="T10" fmla="*/ 16 w 32"/>
                  <a:gd name="T11" fmla="*/ 0 h 32"/>
                  <a:gd name="T12" fmla="*/ 4 w 32"/>
                  <a:gd name="T13" fmla="*/ 7 h 32"/>
                  <a:gd name="T14" fmla="*/ 1 w 32"/>
                  <a:gd name="T15" fmla="*/ 16 h 32"/>
                  <a:gd name="T16" fmla="*/ 8 w 32"/>
                  <a:gd name="T17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8" y="28"/>
                    </a:moveTo>
                    <a:cubicBezTo>
                      <a:pt x="11" y="29"/>
                      <a:pt x="14" y="32"/>
                      <a:pt x="17" y="31"/>
                    </a:cubicBezTo>
                    <a:cubicBezTo>
                      <a:pt x="21" y="30"/>
                      <a:pt x="26" y="28"/>
                      <a:pt x="28" y="24"/>
                    </a:cubicBezTo>
                    <a:cubicBezTo>
                      <a:pt x="30" y="21"/>
                      <a:pt x="32" y="18"/>
                      <a:pt x="31" y="16"/>
                    </a:cubicBezTo>
                    <a:cubicBezTo>
                      <a:pt x="30" y="12"/>
                      <a:pt x="29" y="8"/>
                      <a:pt x="26" y="5"/>
                    </a:cubicBezTo>
                    <a:cubicBezTo>
                      <a:pt x="23" y="2"/>
                      <a:pt x="19" y="3"/>
                      <a:pt x="16" y="0"/>
                    </a:cubicBezTo>
                    <a:cubicBezTo>
                      <a:pt x="12" y="3"/>
                      <a:pt x="7" y="3"/>
                      <a:pt x="4" y="7"/>
                    </a:cubicBezTo>
                    <a:cubicBezTo>
                      <a:pt x="3" y="10"/>
                      <a:pt x="0" y="14"/>
                      <a:pt x="1" y="16"/>
                    </a:cubicBezTo>
                    <a:cubicBezTo>
                      <a:pt x="2" y="20"/>
                      <a:pt x="3" y="25"/>
                      <a:pt x="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1" name="Freeform 645">
                <a:extLst>
                  <a:ext uri="{FF2B5EF4-FFF2-40B4-BE49-F238E27FC236}">
                    <a16:creationId xmlns:a16="http://schemas.microsoft.com/office/drawing/2014/main" id="{E7D9E53A-AADD-4475-9FB0-E65EE5039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" y="3255"/>
                <a:ext cx="81" cy="80"/>
              </a:xfrm>
              <a:custGeom>
                <a:avLst/>
                <a:gdLst>
                  <a:gd name="T0" fmla="*/ 15 w 31"/>
                  <a:gd name="T1" fmla="*/ 30 h 31"/>
                  <a:gd name="T2" fmla="*/ 24 w 31"/>
                  <a:gd name="T3" fmla="*/ 27 h 31"/>
                  <a:gd name="T4" fmla="*/ 31 w 31"/>
                  <a:gd name="T5" fmla="*/ 16 h 31"/>
                  <a:gd name="T6" fmla="*/ 27 w 31"/>
                  <a:gd name="T7" fmla="*/ 7 h 31"/>
                  <a:gd name="T8" fmla="*/ 16 w 31"/>
                  <a:gd name="T9" fmla="*/ 0 h 31"/>
                  <a:gd name="T10" fmla="*/ 6 w 31"/>
                  <a:gd name="T11" fmla="*/ 4 h 31"/>
                  <a:gd name="T12" fmla="*/ 0 w 31"/>
                  <a:gd name="T13" fmla="*/ 15 h 31"/>
                  <a:gd name="T14" fmla="*/ 4 w 31"/>
                  <a:gd name="T15" fmla="*/ 24 h 31"/>
                  <a:gd name="T16" fmla="*/ 15 w 31"/>
                  <a:gd name="T17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5" y="30"/>
                    </a:moveTo>
                    <a:cubicBezTo>
                      <a:pt x="18" y="31"/>
                      <a:pt x="21" y="29"/>
                      <a:pt x="24" y="27"/>
                    </a:cubicBezTo>
                    <a:cubicBezTo>
                      <a:pt x="29" y="25"/>
                      <a:pt x="30" y="20"/>
                      <a:pt x="31" y="16"/>
                    </a:cubicBezTo>
                    <a:cubicBezTo>
                      <a:pt x="31" y="13"/>
                      <a:pt x="29" y="10"/>
                      <a:pt x="27" y="7"/>
                    </a:cubicBezTo>
                    <a:cubicBezTo>
                      <a:pt x="25" y="2"/>
                      <a:pt x="20" y="3"/>
                      <a:pt x="16" y="0"/>
                    </a:cubicBezTo>
                    <a:cubicBezTo>
                      <a:pt x="13" y="3"/>
                      <a:pt x="9" y="2"/>
                      <a:pt x="6" y="4"/>
                    </a:cubicBezTo>
                    <a:cubicBezTo>
                      <a:pt x="3" y="8"/>
                      <a:pt x="2" y="12"/>
                      <a:pt x="0" y="15"/>
                    </a:cubicBezTo>
                    <a:cubicBezTo>
                      <a:pt x="3" y="18"/>
                      <a:pt x="2" y="22"/>
                      <a:pt x="4" y="24"/>
                    </a:cubicBezTo>
                    <a:cubicBezTo>
                      <a:pt x="7" y="28"/>
                      <a:pt x="11" y="29"/>
                      <a:pt x="1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2" name="Freeform 646">
                <a:extLst>
                  <a:ext uri="{FF2B5EF4-FFF2-40B4-BE49-F238E27FC236}">
                    <a16:creationId xmlns:a16="http://schemas.microsoft.com/office/drawing/2014/main" id="{2ED65BF4-7A5A-4F64-8D98-CCE37BF1C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" y="2726"/>
                <a:ext cx="80" cy="83"/>
              </a:xfrm>
              <a:custGeom>
                <a:avLst/>
                <a:gdLst>
                  <a:gd name="T0" fmla="*/ 15 w 31"/>
                  <a:gd name="T1" fmla="*/ 32 h 32"/>
                  <a:gd name="T2" fmla="*/ 27 w 31"/>
                  <a:gd name="T3" fmla="*/ 24 h 32"/>
                  <a:gd name="T4" fmla="*/ 30 w 31"/>
                  <a:gd name="T5" fmla="*/ 16 h 32"/>
                  <a:gd name="T6" fmla="*/ 24 w 31"/>
                  <a:gd name="T7" fmla="*/ 4 h 32"/>
                  <a:gd name="T8" fmla="*/ 15 w 31"/>
                  <a:gd name="T9" fmla="*/ 1 h 32"/>
                  <a:gd name="T10" fmla="*/ 4 w 31"/>
                  <a:gd name="T11" fmla="*/ 7 h 32"/>
                  <a:gd name="T12" fmla="*/ 0 w 31"/>
                  <a:gd name="T13" fmla="*/ 16 h 32"/>
                  <a:gd name="T14" fmla="*/ 6 w 31"/>
                  <a:gd name="T15" fmla="*/ 27 h 32"/>
                  <a:gd name="T16" fmla="*/ 15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5" y="32"/>
                    </a:moveTo>
                    <a:cubicBezTo>
                      <a:pt x="19" y="29"/>
                      <a:pt x="25" y="29"/>
                      <a:pt x="27" y="24"/>
                    </a:cubicBezTo>
                    <a:cubicBezTo>
                      <a:pt x="29" y="22"/>
                      <a:pt x="31" y="18"/>
                      <a:pt x="30" y="16"/>
                    </a:cubicBezTo>
                    <a:cubicBezTo>
                      <a:pt x="29" y="12"/>
                      <a:pt x="28" y="7"/>
                      <a:pt x="24" y="4"/>
                    </a:cubicBezTo>
                    <a:cubicBezTo>
                      <a:pt x="21" y="3"/>
                      <a:pt x="17" y="0"/>
                      <a:pt x="15" y="1"/>
                    </a:cubicBezTo>
                    <a:cubicBezTo>
                      <a:pt x="11" y="2"/>
                      <a:pt x="7" y="3"/>
                      <a:pt x="4" y="7"/>
                    </a:cubicBezTo>
                    <a:cubicBezTo>
                      <a:pt x="2" y="10"/>
                      <a:pt x="3" y="14"/>
                      <a:pt x="0" y="16"/>
                    </a:cubicBezTo>
                    <a:cubicBezTo>
                      <a:pt x="2" y="19"/>
                      <a:pt x="3" y="24"/>
                      <a:pt x="6" y="27"/>
                    </a:cubicBezTo>
                    <a:cubicBezTo>
                      <a:pt x="9" y="30"/>
                      <a:pt x="13" y="28"/>
                      <a:pt x="1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3" name="Freeform 647">
                <a:extLst>
                  <a:ext uri="{FF2B5EF4-FFF2-40B4-BE49-F238E27FC236}">
                    <a16:creationId xmlns:a16="http://schemas.microsoft.com/office/drawing/2014/main" id="{A7BB41F7-CCC6-462F-9651-5F4BA0E514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7" y="2832"/>
                <a:ext cx="81" cy="81"/>
              </a:xfrm>
              <a:custGeom>
                <a:avLst/>
                <a:gdLst>
                  <a:gd name="T0" fmla="*/ 6 w 31"/>
                  <a:gd name="T1" fmla="*/ 26 h 31"/>
                  <a:gd name="T2" fmla="*/ 15 w 31"/>
                  <a:gd name="T3" fmla="*/ 31 h 31"/>
                  <a:gd name="T4" fmla="*/ 27 w 31"/>
                  <a:gd name="T5" fmla="*/ 24 h 31"/>
                  <a:gd name="T6" fmla="*/ 30 w 31"/>
                  <a:gd name="T7" fmla="*/ 15 h 31"/>
                  <a:gd name="T8" fmla="*/ 23 w 31"/>
                  <a:gd name="T9" fmla="*/ 3 h 31"/>
                  <a:gd name="T10" fmla="*/ 14 w 31"/>
                  <a:gd name="T11" fmla="*/ 0 h 31"/>
                  <a:gd name="T12" fmla="*/ 3 w 31"/>
                  <a:gd name="T13" fmla="*/ 7 h 31"/>
                  <a:gd name="T14" fmla="*/ 0 w 31"/>
                  <a:gd name="T15" fmla="*/ 15 h 31"/>
                  <a:gd name="T16" fmla="*/ 6 w 31"/>
                  <a:gd name="T17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6" y="26"/>
                    </a:moveTo>
                    <a:cubicBezTo>
                      <a:pt x="9" y="29"/>
                      <a:pt x="13" y="28"/>
                      <a:pt x="15" y="31"/>
                    </a:cubicBezTo>
                    <a:cubicBezTo>
                      <a:pt x="19" y="28"/>
                      <a:pt x="24" y="28"/>
                      <a:pt x="27" y="24"/>
                    </a:cubicBezTo>
                    <a:cubicBezTo>
                      <a:pt x="28" y="21"/>
                      <a:pt x="31" y="17"/>
                      <a:pt x="30" y="15"/>
                    </a:cubicBezTo>
                    <a:cubicBezTo>
                      <a:pt x="29" y="11"/>
                      <a:pt x="28" y="6"/>
                      <a:pt x="23" y="3"/>
                    </a:cubicBezTo>
                    <a:cubicBezTo>
                      <a:pt x="20" y="2"/>
                      <a:pt x="17" y="0"/>
                      <a:pt x="14" y="0"/>
                    </a:cubicBezTo>
                    <a:cubicBezTo>
                      <a:pt x="10" y="1"/>
                      <a:pt x="5" y="3"/>
                      <a:pt x="3" y="7"/>
                    </a:cubicBezTo>
                    <a:cubicBezTo>
                      <a:pt x="2" y="10"/>
                      <a:pt x="0" y="13"/>
                      <a:pt x="0" y="15"/>
                    </a:cubicBezTo>
                    <a:cubicBezTo>
                      <a:pt x="1" y="19"/>
                      <a:pt x="2" y="23"/>
                      <a:pt x="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4" name="Freeform 648">
                <a:extLst>
                  <a:ext uri="{FF2B5EF4-FFF2-40B4-BE49-F238E27FC236}">
                    <a16:creationId xmlns:a16="http://schemas.microsoft.com/office/drawing/2014/main" id="{907C8044-7D27-47F8-97F6-088975DAD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3" y="3255"/>
                <a:ext cx="80" cy="80"/>
              </a:xfrm>
              <a:custGeom>
                <a:avLst/>
                <a:gdLst>
                  <a:gd name="T0" fmla="*/ 8 w 31"/>
                  <a:gd name="T1" fmla="*/ 29 h 31"/>
                  <a:gd name="T2" fmla="*/ 15 w 31"/>
                  <a:gd name="T3" fmla="*/ 31 h 31"/>
                  <a:gd name="T4" fmla="*/ 24 w 31"/>
                  <a:gd name="T5" fmla="*/ 27 h 31"/>
                  <a:gd name="T6" fmla="*/ 30 w 31"/>
                  <a:gd name="T7" fmla="*/ 16 h 31"/>
                  <a:gd name="T8" fmla="*/ 27 w 31"/>
                  <a:gd name="T9" fmla="*/ 7 h 31"/>
                  <a:gd name="T10" fmla="*/ 15 w 31"/>
                  <a:gd name="T11" fmla="*/ 0 h 31"/>
                  <a:gd name="T12" fmla="*/ 6 w 31"/>
                  <a:gd name="T13" fmla="*/ 4 h 31"/>
                  <a:gd name="T14" fmla="*/ 0 w 31"/>
                  <a:gd name="T15" fmla="*/ 15 h 31"/>
                  <a:gd name="T16" fmla="*/ 1 w 31"/>
                  <a:gd name="T17" fmla="*/ 22 h 31"/>
                  <a:gd name="T18" fmla="*/ 8 w 31"/>
                  <a:gd name="T19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31">
                    <a:moveTo>
                      <a:pt x="8" y="29"/>
                    </a:moveTo>
                    <a:cubicBezTo>
                      <a:pt x="10" y="29"/>
                      <a:pt x="14" y="31"/>
                      <a:pt x="15" y="31"/>
                    </a:cubicBezTo>
                    <a:cubicBezTo>
                      <a:pt x="18" y="29"/>
                      <a:pt x="21" y="29"/>
                      <a:pt x="24" y="27"/>
                    </a:cubicBezTo>
                    <a:cubicBezTo>
                      <a:pt x="28" y="24"/>
                      <a:pt x="29" y="20"/>
                      <a:pt x="30" y="16"/>
                    </a:cubicBezTo>
                    <a:cubicBezTo>
                      <a:pt x="31" y="14"/>
                      <a:pt x="28" y="10"/>
                      <a:pt x="27" y="7"/>
                    </a:cubicBezTo>
                    <a:cubicBezTo>
                      <a:pt x="24" y="3"/>
                      <a:pt x="19" y="2"/>
                      <a:pt x="15" y="0"/>
                    </a:cubicBezTo>
                    <a:cubicBezTo>
                      <a:pt x="13" y="0"/>
                      <a:pt x="9" y="2"/>
                      <a:pt x="6" y="4"/>
                    </a:cubicBezTo>
                    <a:cubicBezTo>
                      <a:pt x="2" y="6"/>
                      <a:pt x="2" y="11"/>
                      <a:pt x="0" y="15"/>
                    </a:cubicBezTo>
                    <a:cubicBezTo>
                      <a:pt x="0" y="18"/>
                      <a:pt x="0" y="20"/>
                      <a:pt x="1" y="22"/>
                    </a:cubicBezTo>
                    <a:cubicBezTo>
                      <a:pt x="3" y="25"/>
                      <a:pt x="6" y="28"/>
                      <a:pt x="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5" name="Freeform 649">
                <a:extLst>
                  <a:ext uri="{FF2B5EF4-FFF2-40B4-BE49-F238E27FC236}">
                    <a16:creationId xmlns:a16="http://schemas.microsoft.com/office/drawing/2014/main" id="{45D4F49E-C537-4C9A-948B-1C0C64F9D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3" y="3359"/>
                <a:ext cx="80" cy="83"/>
              </a:xfrm>
              <a:custGeom>
                <a:avLst/>
                <a:gdLst>
                  <a:gd name="T0" fmla="*/ 15 w 31"/>
                  <a:gd name="T1" fmla="*/ 31 h 32"/>
                  <a:gd name="T2" fmla="*/ 24 w 31"/>
                  <a:gd name="T3" fmla="*/ 28 h 32"/>
                  <a:gd name="T4" fmla="*/ 30 w 31"/>
                  <a:gd name="T5" fmla="*/ 16 h 32"/>
                  <a:gd name="T6" fmla="*/ 27 w 31"/>
                  <a:gd name="T7" fmla="*/ 7 h 32"/>
                  <a:gd name="T8" fmla="*/ 15 w 31"/>
                  <a:gd name="T9" fmla="*/ 0 h 32"/>
                  <a:gd name="T10" fmla="*/ 5 w 31"/>
                  <a:gd name="T11" fmla="*/ 6 h 32"/>
                  <a:gd name="T12" fmla="*/ 0 w 31"/>
                  <a:gd name="T13" fmla="*/ 16 h 32"/>
                  <a:gd name="T14" fmla="*/ 4 w 31"/>
                  <a:gd name="T15" fmla="*/ 25 h 32"/>
                  <a:gd name="T16" fmla="*/ 15 w 31"/>
                  <a:gd name="T1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5" y="31"/>
                    </a:moveTo>
                    <a:cubicBezTo>
                      <a:pt x="17" y="32"/>
                      <a:pt x="21" y="29"/>
                      <a:pt x="24" y="28"/>
                    </a:cubicBezTo>
                    <a:cubicBezTo>
                      <a:pt x="28" y="25"/>
                      <a:pt x="29" y="20"/>
                      <a:pt x="30" y="16"/>
                    </a:cubicBezTo>
                    <a:cubicBezTo>
                      <a:pt x="31" y="14"/>
                      <a:pt x="28" y="10"/>
                      <a:pt x="27" y="7"/>
                    </a:cubicBezTo>
                    <a:cubicBezTo>
                      <a:pt x="24" y="3"/>
                      <a:pt x="19" y="3"/>
                      <a:pt x="15" y="0"/>
                    </a:cubicBezTo>
                    <a:cubicBezTo>
                      <a:pt x="12" y="3"/>
                      <a:pt x="8" y="2"/>
                      <a:pt x="5" y="6"/>
                    </a:cubicBezTo>
                    <a:cubicBezTo>
                      <a:pt x="2" y="9"/>
                      <a:pt x="2" y="13"/>
                      <a:pt x="0" y="16"/>
                    </a:cubicBezTo>
                    <a:cubicBezTo>
                      <a:pt x="3" y="18"/>
                      <a:pt x="1" y="22"/>
                      <a:pt x="4" y="25"/>
                    </a:cubicBezTo>
                    <a:cubicBezTo>
                      <a:pt x="7" y="29"/>
                      <a:pt x="11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6" name="Freeform 650">
                <a:extLst>
                  <a:ext uri="{FF2B5EF4-FFF2-40B4-BE49-F238E27FC236}">
                    <a16:creationId xmlns:a16="http://schemas.microsoft.com/office/drawing/2014/main" id="{1A0C63B7-0809-47C9-BF49-E940256F0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9" y="3359"/>
                <a:ext cx="81" cy="83"/>
              </a:xfrm>
              <a:custGeom>
                <a:avLst/>
                <a:gdLst>
                  <a:gd name="T0" fmla="*/ 16 w 31"/>
                  <a:gd name="T1" fmla="*/ 32 h 32"/>
                  <a:gd name="T2" fmla="*/ 25 w 31"/>
                  <a:gd name="T3" fmla="*/ 27 h 32"/>
                  <a:gd name="T4" fmla="*/ 31 w 31"/>
                  <a:gd name="T5" fmla="*/ 16 h 32"/>
                  <a:gd name="T6" fmla="*/ 27 w 31"/>
                  <a:gd name="T7" fmla="*/ 7 h 32"/>
                  <a:gd name="T8" fmla="*/ 16 w 31"/>
                  <a:gd name="T9" fmla="*/ 1 h 32"/>
                  <a:gd name="T10" fmla="*/ 7 w 31"/>
                  <a:gd name="T11" fmla="*/ 4 h 32"/>
                  <a:gd name="T12" fmla="*/ 0 w 31"/>
                  <a:gd name="T13" fmla="*/ 15 h 32"/>
                  <a:gd name="T14" fmla="*/ 4 w 31"/>
                  <a:gd name="T15" fmla="*/ 24 h 32"/>
                  <a:gd name="T16" fmla="*/ 16 w 31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16" y="32"/>
                    </a:moveTo>
                    <a:cubicBezTo>
                      <a:pt x="17" y="28"/>
                      <a:pt x="22" y="30"/>
                      <a:pt x="25" y="27"/>
                    </a:cubicBezTo>
                    <a:cubicBezTo>
                      <a:pt x="28" y="23"/>
                      <a:pt x="29" y="19"/>
                      <a:pt x="31" y="16"/>
                    </a:cubicBezTo>
                    <a:cubicBezTo>
                      <a:pt x="28" y="13"/>
                      <a:pt x="29" y="10"/>
                      <a:pt x="27" y="7"/>
                    </a:cubicBezTo>
                    <a:cubicBezTo>
                      <a:pt x="24" y="3"/>
                      <a:pt x="20" y="2"/>
                      <a:pt x="16" y="1"/>
                    </a:cubicBezTo>
                    <a:cubicBezTo>
                      <a:pt x="14" y="0"/>
                      <a:pt x="10" y="3"/>
                      <a:pt x="7" y="4"/>
                    </a:cubicBezTo>
                    <a:cubicBezTo>
                      <a:pt x="3" y="6"/>
                      <a:pt x="1" y="11"/>
                      <a:pt x="0" y="15"/>
                    </a:cubicBezTo>
                    <a:cubicBezTo>
                      <a:pt x="0" y="18"/>
                      <a:pt x="2" y="21"/>
                      <a:pt x="4" y="24"/>
                    </a:cubicBezTo>
                    <a:cubicBezTo>
                      <a:pt x="6" y="29"/>
                      <a:pt x="11" y="29"/>
                      <a:pt x="1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7" name="Freeform 651">
                <a:extLst>
                  <a:ext uri="{FF2B5EF4-FFF2-40B4-BE49-F238E27FC236}">
                    <a16:creationId xmlns:a16="http://schemas.microsoft.com/office/drawing/2014/main" id="{FB97C677-40E0-4936-905D-44DDEBBFF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2" y="3465"/>
                <a:ext cx="80" cy="78"/>
              </a:xfrm>
              <a:custGeom>
                <a:avLst/>
                <a:gdLst>
                  <a:gd name="T0" fmla="*/ 16 w 31"/>
                  <a:gd name="T1" fmla="*/ 30 h 30"/>
                  <a:gd name="T2" fmla="*/ 25 w 31"/>
                  <a:gd name="T3" fmla="*/ 26 h 30"/>
                  <a:gd name="T4" fmla="*/ 31 w 31"/>
                  <a:gd name="T5" fmla="*/ 16 h 30"/>
                  <a:gd name="T6" fmla="*/ 27 w 31"/>
                  <a:gd name="T7" fmla="*/ 7 h 30"/>
                  <a:gd name="T8" fmla="*/ 16 w 31"/>
                  <a:gd name="T9" fmla="*/ 0 h 30"/>
                  <a:gd name="T10" fmla="*/ 6 w 31"/>
                  <a:gd name="T11" fmla="*/ 4 h 30"/>
                  <a:gd name="T12" fmla="*/ 0 w 31"/>
                  <a:gd name="T13" fmla="*/ 15 h 30"/>
                  <a:gd name="T14" fmla="*/ 5 w 31"/>
                  <a:gd name="T15" fmla="*/ 25 h 30"/>
                  <a:gd name="T16" fmla="*/ 16 w 31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cubicBezTo>
                      <a:pt x="18" y="28"/>
                      <a:pt x="22" y="29"/>
                      <a:pt x="25" y="26"/>
                    </a:cubicBezTo>
                    <a:cubicBezTo>
                      <a:pt x="29" y="23"/>
                      <a:pt x="29" y="19"/>
                      <a:pt x="31" y="16"/>
                    </a:cubicBezTo>
                    <a:cubicBezTo>
                      <a:pt x="31" y="13"/>
                      <a:pt x="29" y="10"/>
                      <a:pt x="27" y="7"/>
                    </a:cubicBezTo>
                    <a:cubicBezTo>
                      <a:pt x="25" y="2"/>
                      <a:pt x="20" y="2"/>
                      <a:pt x="16" y="0"/>
                    </a:cubicBezTo>
                    <a:cubicBezTo>
                      <a:pt x="13" y="2"/>
                      <a:pt x="9" y="1"/>
                      <a:pt x="6" y="4"/>
                    </a:cubicBezTo>
                    <a:cubicBezTo>
                      <a:pt x="3" y="7"/>
                      <a:pt x="2" y="11"/>
                      <a:pt x="0" y="15"/>
                    </a:cubicBezTo>
                    <a:cubicBezTo>
                      <a:pt x="3" y="18"/>
                      <a:pt x="2" y="22"/>
                      <a:pt x="5" y="25"/>
                    </a:cubicBezTo>
                    <a:cubicBezTo>
                      <a:pt x="8" y="28"/>
                      <a:pt x="13" y="28"/>
                      <a:pt x="1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8" name="Freeform 652">
                <a:extLst>
                  <a:ext uri="{FF2B5EF4-FFF2-40B4-BE49-F238E27FC236}">
                    <a16:creationId xmlns:a16="http://schemas.microsoft.com/office/drawing/2014/main" id="{40616C58-D2C6-4F6C-8DFE-70895CFCA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" y="2726"/>
                <a:ext cx="80" cy="81"/>
              </a:xfrm>
              <a:custGeom>
                <a:avLst/>
                <a:gdLst>
                  <a:gd name="T0" fmla="*/ 15 w 31"/>
                  <a:gd name="T1" fmla="*/ 31 h 31"/>
                  <a:gd name="T2" fmla="*/ 24 w 31"/>
                  <a:gd name="T3" fmla="*/ 28 h 31"/>
                  <a:gd name="T4" fmla="*/ 30 w 31"/>
                  <a:gd name="T5" fmla="*/ 17 h 31"/>
                  <a:gd name="T6" fmla="*/ 27 w 31"/>
                  <a:gd name="T7" fmla="*/ 8 h 31"/>
                  <a:gd name="T8" fmla="*/ 16 w 31"/>
                  <a:gd name="T9" fmla="*/ 1 h 31"/>
                  <a:gd name="T10" fmla="*/ 7 w 31"/>
                  <a:gd name="T11" fmla="*/ 4 h 31"/>
                  <a:gd name="T12" fmla="*/ 0 w 31"/>
                  <a:gd name="T13" fmla="*/ 16 h 31"/>
                  <a:gd name="T14" fmla="*/ 4 w 31"/>
                  <a:gd name="T15" fmla="*/ 25 h 31"/>
                  <a:gd name="T16" fmla="*/ 15 w 31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18" y="29"/>
                      <a:pt x="21" y="30"/>
                      <a:pt x="24" y="28"/>
                    </a:cubicBezTo>
                    <a:cubicBezTo>
                      <a:pt x="28" y="25"/>
                      <a:pt x="29" y="20"/>
                      <a:pt x="30" y="17"/>
                    </a:cubicBezTo>
                    <a:cubicBezTo>
                      <a:pt x="31" y="14"/>
                      <a:pt x="28" y="11"/>
                      <a:pt x="27" y="8"/>
                    </a:cubicBezTo>
                    <a:cubicBezTo>
                      <a:pt x="25" y="3"/>
                      <a:pt x="20" y="2"/>
                      <a:pt x="16" y="1"/>
                    </a:cubicBezTo>
                    <a:cubicBezTo>
                      <a:pt x="13" y="0"/>
                      <a:pt x="10" y="3"/>
                      <a:pt x="7" y="4"/>
                    </a:cubicBezTo>
                    <a:cubicBezTo>
                      <a:pt x="2" y="7"/>
                      <a:pt x="2" y="12"/>
                      <a:pt x="0" y="16"/>
                    </a:cubicBezTo>
                    <a:cubicBezTo>
                      <a:pt x="3" y="18"/>
                      <a:pt x="1" y="23"/>
                      <a:pt x="4" y="25"/>
                    </a:cubicBezTo>
                    <a:cubicBezTo>
                      <a:pt x="7" y="29"/>
                      <a:pt x="12" y="29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9" name="Freeform 653">
                <a:extLst>
                  <a:ext uri="{FF2B5EF4-FFF2-40B4-BE49-F238E27FC236}">
                    <a16:creationId xmlns:a16="http://schemas.microsoft.com/office/drawing/2014/main" id="{D2F44E11-05CF-4DB8-B8AD-3FBBD21E3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" y="3045"/>
                <a:ext cx="80" cy="80"/>
              </a:xfrm>
              <a:custGeom>
                <a:avLst/>
                <a:gdLst>
                  <a:gd name="T0" fmla="*/ 7 w 31"/>
                  <a:gd name="T1" fmla="*/ 28 h 31"/>
                  <a:gd name="T2" fmla="*/ 15 w 31"/>
                  <a:gd name="T3" fmla="*/ 31 h 31"/>
                  <a:gd name="T4" fmla="*/ 27 w 31"/>
                  <a:gd name="T5" fmla="*/ 24 h 31"/>
                  <a:gd name="T6" fmla="*/ 30 w 31"/>
                  <a:gd name="T7" fmla="*/ 15 h 31"/>
                  <a:gd name="T8" fmla="*/ 24 w 31"/>
                  <a:gd name="T9" fmla="*/ 4 h 31"/>
                  <a:gd name="T10" fmla="*/ 15 w 31"/>
                  <a:gd name="T11" fmla="*/ 0 h 31"/>
                  <a:gd name="T12" fmla="*/ 4 w 31"/>
                  <a:gd name="T13" fmla="*/ 6 h 31"/>
                  <a:gd name="T14" fmla="*/ 0 w 31"/>
                  <a:gd name="T15" fmla="*/ 16 h 31"/>
                  <a:gd name="T16" fmla="*/ 7 w 31"/>
                  <a:gd name="T1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7" y="28"/>
                    </a:moveTo>
                    <a:cubicBezTo>
                      <a:pt x="10" y="29"/>
                      <a:pt x="13" y="30"/>
                      <a:pt x="15" y="31"/>
                    </a:cubicBezTo>
                    <a:cubicBezTo>
                      <a:pt x="19" y="29"/>
                      <a:pt x="25" y="29"/>
                      <a:pt x="27" y="24"/>
                    </a:cubicBezTo>
                    <a:cubicBezTo>
                      <a:pt x="28" y="21"/>
                      <a:pt x="31" y="18"/>
                      <a:pt x="30" y="15"/>
                    </a:cubicBezTo>
                    <a:cubicBezTo>
                      <a:pt x="29" y="12"/>
                      <a:pt x="28" y="7"/>
                      <a:pt x="24" y="4"/>
                    </a:cubicBezTo>
                    <a:cubicBezTo>
                      <a:pt x="21" y="2"/>
                      <a:pt x="18" y="3"/>
                      <a:pt x="15" y="0"/>
                    </a:cubicBezTo>
                    <a:cubicBezTo>
                      <a:pt x="12" y="3"/>
                      <a:pt x="7" y="3"/>
                      <a:pt x="4" y="6"/>
                    </a:cubicBezTo>
                    <a:cubicBezTo>
                      <a:pt x="2" y="9"/>
                      <a:pt x="2" y="13"/>
                      <a:pt x="0" y="16"/>
                    </a:cubicBezTo>
                    <a:cubicBezTo>
                      <a:pt x="2" y="20"/>
                      <a:pt x="2" y="25"/>
                      <a:pt x="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0" name="Freeform 654">
                <a:extLst>
                  <a:ext uri="{FF2B5EF4-FFF2-40B4-BE49-F238E27FC236}">
                    <a16:creationId xmlns:a16="http://schemas.microsoft.com/office/drawing/2014/main" id="{101D4F3B-D961-45E8-8294-885E0A076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" y="2936"/>
                <a:ext cx="80" cy="80"/>
              </a:xfrm>
              <a:custGeom>
                <a:avLst/>
                <a:gdLst>
                  <a:gd name="T0" fmla="*/ 7 w 31"/>
                  <a:gd name="T1" fmla="*/ 27 h 31"/>
                  <a:gd name="T2" fmla="*/ 16 w 31"/>
                  <a:gd name="T3" fmla="*/ 31 h 31"/>
                  <a:gd name="T4" fmla="*/ 27 w 31"/>
                  <a:gd name="T5" fmla="*/ 24 h 31"/>
                  <a:gd name="T6" fmla="*/ 30 w 31"/>
                  <a:gd name="T7" fmla="*/ 15 h 31"/>
                  <a:gd name="T8" fmla="*/ 24 w 31"/>
                  <a:gd name="T9" fmla="*/ 4 h 31"/>
                  <a:gd name="T10" fmla="*/ 15 w 31"/>
                  <a:gd name="T11" fmla="*/ 0 h 31"/>
                  <a:gd name="T12" fmla="*/ 5 w 31"/>
                  <a:gd name="T13" fmla="*/ 5 h 31"/>
                  <a:gd name="T14" fmla="*/ 0 w 31"/>
                  <a:gd name="T15" fmla="*/ 16 h 31"/>
                  <a:gd name="T16" fmla="*/ 7 w 31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7" y="27"/>
                    </a:moveTo>
                    <a:cubicBezTo>
                      <a:pt x="10" y="29"/>
                      <a:pt x="13" y="31"/>
                      <a:pt x="16" y="31"/>
                    </a:cubicBezTo>
                    <a:cubicBezTo>
                      <a:pt x="20" y="30"/>
                      <a:pt x="25" y="29"/>
                      <a:pt x="27" y="24"/>
                    </a:cubicBezTo>
                    <a:cubicBezTo>
                      <a:pt x="29" y="21"/>
                      <a:pt x="31" y="17"/>
                      <a:pt x="30" y="15"/>
                    </a:cubicBezTo>
                    <a:cubicBezTo>
                      <a:pt x="29" y="11"/>
                      <a:pt x="28" y="7"/>
                      <a:pt x="24" y="4"/>
                    </a:cubicBezTo>
                    <a:cubicBezTo>
                      <a:pt x="22" y="2"/>
                      <a:pt x="18" y="3"/>
                      <a:pt x="15" y="0"/>
                    </a:cubicBezTo>
                    <a:cubicBezTo>
                      <a:pt x="12" y="3"/>
                      <a:pt x="8" y="2"/>
                      <a:pt x="5" y="5"/>
                    </a:cubicBezTo>
                    <a:cubicBezTo>
                      <a:pt x="2" y="9"/>
                      <a:pt x="2" y="13"/>
                      <a:pt x="0" y="16"/>
                    </a:cubicBezTo>
                    <a:cubicBezTo>
                      <a:pt x="2" y="20"/>
                      <a:pt x="2" y="25"/>
                      <a:pt x="7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1" name="Freeform 655">
                <a:extLst>
                  <a:ext uri="{FF2B5EF4-FFF2-40B4-BE49-F238E27FC236}">
                    <a16:creationId xmlns:a16="http://schemas.microsoft.com/office/drawing/2014/main" id="{CEA90949-A3ED-4DCA-83F8-A9210FAEB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8" y="2936"/>
                <a:ext cx="78" cy="80"/>
              </a:xfrm>
              <a:custGeom>
                <a:avLst/>
                <a:gdLst>
                  <a:gd name="T0" fmla="*/ 7 w 30"/>
                  <a:gd name="T1" fmla="*/ 27 h 31"/>
                  <a:gd name="T2" fmla="*/ 16 w 30"/>
                  <a:gd name="T3" fmla="*/ 31 h 31"/>
                  <a:gd name="T4" fmla="*/ 26 w 30"/>
                  <a:gd name="T5" fmla="*/ 25 h 31"/>
                  <a:gd name="T6" fmla="*/ 30 w 30"/>
                  <a:gd name="T7" fmla="*/ 16 h 31"/>
                  <a:gd name="T8" fmla="*/ 26 w 30"/>
                  <a:gd name="T9" fmla="*/ 6 h 31"/>
                  <a:gd name="T10" fmla="*/ 15 w 30"/>
                  <a:gd name="T11" fmla="*/ 0 h 31"/>
                  <a:gd name="T12" fmla="*/ 4 w 30"/>
                  <a:gd name="T13" fmla="*/ 6 h 31"/>
                  <a:gd name="T14" fmla="*/ 0 w 30"/>
                  <a:gd name="T15" fmla="*/ 16 h 31"/>
                  <a:gd name="T16" fmla="*/ 7 w 30"/>
                  <a:gd name="T17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1">
                    <a:moveTo>
                      <a:pt x="7" y="27"/>
                    </a:moveTo>
                    <a:cubicBezTo>
                      <a:pt x="10" y="29"/>
                      <a:pt x="13" y="31"/>
                      <a:pt x="16" y="31"/>
                    </a:cubicBezTo>
                    <a:cubicBezTo>
                      <a:pt x="19" y="29"/>
                      <a:pt x="23" y="29"/>
                      <a:pt x="26" y="25"/>
                    </a:cubicBezTo>
                    <a:cubicBezTo>
                      <a:pt x="29" y="22"/>
                      <a:pt x="30" y="19"/>
                      <a:pt x="30" y="16"/>
                    </a:cubicBezTo>
                    <a:cubicBezTo>
                      <a:pt x="30" y="13"/>
                      <a:pt x="29" y="9"/>
                      <a:pt x="26" y="6"/>
                    </a:cubicBezTo>
                    <a:cubicBezTo>
                      <a:pt x="23" y="3"/>
                      <a:pt x="19" y="2"/>
                      <a:pt x="15" y="0"/>
                    </a:cubicBezTo>
                    <a:cubicBezTo>
                      <a:pt x="12" y="2"/>
                      <a:pt x="7" y="3"/>
                      <a:pt x="4" y="6"/>
                    </a:cubicBezTo>
                    <a:cubicBezTo>
                      <a:pt x="2" y="9"/>
                      <a:pt x="2" y="13"/>
                      <a:pt x="0" y="16"/>
                    </a:cubicBezTo>
                    <a:cubicBezTo>
                      <a:pt x="2" y="20"/>
                      <a:pt x="2" y="25"/>
                      <a:pt x="7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2" name="Freeform 656">
                <a:extLst>
                  <a:ext uri="{FF2B5EF4-FFF2-40B4-BE49-F238E27FC236}">
                    <a16:creationId xmlns:a16="http://schemas.microsoft.com/office/drawing/2014/main" id="{0A2E6273-A103-4F70-A2F2-AF8FBFAAB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6" y="2936"/>
                <a:ext cx="80" cy="80"/>
              </a:xfrm>
              <a:custGeom>
                <a:avLst/>
                <a:gdLst>
                  <a:gd name="T0" fmla="*/ 15 w 31"/>
                  <a:gd name="T1" fmla="*/ 31 h 31"/>
                  <a:gd name="T2" fmla="*/ 25 w 31"/>
                  <a:gd name="T3" fmla="*/ 26 h 31"/>
                  <a:gd name="T4" fmla="*/ 30 w 31"/>
                  <a:gd name="T5" fmla="*/ 16 h 31"/>
                  <a:gd name="T6" fmla="*/ 27 w 31"/>
                  <a:gd name="T7" fmla="*/ 7 h 31"/>
                  <a:gd name="T8" fmla="*/ 15 w 31"/>
                  <a:gd name="T9" fmla="*/ 0 h 31"/>
                  <a:gd name="T10" fmla="*/ 6 w 31"/>
                  <a:gd name="T11" fmla="*/ 5 h 31"/>
                  <a:gd name="T12" fmla="*/ 0 w 31"/>
                  <a:gd name="T13" fmla="*/ 16 h 31"/>
                  <a:gd name="T14" fmla="*/ 5 w 31"/>
                  <a:gd name="T15" fmla="*/ 26 h 31"/>
                  <a:gd name="T16" fmla="*/ 15 w 31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18" y="28"/>
                      <a:pt x="22" y="29"/>
                      <a:pt x="25" y="26"/>
                    </a:cubicBezTo>
                    <a:cubicBezTo>
                      <a:pt x="28" y="23"/>
                      <a:pt x="29" y="19"/>
                      <a:pt x="30" y="16"/>
                    </a:cubicBezTo>
                    <a:cubicBezTo>
                      <a:pt x="31" y="14"/>
                      <a:pt x="28" y="10"/>
                      <a:pt x="27" y="7"/>
                    </a:cubicBezTo>
                    <a:cubicBezTo>
                      <a:pt x="24" y="3"/>
                      <a:pt x="19" y="3"/>
                      <a:pt x="15" y="0"/>
                    </a:cubicBezTo>
                    <a:cubicBezTo>
                      <a:pt x="12" y="2"/>
                      <a:pt x="9" y="2"/>
                      <a:pt x="6" y="5"/>
                    </a:cubicBezTo>
                    <a:cubicBezTo>
                      <a:pt x="2" y="8"/>
                      <a:pt x="2" y="12"/>
                      <a:pt x="0" y="16"/>
                    </a:cubicBezTo>
                    <a:cubicBezTo>
                      <a:pt x="2" y="19"/>
                      <a:pt x="1" y="23"/>
                      <a:pt x="5" y="26"/>
                    </a:cubicBezTo>
                    <a:cubicBezTo>
                      <a:pt x="8" y="29"/>
                      <a:pt x="12" y="29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3" name="Freeform 657">
                <a:extLst>
                  <a:ext uri="{FF2B5EF4-FFF2-40B4-BE49-F238E27FC236}">
                    <a16:creationId xmlns:a16="http://schemas.microsoft.com/office/drawing/2014/main" id="{6F92B799-4AF5-4A3C-BEF6-6729088C0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9" y="2936"/>
                <a:ext cx="81" cy="80"/>
              </a:xfrm>
              <a:custGeom>
                <a:avLst/>
                <a:gdLst>
                  <a:gd name="T0" fmla="*/ 15 w 31"/>
                  <a:gd name="T1" fmla="*/ 31 h 31"/>
                  <a:gd name="T2" fmla="*/ 24 w 31"/>
                  <a:gd name="T3" fmla="*/ 27 h 31"/>
                  <a:gd name="T4" fmla="*/ 30 w 31"/>
                  <a:gd name="T5" fmla="*/ 16 h 31"/>
                  <a:gd name="T6" fmla="*/ 27 w 31"/>
                  <a:gd name="T7" fmla="*/ 7 h 31"/>
                  <a:gd name="T8" fmla="*/ 16 w 31"/>
                  <a:gd name="T9" fmla="*/ 1 h 31"/>
                  <a:gd name="T10" fmla="*/ 7 w 31"/>
                  <a:gd name="T11" fmla="*/ 4 h 31"/>
                  <a:gd name="T12" fmla="*/ 0 w 31"/>
                  <a:gd name="T13" fmla="*/ 16 h 31"/>
                  <a:gd name="T14" fmla="*/ 4 w 31"/>
                  <a:gd name="T15" fmla="*/ 25 h 31"/>
                  <a:gd name="T16" fmla="*/ 15 w 31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18" y="28"/>
                      <a:pt x="21" y="29"/>
                      <a:pt x="24" y="27"/>
                    </a:cubicBezTo>
                    <a:cubicBezTo>
                      <a:pt x="28" y="24"/>
                      <a:pt x="29" y="20"/>
                      <a:pt x="30" y="16"/>
                    </a:cubicBezTo>
                    <a:cubicBezTo>
                      <a:pt x="31" y="14"/>
                      <a:pt x="29" y="10"/>
                      <a:pt x="27" y="7"/>
                    </a:cubicBezTo>
                    <a:cubicBezTo>
                      <a:pt x="25" y="3"/>
                      <a:pt x="20" y="2"/>
                      <a:pt x="16" y="1"/>
                    </a:cubicBezTo>
                    <a:cubicBezTo>
                      <a:pt x="13" y="0"/>
                      <a:pt x="10" y="3"/>
                      <a:pt x="7" y="4"/>
                    </a:cubicBezTo>
                    <a:cubicBezTo>
                      <a:pt x="2" y="6"/>
                      <a:pt x="2" y="12"/>
                      <a:pt x="0" y="16"/>
                    </a:cubicBezTo>
                    <a:cubicBezTo>
                      <a:pt x="3" y="18"/>
                      <a:pt x="1" y="22"/>
                      <a:pt x="4" y="25"/>
                    </a:cubicBezTo>
                    <a:cubicBezTo>
                      <a:pt x="8" y="28"/>
                      <a:pt x="12" y="29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4" name="Freeform 658">
                <a:extLst>
                  <a:ext uri="{FF2B5EF4-FFF2-40B4-BE49-F238E27FC236}">
                    <a16:creationId xmlns:a16="http://schemas.microsoft.com/office/drawing/2014/main" id="{021CBD5D-3072-453B-8A8D-B3FF56B483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" y="3462"/>
                <a:ext cx="83" cy="81"/>
              </a:xfrm>
              <a:custGeom>
                <a:avLst/>
                <a:gdLst>
                  <a:gd name="T0" fmla="*/ 16 w 32"/>
                  <a:gd name="T1" fmla="*/ 31 h 31"/>
                  <a:gd name="T2" fmla="*/ 25 w 32"/>
                  <a:gd name="T3" fmla="*/ 28 h 31"/>
                  <a:gd name="T4" fmla="*/ 31 w 32"/>
                  <a:gd name="T5" fmla="*/ 17 h 31"/>
                  <a:gd name="T6" fmla="*/ 28 w 32"/>
                  <a:gd name="T7" fmla="*/ 8 h 31"/>
                  <a:gd name="T8" fmla="*/ 16 w 32"/>
                  <a:gd name="T9" fmla="*/ 1 h 31"/>
                  <a:gd name="T10" fmla="*/ 8 w 32"/>
                  <a:gd name="T11" fmla="*/ 4 h 31"/>
                  <a:gd name="T12" fmla="*/ 0 w 32"/>
                  <a:gd name="T13" fmla="*/ 16 h 31"/>
                  <a:gd name="T14" fmla="*/ 5 w 32"/>
                  <a:gd name="T15" fmla="*/ 26 h 31"/>
                  <a:gd name="T16" fmla="*/ 16 w 32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1">
                    <a:moveTo>
                      <a:pt x="16" y="31"/>
                    </a:moveTo>
                    <a:cubicBezTo>
                      <a:pt x="18" y="29"/>
                      <a:pt x="22" y="30"/>
                      <a:pt x="25" y="28"/>
                    </a:cubicBezTo>
                    <a:cubicBezTo>
                      <a:pt x="29" y="25"/>
                      <a:pt x="30" y="20"/>
                      <a:pt x="31" y="17"/>
                    </a:cubicBezTo>
                    <a:cubicBezTo>
                      <a:pt x="32" y="14"/>
                      <a:pt x="29" y="11"/>
                      <a:pt x="28" y="8"/>
                    </a:cubicBezTo>
                    <a:cubicBezTo>
                      <a:pt x="25" y="3"/>
                      <a:pt x="20" y="2"/>
                      <a:pt x="16" y="1"/>
                    </a:cubicBezTo>
                    <a:cubicBezTo>
                      <a:pt x="14" y="0"/>
                      <a:pt x="10" y="3"/>
                      <a:pt x="8" y="4"/>
                    </a:cubicBezTo>
                    <a:cubicBezTo>
                      <a:pt x="3" y="7"/>
                      <a:pt x="3" y="12"/>
                      <a:pt x="0" y="16"/>
                    </a:cubicBezTo>
                    <a:cubicBezTo>
                      <a:pt x="3" y="19"/>
                      <a:pt x="2" y="23"/>
                      <a:pt x="5" y="26"/>
                    </a:cubicBezTo>
                    <a:cubicBezTo>
                      <a:pt x="8" y="29"/>
                      <a:pt x="12" y="29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5" name="Freeform 659">
                <a:extLst>
                  <a:ext uri="{FF2B5EF4-FFF2-40B4-BE49-F238E27FC236}">
                    <a16:creationId xmlns:a16="http://schemas.microsoft.com/office/drawing/2014/main" id="{E9681D69-74CF-4683-ADCA-DF1C6715F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4" y="3462"/>
                <a:ext cx="80" cy="81"/>
              </a:xfrm>
              <a:custGeom>
                <a:avLst/>
                <a:gdLst>
                  <a:gd name="T0" fmla="*/ 16 w 31"/>
                  <a:gd name="T1" fmla="*/ 31 h 31"/>
                  <a:gd name="T2" fmla="*/ 25 w 31"/>
                  <a:gd name="T3" fmla="*/ 28 h 31"/>
                  <a:gd name="T4" fmla="*/ 31 w 31"/>
                  <a:gd name="T5" fmla="*/ 17 h 31"/>
                  <a:gd name="T6" fmla="*/ 27 w 31"/>
                  <a:gd name="T7" fmla="*/ 8 h 31"/>
                  <a:gd name="T8" fmla="*/ 16 w 31"/>
                  <a:gd name="T9" fmla="*/ 1 h 31"/>
                  <a:gd name="T10" fmla="*/ 7 w 31"/>
                  <a:gd name="T11" fmla="*/ 5 h 31"/>
                  <a:gd name="T12" fmla="*/ 0 w 31"/>
                  <a:gd name="T13" fmla="*/ 16 h 31"/>
                  <a:gd name="T14" fmla="*/ 5 w 31"/>
                  <a:gd name="T15" fmla="*/ 26 h 31"/>
                  <a:gd name="T16" fmla="*/ 16 w 31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18" y="29"/>
                      <a:pt x="22" y="30"/>
                      <a:pt x="25" y="28"/>
                    </a:cubicBezTo>
                    <a:cubicBezTo>
                      <a:pt x="28" y="25"/>
                      <a:pt x="30" y="20"/>
                      <a:pt x="31" y="17"/>
                    </a:cubicBezTo>
                    <a:cubicBezTo>
                      <a:pt x="31" y="14"/>
                      <a:pt x="29" y="11"/>
                      <a:pt x="27" y="8"/>
                    </a:cubicBezTo>
                    <a:cubicBezTo>
                      <a:pt x="25" y="3"/>
                      <a:pt x="20" y="2"/>
                      <a:pt x="16" y="1"/>
                    </a:cubicBezTo>
                    <a:cubicBezTo>
                      <a:pt x="14" y="0"/>
                      <a:pt x="10" y="3"/>
                      <a:pt x="7" y="5"/>
                    </a:cubicBezTo>
                    <a:cubicBezTo>
                      <a:pt x="3" y="7"/>
                      <a:pt x="3" y="12"/>
                      <a:pt x="0" y="16"/>
                    </a:cubicBezTo>
                    <a:cubicBezTo>
                      <a:pt x="3" y="19"/>
                      <a:pt x="2" y="23"/>
                      <a:pt x="5" y="26"/>
                    </a:cubicBezTo>
                    <a:cubicBezTo>
                      <a:pt x="8" y="29"/>
                      <a:pt x="12" y="29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6" name="Freeform 660">
                <a:extLst>
                  <a:ext uri="{FF2B5EF4-FFF2-40B4-BE49-F238E27FC236}">
                    <a16:creationId xmlns:a16="http://schemas.microsoft.com/office/drawing/2014/main" id="{5036A6FD-972B-477F-8460-7019114E7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3465"/>
                <a:ext cx="81" cy="80"/>
              </a:xfrm>
              <a:custGeom>
                <a:avLst/>
                <a:gdLst>
                  <a:gd name="T0" fmla="*/ 15 w 31"/>
                  <a:gd name="T1" fmla="*/ 30 h 31"/>
                  <a:gd name="T2" fmla="*/ 24 w 31"/>
                  <a:gd name="T3" fmla="*/ 27 h 31"/>
                  <a:gd name="T4" fmla="*/ 30 w 31"/>
                  <a:gd name="T5" fmla="*/ 15 h 31"/>
                  <a:gd name="T6" fmla="*/ 27 w 31"/>
                  <a:gd name="T7" fmla="*/ 7 h 31"/>
                  <a:gd name="T8" fmla="*/ 15 w 31"/>
                  <a:gd name="T9" fmla="*/ 0 h 31"/>
                  <a:gd name="T10" fmla="*/ 5 w 31"/>
                  <a:gd name="T11" fmla="*/ 5 h 31"/>
                  <a:gd name="T12" fmla="*/ 0 w 31"/>
                  <a:gd name="T13" fmla="*/ 15 h 31"/>
                  <a:gd name="T14" fmla="*/ 4 w 31"/>
                  <a:gd name="T15" fmla="*/ 24 h 31"/>
                  <a:gd name="T16" fmla="*/ 15 w 31"/>
                  <a:gd name="T17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5" y="30"/>
                    </a:moveTo>
                    <a:cubicBezTo>
                      <a:pt x="17" y="31"/>
                      <a:pt x="21" y="28"/>
                      <a:pt x="24" y="27"/>
                    </a:cubicBezTo>
                    <a:cubicBezTo>
                      <a:pt x="28" y="25"/>
                      <a:pt x="29" y="20"/>
                      <a:pt x="30" y="15"/>
                    </a:cubicBezTo>
                    <a:cubicBezTo>
                      <a:pt x="31" y="13"/>
                      <a:pt x="28" y="9"/>
                      <a:pt x="27" y="7"/>
                    </a:cubicBezTo>
                    <a:cubicBezTo>
                      <a:pt x="24" y="2"/>
                      <a:pt x="19" y="2"/>
                      <a:pt x="15" y="0"/>
                    </a:cubicBezTo>
                    <a:cubicBezTo>
                      <a:pt x="12" y="2"/>
                      <a:pt x="8" y="2"/>
                      <a:pt x="5" y="5"/>
                    </a:cubicBezTo>
                    <a:cubicBezTo>
                      <a:pt x="2" y="8"/>
                      <a:pt x="2" y="12"/>
                      <a:pt x="0" y="15"/>
                    </a:cubicBezTo>
                    <a:cubicBezTo>
                      <a:pt x="3" y="18"/>
                      <a:pt x="2" y="21"/>
                      <a:pt x="4" y="24"/>
                    </a:cubicBezTo>
                    <a:cubicBezTo>
                      <a:pt x="7" y="28"/>
                      <a:pt x="11" y="29"/>
                      <a:pt x="1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7" name="Freeform 661">
                <a:extLst>
                  <a:ext uri="{FF2B5EF4-FFF2-40B4-BE49-F238E27FC236}">
                    <a16:creationId xmlns:a16="http://schemas.microsoft.com/office/drawing/2014/main" id="{D9AD6467-6143-401F-B9D8-807E6795F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9" y="3045"/>
                <a:ext cx="81" cy="83"/>
              </a:xfrm>
              <a:custGeom>
                <a:avLst/>
                <a:gdLst>
                  <a:gd name="T0" fmla="*/ 7 w 31"/>
                  <a:gd name="T1" fmla="*/ 28 h 32"/>
                  <a:gd name="T2" fmla="*/ 16 w 31"/>
                  <a:gd name="T3" fmla="*/ 31 h 32"/>
                  <a:gd name="T4" fmla="*/ 28 w 31"/>
                  <a:gd name="T5" fmla="*/ 23 h 32"/>
                  <a:gd name="T6" fmla="*/ 30 w 31"/>
                  <a:gd name="T7" fmla="*/ 15 h 32"/>
                  <a:gd name="T8" fmla="*/ 23 w 31"/>
                  <a:gd name="T9" fmla="*/ 4 h 32"/>
                  <a:gd name="T10" fmla="*/ 15 w 31"/>
                  <a:gd name="T11" fmla="*/ 1 h 32"/>
                  <a:gd name="T12" fmla="*/ 4 w 31"/>
                  <a:gd name="T13" fmla="*/ 7 h 32"/>
                  <a:gd name="T14" fmla="*/ 0 w 31"/>
                  <a:gd name="T15" fmla="*/ 16 h 32"/>
                  <a:gd name="T16" fmla="*/ 7 w 31"/>
                  <a:gd name="T17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2">
                    <a:moveTo>
                      <a:pt x="7" y="28"/>
                    </a:moveTo>
                    <a:cubicBezTo>
                      <a:pt x="10" y="29"/>
                      <a:pt x="13" y="32"/>
                      <a:pt x="16" y="31"/>
                    </a:cubicBezTo>
                    <a:cubicBezTo>
                      <a:pt x="20" y="30"/>
                      <a:pt x="25" y="28"/>
                      <a:pt x="28" y="23"/>
                    </a:cubicBezTo>
                    <a:cubicBezTo>
                      <a:pt x="29" y="21"/>
                      <a:pt x="31" y="17"/>
                      <a:pt x="30" y="15"/>
                    </a:cubicBezTo>
                    <a:cubicBezTo>
                      <a:pt x="29" y="11"/>
                      <a:pt x="28" y="6"/>
                      <a:pt x="23" y="4"/>
                    </a:cubicBezTo>
                    <a:cubicBezTo>
                      <a:pt x="21" y="2"/>
                      <a:pt x="17" y="0"/>
                      <a:pt x="15" y="1"/>
                    </a:cubicBezTo>
                    <a:cubicBezTo>
                      <a:pt x="11" y="2"/>
                      <a:pt x="6" y="3"/>
                      <a:pt x="4" y="7"/>
                    </a:cubicBezTo>
                    <a:cubicBezTo>
                      <a:pt x="2" y="10"/>
                      <a:pt x="1" y="13"/>
                      <a:pt x="0" y="16"/>
                    </a:cubicBezTo>
                    <a:cubicBezTo>
                      <a:pt x="2" y="20"/>
                      <a:pt x="2" y="25"/>
                      <a:pt x="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8" name="Freeform 662">
                <a:extLst>
                  <a:ext uri="{FF2B5EF4-FFF2-40B4-BE49-F238E27FC236}">
                    <a16:creationId xmlns:a16="http://schemas.microsoft.com/office/drawing/2014/main" id="{E1927E1A-40F0-49B0-9BD8-1BB9114E8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" y="2832"/>
                <a:ext cx="81" cy="81"/>
              </a:xfrm>
              <a:custGeom>
                <a:avLst/>
                <a:gdLst>
                  <a:gd name="T0" fmla="*/ 16 w 31"/>
                  <a:gd name="T1" fmla="*/ 31 h 31"/>
                  <a:gd name="T2" fmla="*/ 24 w 31"/>
                  <a:gd name="T3" fmla="*/ 27 h 31"/>
                  <a:gd name="T4" fmla="*/ 31 w 31"/>
                  <a:gd name="T5" fmla="*/ 15 h 31"/>
                  <a:gd name="T6" fmla="*/ 28 w 31"/>
                  <a:gd name="T7" fmla="*/ 7 h 31"/>
                  <a:gd name="T8" fmla="*/ 17 w 31"/>
                  <a:gd name="T9" fmla="*/ 0 h 31"/>
                  <a:gd name="T10" fmla="*/ 8 w 31"/>
                  <a:gd name="T11" fmla="*/ 3 h 31"/>
                  <a:gd name="T12" fmla="*/ 1 w 31"/>
                  <a:gd name="T13" fmla="*/ 15 h 31"/>
                  <a:gd name="T14" fmla="*/ 4 w 31"/>
                  <a:gd name="T15" fmla="*/ 24 h 31"/>
                  <a:gd name="T16" fmla="*/ 16 w 31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cubicBezTo>
                      <a:pt x="18" y="30"/>
                      <a:pt x="21" y="28"/>
                      <a:pt x="24" y="27"/>
                    </a:cubicBezTo>
                    <a:cubicBezTo>
                      <a:pt x="29" y="24"/>
                      <a:pt x="30" y="20"/>
                      <a:pt x="31" y="15"/>
                    </a:cubicBezTo>
                    <a:cubicBezTo>
                      <a:pt x="31" y="13"/>
                      <a:pt x="29" y="10"/>
                      <a:pt x="28" y="7"/>
                    </a:cubicBezTo>
                    <a:cubicBezTo>
                      <a:pt x="25" y="3"/>
                      <a:pt x="21" y="1"/>
                      <a:pt x="17" y="0"/>
                    </a:cubicBezTo>
                    <a:cubicBezTo>
                      <a:pt x="14" y="0"/>
                      <a:pt x="10" y="2"/>
                      <a:pt x="8" y="3"/>
                    </a:cubicBezTo>
                    <a:cubicBezTo>
                      <a:pt x="3" y="6"/>
                      <a:pt x="2" y="11"/>
                      <a:pt x="1" y="15"/>
                    </a:cubicBezTo>
                    <a:cubicBezTo>
                      <a:pt x="0" y="17"/>
                      <a:pt x="3" y="21"/>
                      <a:pt x="4" y="24"/>
                    </a:cubicBezTo>
                    <a:cubicBezTo>
                      <a:pt x="6" y="28"/>
                      <a:pt x="12" y="28"/>
                      <a:pt x="1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9" name="Freeform 663">
                <a:extLst>
                  <a:ext uri="{FF2B5EF4-FFF2-40B4-BE49-F238E27FC236}">
                    <a16:creationId xmlns:a16="http://schemas.microsoft.com/office/drawing/2014/main" id="{576CC11E-ED9A-4586-A5E4-22CB59FEC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" y="3255"/>
                <a:ext cx="80" cy="80"/>
              </a:xfrm>
              <a:custGeom>
                <a:avLst/>
                <a:gdLst>
                  <a:gd name="T0" fmla="*/ 7 w 31"/>
                  <a:gd name="T1" fmla="*/ 27 h 31"/>
                  <a:gd name="T2" fmla="*/ 16 w 31"/>
                  <a:gd name="T3" fmla="*/ 30 h 31"/>
                  <a:gd name="T4" fmla="*/ 26 w 31"/>
                  <a:gd name="T5" fmla="*/ 25 h 31"/>
                  <a:gd name="T6" fmla="*/ 31 w 31"/>
                  <a:gd name="T7" fmla="*/ 16 h 31"/>
                  <a:gd name="T8" fmla="*/ 27 w 31"/>
                  <a:gd name="T9" fmla="*/ 6 h 31"/>
                  <a:gd name="T10" fmla="*/ 16 w 31"/>
                  <a:gd name="T11" fmla="*/ 0 h 31"/>
                  <a:gd name="T12" fmla="*/ 9 w 31"/>
                  <a:gd name="T13" fmla="*/ 2 h 31"/>
                  <a:gd name="T14" fmla="*/ 2 w 31"/>
                  <a:gd name="T15" fmla="*/ 9 h 31"/>
                  <a:gd name="T16" fmla="*/ 1 w 31"/>
                  <a:gd name="T17" fmla="*/ 16 h 31"/>
                  <a:gd name="T18" fmla="*/ 7 w 31"/>
                  <a:gd name="T1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31">
                    <a:moveTo>
                      <a:pt x="7" y="27"/>
                    </a:moveTo>
                    <a:cubicBezTo>
                      <a:pt x="10" y="29"/>
                      <a:pt x="14" y="31"/>
                      <a:pt x="16" y="30"/>
                    </a:cubicBezTo>
                    <a:cubicBezTo>
                      <a:pt x="19" y="29"/>
                      <a:pt x="23" y="29"/>
                      <a:pt x="26" y="25"/>
                    </a:cubicBezTo>
                    <a:cubicBezTo>
                      <a:pt x="29" y="22"/>
                      <a:pt x="30" y="19"/>
                      <a:pt x="31" y="16"/>
                    </a:cubicBezTo>
                    <a:cubicBezTo>
                      <a:pt x="31" y="13"/>
                      <a:pt x="29" y="9"/>
                      <a:pt x="27" y="6"/>
                    </a:cubicBezTo>
                    <a:cubicBezTo>
                      <a:pt x="24" y="3"/>
                      <a:pt x="19" y="2"/>
                      <a:pt x="16" y="0"/>
                    </a:cubicBezTo>
                    <a:cubicBezTo>
                      <a:pt x="13" y="1"/>
                      <a:pt x="11" y="1"/>
                      <a:pt x="9" y="2"/>
                    </a:cubicBezTo>
                    <a:cubicBezTo>
                      <a:pt x="6" y="4"/>
                      <a:pt x="4" y="6"/>
                      <a:pt x="2" y="9"/>
                    </a:cubicBezTo>
                    <a:cubicBezTo>
                      <a:pt x="1" y="11"/>
                      <a:pt x="0" y="14"/>
                      <a:pt x="1" y="16"/>
                    </a:cubicBezTo>
                    <a:cubicBezTo>
                      <a:pt x="2" y="20"/>
                      <a:pt x="3" y="25"/>
                      <a:pt x="7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0" name="Freeform 664">
                <a:extLst>
                  <a:ext uri="{FF2B5EF4-FFF2-40B4-BE49-F238E27FC236}">
                    <a16:creationId xmlns:a16="http://schemas.microsoft.com/office/drawing/2014/main" id="{379DB03B-B6A8-4B29-8584-113C729CB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0" y="3151"/>
                <a:ext cx="83" cy="81"/>
              </a:xfrm>
              <a:custGeom>
                <a:avLst/>
                <a:gdLst>
                  <a:gd name="T0" fmla="*/ 8 w 32"/>
                  <a:gd name="T1" fmla="*/ 28 h 31"/>
                  <a:gd name="T2" fmla="*/ 17 w 32"/>
                  <a:gd name="T3" fmla="*/ 30 h 31"/>
                  <a:gd name="T4" fmla="*/ 28 w 32"/>
                  <a:gd name="T5" fmla="*/ 23 h 31"/>
                  <a:gd name="T6" fmla="*/ 31 w 32"/>
                  <a:gd name="T7" fmla="*/ 15 h 31"/>
                  <a:gd name="T8" fmla="*/ 24 w 32"/>
                  <a:gd name="T9" fmla="*/ 4 h 31"/>
                  <a:gd name="T10" fmla="*/ 16 w 32"/>
                  <a:gd name="T11" fmla="*/ 0 h 31"/>
                  <a:gd name="T12" fmla="*/ 4 w 32"/>
                  <a:gd name="T13" fmla="*/ 7 h 31"/>
                  <a:gd name="T14" fmla="*/ 1 w 32"/>
                  <a:gd name="T15" fmla="*/ 16 h 31"/>
                  <a:gd name="T16" fmla="*/ 8 w 32"/>
                  <a:gd name="T1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1">
                    <a:moveTo>
                      <a:pt x="8" y="28"/>
                    </a:moveTo>
                    <a:cubicBezTo>
                      <a:pt x="11" y="29"/>
                      <a:pt x="14" y="31"/>
                      <a:pt x="17" y="30"/>
                    </a:cubicBezTo>
                    <a:cubicBezTo>
                      <a:pt x="21" y="29"/>
                      <a:pt x="26" y="27"/>
                      <a:pt x="28" y="23"/>
                    </a:cubicBezTo>
                    <a:cubicBezTo>
                      <a:pt x="29" y="21"/>
                      <a:pt x="32" y="17"/>
                      <a:pt x="31" y="15"/>
                    </a:cubicBezTo>
                    <a:cubicBezTo>
                      <a:pt x="30" y="11"/>
                      <a:pt x="29" y="6"/>
                      <a:pt x="24" y="4"/>
                    </a:cubicBezTo>
                    <a:cubicBezTo>
                      <a:pt x="21" y="2"/>
                      <a:pt x="18" y="1"/>
                      <a:pt x="16" y="0"/>
                    </a:cubicBezTo>
                    <a:cubicBezTo>
                      <a:pt x="12" y="2"/>
                      <a:pt x="6" y="2"/>
                      <a:pt x="4" y="7"/>
                    </a:cubicBezTo>
                    <a:cubicBezTo>
                      <a:pt x="3" y="10"/>
                      <a:pt x="0" y="13"/>
                      <a:pt x="1" y="16"/>
                    </a:cubicBezTo>
                    <a:cubicBezTo>
                      <a:pt x="2" y="20"/>
                      <a:pt x="4" y="25"/>
                      <a:pt x="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1" name="Freeform 665">
                <a:extLst>
                  <a:ext uri="{FF2B5EF4-FFF2-40B4-BE49-F238E27FC236}">
                    <a16:creationId xmlns:a16="http://schemas.microsoft.com/office/drawing/2014/main" id="{36CF7401-D5EB-4D25-89D8-1BB0400D5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3667"/>
                <a:ext cx="60" cy="104"/>
              </a:xfrm>
              <a:custGeom>
                <a:avLst/>
                <a:gdLst>
                  <a:gd name="T0" fmla="*/ 0 w 23"/>
                  <a:gd name="T1" fmla="*/ 20 h 40"/>
                  <a:gd name="T2" fmla="*/ 0 w 23"/>
                  <a:gd name="T3" fmla="*/ 35 h 40"/>
                  <a:gd name="T4" fmla="*/ 4 w 23"/>
                  <a:gd name="T5" fmla="*/ 39 h 40"/>
                  <a:gd name="T6" fmla="*/ 19 w 23"/>
                  <a:gd name="T7" fmla="*/ 27 h 40"/>
                  <a:gd name="T8" fmla="*/ 17 w 23"/>
                  <a:gd name="T9" fmla="*/ 8 h 40"/>
                  <a:gd name="T10" fmla="*/ 3 w 23"/>
                  <a:gd name="T11" fmla="*/ 0 h 40"/>
                  <a:gd name="T12" fmla="*/ 0 w 23"/>
                  <a:gd name="T13" fmla="*/ 3 h 40"/>
                  <a:gd name="T14" fmla="*/ 0 w 23"/>
                  <a:gd name="T15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40">
                    <a:moveTo>
                      <a:pt x="0" y="20"/>
                    </a:moveTo>
                    <a:cubicBezTo>
                      <a:pt x="0" y="25"/>
                      <a:pt x="0" y="30"/>
                      <a:pt x="0" y="35"/>
                    </a:cubicBezTo>
                    <a:cubicBezTo>
                      <a:pt x="0" y="39"/>
                      <a:pt x="1" y="40"/>
                      <a:pt x="4" y="39"/>
                    </a:cubicBezTo>
                    <a:cubicBezTo>
                      <a:pt x="11" y="37"/>
                      <a:pt x="16" y="34"/>
                      <a:pt x="19" y="27"/>
                    </a:cubicBezTo>
                    <a:cubicBezTo>
                      <a:pt x="23" y="19"/>
                      <a:pt x="20" y="14"/>
                      <a:pt x="17" y="8"/>
                    </a:cubicBezTo>
                    <a:cubicBezTo>
                      <a:pt x="16" y="5"/>
                      <a:pt x="7" y="1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9"/>
                      <a:pt x="0" y="14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2" name="Freeform 666">
                <a:extLst>
                  <a:ext uri="{FF2B5EF4-FFF2-40B4-BE49-F238E27FC236}">
                    <a16:creationId xmlns:a16="http://schemas.microsoft.com/office/drawing/2014/main" id="{BEB1248E-BF2F-4853-AC40-CBE04D114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3561"/>
                <a:ext cx="60" cy="103"/>
              </a:xfrm>
              <a:custGeom>
                <a:avLst/>
                <a:gdLst>
                  <a:gd name="T0" fmla="*/ 3 w 23"/>
                  <a:gd name="T1" fmla="*/ 40 h 40"/>
                  <a:gd name="T2" fmla="*/ 15 w 23"/>
                  <a:gd name="T3" fmla="*/ 33 h 40"/>
                  <a:gd name="T4" fmla="*/ 20 w 23"/>
                  <a:gd name="T5" fmla="*/ 15 h 40"/>
                  <a:gd name="T6" fmla="*/ 6 w 23"/>
                  <a:gd name="T7" fmla="*/ 1 h 40"/>
                  <a:gd name="T8" fmla="*/ 0 w 23"/>
                  <a:gd name="T9" fmla="*/ 6 h 40"/>
                  <a:gd name="T10" fmla="*/ 0 w 23"/>
                  <a:gd name="T11" fmla="*/ 20 h 40"/>
                  <a:gd name="T12" fmla="*/ 0 w 23"/>
                  <a:gd name="T13" fmla="*/ 37 h 40"/>
                  <a:gd name="T14" fmla="*/ 3 w 23"/>
                  <a:gd name="T1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40">
                    <a:moveTo>
                      <a:pt x="3" y="40"/>
                    </a:moveTo>
                    <a:cubicBezTo>
                      <a:pt x="8" y="40"/>
                      <a:pt x="12" y="36"/>
                      <a:pt x="15" y="33"/>
                    </a:cubicBezTo>
                    <a:cubicBezTo>
                      <a:pt x="21" y="28"/>
                      <a:pt x="23" y="22"/>
                      <a:pt x="20" y="15"/>
                    </a:cubicBezTo>
                    <a:cubicBezTo>
                      <a:pt x="18" y="9"/>
                      <a:pt x="13" y="4"/>
                      <a:pt x="6" y="1"/>
                    </a:cubicBezTo>
                    <a:cubicBezTo>
                      <a:pt x="1" y="0"/>
                      <a:pt x="0" y="1"/>
                      <a:pt x="0" y="6"/>
                    </a:cubicBezTo>
                    <a:cubicBezTo>
                      <a:pt x="0" y="10"/>
                      <a:pt x="0" y="15"/>
                      <a:pt x="0" y="20"/>
                    </a:cubicBezTo>
                    <a:cubicBezTo>
                      <a:pt x="0" y="26"/>
                      <a:pt x="0" y="31"/>
                      <a:pt x="0" y="37"/>
                    </a:cubicBezTo>
                    <a:cubicBezTo>
                      <a:pt x="0" y="39"/>
                      <a:pt x="1" y="40"/>
                      <a:pt x="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3" name="Freeform 667">
                <a:extLst>
                  <a:ext uri="{FF2B5EF4-FFF2-40B4-BE49-F238E27FC236}">
                    <a16:creationId xmlns:a16="http://schemas.microsoft.com/office/drawing/2014/main" id="{838305E6-641A-40CF-9F8F-305E60FC6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2729"/>
                <a:ext cx="75" cy="75"/>
              </a:xfrm>
              <a:custGeom>
                <a:avLst/>
                <a:gdLst>
                  <a:gd name="T0" fmla="*/ 0 w 29"/>
                  <a:gd name="T1" fmla="*/ 17 h 29"/>
                  <a:gd name="T2" fmla="*/ 4 w 29"/>
                  <a:gd name="T3" fmla="*/ 25 h 29"/>
                  <a:gd name="T4" fmla="*/ 12 w 29"/>
                  <a:gd name="T5" fmla="*/ 28 h 29"/>
                  <a:gd name="T6" fmla="*/ 17 w 29"/>
                  <a:gd name="T7" fmla="*/ 28 h 29"/>
                  <a:gd name="T8" fmla="*/ 27 w 29"/>
                  <a:gd name="T9" fmla="*/ 21 h 29"/>
                  <a:gd name="T10" fmla="*/ 27 w 29"/>
                  <a:gd name="T11" fmla="*/ 9 h 29"/>
                  <a:gd name="T12" fmla="*/ 23 w 29"/>
                  <a:gd name="T13" fmla="*/ 4 h 29"/>
                  <a:gd name="T14" fmla="*/ 11 w 29"/>
                  <a:gd name="T15" fmla="*/ 2 h 29"/>
                  <a:gd name="T16" fmla="*/ 4 w 29"/>
                  <a:gd name="T17" fmla="*/ 4 h 29"/>
                  <a:gd name="T18" fmla="*/ 0 w 29"/>
                  <a:gd name="T19" fmla="*/ 14 h 29"/>
                  <a:gd name="T20" fmla="*/ 0 w 29"/>
                  <a:gd name="T21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0" y="17"/>
                    </a:moveTo>
                    <a:cubicBezTo>
                      <a:pt x="0" y="20"/>
                      <a:pt x="1" y="23"/>
                      <a:pt x="4" y="25"/>
                    </a:cubicBezTo>
                    <a:cubicBezTo>
                      <a:pt x="6" y="28"/>
                      <a:pt x="9" y="29"/>
                      <a:pt x="12" y="28"/>
                    </a:cubicBezTo>
                    <a:cubicBezTo>
                      <a:pt x="14" y="28"/>
                      <a:pt x="15" y="28"/>
                      <a:pt x="17" y="28"/>
                    </a:cubicBezTo>
                    <a:cubicBezTo>
                      <a:pt x="22" y="29"/>
                      <a:pt x="25" y="25"/>
                      <a:pt x="27" y="21"/>
                    </a:cubicBezTo>
                    <a:cubicBezTo>
                      <a:pt x="29" y="18"/>
                      <a:pt x="28" y="13"/>
                      <a:pt x="27" y="9"/>
                    </a:cubicBezTo>
                    <a:cubicBezTo>
                      <a:pt x="27" y="7"/>
                      <a:pt x="25" y="6"/>
                      <a:pt x="23" y="4"/>
                    </a:cubicBezTo>
                    <a:cubicBezTo>
                      <a:pt x="20" y="0"/>
                      <a:pt x="15" y="2"/>
                      <a:pt x="11" y="2"/>
                    </a:cubicBezTo>
                    <a:cubicBezTo>
                      <a:pt x="8" y="1"/>
                      <a:pt x="7" y="2"/>
                      <a:pt x="4" y="4"/>
                    </a:cubicBezTo>
                    <a:cubicBezTo>
                      <a:pt x="1" y="7"/>
                      <a:pt x="0" y="11"/>
                      <a:pt x="0" y="14"/>
                    </a:cubicBezTo>
                    <a:cubicBezTo>
                      <a:pt x="0" y="16"/>
                      <a:pt x="1" y="16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4" name="Freeform 668">
                <a:extLst>
                  <a:ext uri="{FF2B5EF4-FFF2-40B4-BE49-F238E27FC236}">
                    <a16:creationId xmlns:a16="http://schemas.microsoft.com/office/drawing/2014/main" id="{27E120B3-88BD-465F-B674-9C92A3F78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9" y="2731"/>
                <a:ext cx="70" cy="73"/>
              </a:xfrm>
              <a:custGeom>
                <a:avLst/>
                <a:gdLst>
                  <a:gd name="T0" fmla="*/ 14 w 27"/>
                  <a:gd name="T1" fmla="*/ 27 h 28"/>
                  <a:gd name="T2" fmla="*/ 24 w 27"/>
                  <a:gd name="T3" fmla="*/ 24 h 28"/>
                  <a:gd name="T4" fmla="*/ 27 w 27"/>
                  <a:gd name="T5" fmla="*/ 14 h 28"/>
                  <a:gd name="T6" fmla="*/ 24 w 27"/>
                  <a:gd name="T7" fmla="*/ 4 h 28"/>
                  <a:gd name="T8" fmla="*/ 13 w 27"/>
                  <a:gd name="T9" fmla="*/ 1 h 28"/>
                  <a:gd name="T10" fmla="*/ 3 w 27"/>
                  <a:gd name="T11" fmla="*/ 4 h 28"/>
                  <a:gd name="T12" fmla="*/ 0 w 27"/>
                  <a:gd name="T13" fmla="*/ 16 h 28"/>
                  <a:gd name="T14" fmla="*/ 3 w 27"/>
                  <a:gd name="T15" fmla="*/ 24 h 28"/>
                  <a:gd name="T16" fmla="*/ 14 w 27"/>
                  <a:gd name="T1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14" y="27"/>
                    </a:moveTo>
                    <a:cubicBezTo>
                      <a:pt x="18" y="28"/>
                      <a:pt x="21" y="27"/>
                      <a:pt x="24" y="24"/>
                    </a:cubicBezTo>
                    <a:cubicBezTo>
                      <a:pt x="27" y="21"/>
                      <a:pt x="27" y="18"/>
                      <a:pt x="27" y="14"/>
                    </a:cubicBezTo>
                    <a:cubicBezTo>
                      <a:pt x="27" y="10"/>
                      <a:pt x="27" y="7"/>
                      <a:pt x="24" y="4"/>
                    </a:cubicBezTo>
                    <a:cubicBezTo>
                      <a:pt x="21" y="0"/>
                      <a:pt x="17" y="1"/>
                      <a:pt x="13" y="1"/>
                    </a:cubicBezTo>
                    <a:cubicBezTo>
                      <a:pt x="10" y="0"/>
                      <a:pt x="6" y="1"/>
                      <a:pt x="3" y="4"/>
                    </a:cubicBezTo>
                    <a:cubicBezTo>
                      <a:pt x="0" y="7"/>
                      <a:pt x="0" y="10"/>
                      <a:pt x="0" y="16"/>
                    </a:cubicBezTo>
                    <a:cubicBezTo>
                      <a:pt x="0" y="18"/>
                      <a:pt x="0" y="21"/>
                      <a:pt x="3" y="24"/>
                    </a:cubicBezTo>
                    <a:cubicBezTo>
                      <a:pt x="7" y="28"/>
                      <a:pt x="10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5" name="Freeform 669">
                <a:extLst>
                  <a:ext uri="{FF2B5EF4-FFF2-40B4-BE49-F238E27FC236}">
                    <a16:creationId xmlns:a16="http://schemas.microsoft.com/office/drawing/2014/main" id="{87BEF1E6-0E13-4612-8840-4C4BF8D57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1" y="3260"/>
                <a:ext cx="70" cy="70"/>
              </a:xfrm>
              <a:custGeom>
                <a:avLst/>
                <a:gdLst>
                  <a:gd name="T0" fmla="*/ 0 w 27"/>
                  <a:gd name="T1" fmla="*/ 13 h 27"/>
                  <a:gd name="T2" fmla="*/ 13 w 27"/>
                  <a:gd name="T3" fmla="*/ 27 h 27"/>
                  <a:gd name="T4" fmla="*/ 26 w 27"/>
                  <a:gd name="T5" fmla="*/ 14 h 27"/>
                  <a:gd name="T6" fmla="*/ 14 w 27"/>
                  <a:gd name="T7" fmla="*/ 0 h 27"/>
                  <a:gd name="T8" fmla="*/ 0 w 27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3"/>
                    </a:moveTo>
                    <a:cubicBezTo>
                      <a:pt x="0" y="23"/>
                      <a:pt x="3" y="27"/>
                      <a:pt x="13" y="27"/>
                    </a:cubicBezTo>
                    <a:cubicBezTo>
                      <a:pt x="23" y="27"/>
                      <a:pt x="26" y="23"/>
                      <a:pt x="26" y="14"/>
                    </a:cubicBezTo>
                    <a:cubicBezTo>
                      <a:pt x="27" y="4"/>
                      <a:pt x="23" y="0"/>
                      <a:pt x="14" y="0"/>
                    </a:cubicBezTo>
                    <a:cubicBezTo>
                      <a:pt x="4" y="0"/>
                      <a:pt x="0" y="4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6" name="Freeform 670">
                <a:extLst>
                  <a:ext uri="{FF2B5EF4-FFF2-40B4-BE49-F238E27FC236}">
                    <a16:creationId xmlns:a16="http://schemas.microsoft.com/office/drawing/2014/main" id="{4727772F-3434-4437-B01C-F890C21FD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2731"/>
                <a:ext cx="75" cy="76"/>
              </a:xfrm>
              <a:custGeom>
                <a:avLst/>
                <a:gdLst>
                  <a:gd name="T0" fmla="*/ 5 w 29"/>
                  <a:gd name="T1" fmla="*/ 25 h 29"/>
                  <a:gd name="T2" fmla="*/ 17 w 29"/>
                  <a:gd name="T3" fmla="*/ 27 h 29"/>
                  <a:gd name="T4" fmla="*/ 24 w 29"/>
                  <a:gd name="T5" fmla="*/ 25 h 29"/>
                  <a:gd name="T6" fmla="*/ 28 w 29"/>
                  <a:gd name="T7" fmla="*/ 15 h 29"/>
                  <a:gd name="T8" fmla="*/ 28 w 29"/>
                  <a:gd name="T9" fmla="*/ 12 h 29"/>
                  <a:gd name="T10" fmla="*/ 25 w 29"/>
                  <a:gd name="T11" fmla="*/ 4 h 29"/>
                  <a:gd name="T12" fmla="*/ 16 w 29"/>
                  <a:gd name="T13" fmla="*/ 1 h 29"/>
                  <a:gd name="T14" fmla="*/ 12 w 29"/>
                  <a:gd name="T15" fmla="*/ 0 h 29"/>
                  <a:gd name="T16" fmla="*/ 1 w 29"/>
                  <a:gd name="T17" fmla="*/ 7 h 29"/>
                  <a:gd name="T18" fmla="*/ 1 w 29"/>
                  <a:gd name="T19" fmla="*/ 20 h 29"/>
                  <a:gd name="T20" fmla="*/ 5 w 29"/>
                  <a:gd name="T2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5" y="25"/>
                    </a:moveTo>
                    <a:cubicBezTo>
                      <a:pt x="8" y="29"/>
                      <a:pt x="13" y="27"/>
                      <a:pt x="17" y="27"/>
                    </a:cubicBezTo>
                    <a:cubicBezTo>
                      <a:pt x="20" y="28"/>
                      <a:pt x="22" y="27"/>
                      <a:pt x="24" y="25"/>
                    </a:cubicBezTo>
                    <a:cubicBezTo>
                      <a:pt x="27" y="22"/>
                      <a:pt x="29" y="18"/>
                      <a:pt x="28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8" y="9"/>
                      <a:pt x="27" y="6"/>
                      <a:pt x="25" y="4"/>
                    </a:cubicBezTo>
                    <a:cubicBezTo>
                      <a:pt x="22" y="1"/>
                      <a:pt x="20" y="0"/>
                      <a:pt x="16" y="1"/>
                    </a:cubicBezTo>
                    <a:cubicBezTo>
                      <a:pt x="15" y="1"/>
                      <a:pt x="13" y="1"/>
                      <a:pt x="12" y="0"/>
                    </a:cubicBezTo>
                    <a:cubicBezTo>
                      <a:pt x="6" y="0"/>
                      <a:pt x="3" y="4"/>
                      <a:pt x="1" y="7"/>
                    </a:cubicBezTo>
                    <a:cubicBezTo>
                      <a:pt x="0" y="11"/>
                      <a:pt x="1" y="16"/>
                      <a:pt x="1" y="20"/>
                    </a:cubicBezTo>
                    <a:cubicBezTo>
                      <a:pt x="1" y="21"/>
                      <a:pt x="4" y="23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7" name="Freeform 671">
                <a:extLst>
                  <a:ext uri="{FF2B5EF4-FFF2-40B4-BE49-F238E27FC236}">
                    <a16:creationId xmlns:a16="http://schemas.microsoft.com/office/drawing/2014/main" id="{81BA1EDB-47A0-43AA-99CE-016A428E4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" y="2734"/>
                <a:ext cx="70" cy="67"/>
              </a:xfrm>
              <a:custGeom>
                <a:avLst/>
                <a:gdLst>
                  <a:gd name="T0" fmla="*/ 0 w 27"/>
                  <a:gd name="T1" fmla="*/ 13 h 26"/>
                  <a:gd name="T2" fmla="*/ 14 w 27"/>
                  <a:gd name="T3" fmla="*/ 26 h 26"/>
                  <a:gd name="T4" fmla="*/ 27 w 27"/>
                  <a:gd name="T5" fmla="*/ 13 h 26"/>
                  <a:gd name="T6" fmla="*/ 14 w 27"/>
                  <a:gd name="T7" fmla="*/ 0 h 26"/>
                  <a:gd name="T8" fmla="*/ 0 w 27"/>
                  <a:gd name="T9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6">
                    <a:moveTo>
                      <a:pt x="0" y="13"/>
                    </a:moveTo>
                    <a:cubicBezTo>
                      <a:pt x="0" y="23"/>
                      <a:pt x="4" y="26"/>
                      <a:pt x="14" y="26"/>
                    </a:cubicBezTo>
                    <a:cubicBezTo>
                      <a:pt x="24" y="26"/>
                      <a:pt x="27" y="23"/>
                      <a:pt x="27" y="13"/>
                    </a:cubicBezTo>
                    <a:cubicBezTo>
                      <a:pt x="27" y="3"/>
                      <a:pt x="23" y="0"/>
                      <a:pt x="14" y="0"/>
                    </a:cubicBezTo>
                    <a:cubicBezTo>
                      <a:pt x="4" y="0"/>
                      <a:pt x="0" y="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8" name="Freeform 672">
                <a:extLst>
                  <a:ext uri="{FF2B5EF4-FFF2-40B4-BE49-F238E27FC236}">
                    <a16:creationId xmlns:a16="http://schemas.microsoft.com/office/drawing/2014/main" id="{97890EC8-815A-45E9-B12E-6F2D30915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7" y="3156"/>
                <a:ext cx="70" cy="70"/>
              </a:xfrm>
              <a:custGeom>
                <a:avLst/>
                <a:gdLst>
                  <a:gd name="T0" fmla="*/ 0 w 27"/>
                  <a:gd name="T1" fmla="*/ 13 h 27"/>
                  <a:gd name="T2" fmla="*/ 13 w 27"/>
                  <a:gd name="T3" fmla="*/ 27 h 27"/>
                  <a:gd name="T4" fmla="*/ 27 w 27"/>
                  <a:gd name="T5" fmla="*/ 13 h 27"/>
                  <a:gd name="T6" fmla="*/ 13 w 27"/>
                  <a:gd name="T7" fmla="*/ 0 h 27"/>
                  <a:gd name="T8" fmla="*/ 0 w 27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3"/>
                    </a:moveTo>
                    <a:cubicBezTo>
                      <a:pt x="0" y="23"/>
                      <a:pt x="3" y="27"/>
                      <a:pt x="13" y="27"/>
                    </a:cubicBezTo>
                    <a:cubicBezTo>
                      <a:pt x="23" y="27"/>
                      <a:pt x="27" y="23"/>
                      <a:pt x="27" y="13"/>
                    </a:cubicBezTo>
                    <a:cubicBezTo>
                      <a:pt x="27" y="3"/>
                      <a:pt x="23" y="0"/>
                      <a:pt x="13" y="0"/>
                    </a:cubicBezTo>
                    <a:cubicBezTo>
                      <a:pt x="3" y="0"/>
                      <a:pt x="0" y="4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9" name="Freeform 673">
                <a:extLst>
                  <a:ext uri="{FF2B5EF4-FFF2-40B4-BE49-F238E27FC236}">
                    <a16:creationId xmlns:a16="http://schemas.microsoft.com/office/drawing/2014/main" id="{ED0B9331-3749-4503-B469-004A2071F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8" y="2731"/>
                <a:ext cx="77" cy="73"/>
              </a:xfrm>
              <a:custGeom>
                <a:avLst/>
                <a:gdLst>
                  <a:gd name="T0" fmla="*/ 2 w 30"/>
                  <a:gd name="T1" fmla="*/ 16 h 28"/>
                  <a:gd name="T2" fmla="*/ 5 w 30"/>
                  <a:gd name="T3" fmla="*/ 24 h 28"/>
                  <a:gd name="T4" fmla="*/ 14 w 30"/>
                  <a:gd name="T5" fmla="*/ 27 h 28"/>
                  <a:gd name="T6" fmla="*/ 18 w 30"/>
                  <a:gd name="T7" fmla="*/ 27 h 28"/>
                  <a:gd name="T8" fmla="*/ 26 w 30"/>
                  <a:gd name="T9" fmla="*/ 24 h 28"/>
                  <a:gd name="T10" fmla="*/ 29 w 30"/>
                  <a:gd name="T11" fmla="*/ 17 h 28"/>
                  <a:gd name="T12" fmla="*/ 29 w 30"/>
                  <a:gd name="T13" fmla="*/ 12 h 28"/>
                  <a:gd name="T14" fmla="*/ 26 w 30"/>
                  <a:gd name="T15" fmla="*/ 4 h 28"/>
                  <a:gd name="T16" fmla="*/ 17 w 30"/>
                  <a:gd name="T17" fmla="*/ 0 h 28"/>
                  <a:gd name="T18" fmla="*/ 8 w 30"/>
                  <a:gd name="T19" fmla="*/ 1 h 28"/>
                  <a:gd name="T20" fmla="*/ 2 w 30"/>
                  <a:gd name="T21" fmla="*/ 12 h 28"/>
                  <a:gd name="T22" fmla="*/ 2 w 30"/>
                  <a:gd name="T23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28">
                    <a:moveTo>
                      <a:pt x="2" y="16"/>
                    </a:moveTo>
                    <a:cubicBezTo>
                      <a:pt x="2" y="19"/>
                      <a:pt x="3" y="22"/>
                      <a:pt x="5" y="24"/>
                    </a:cubicBezTo>
                    <a:cubicBezTo>
                      <a:pt x="8" y="27"/>
                      <a:pt x="10" y="28"/>
                      <a:pt x="14" y="27"/>
                    </a:cubicBezTo>
                    <a:cubicBezTo>
                      <a:pt x="15" y="27"/>
                      <a:pt x="17" y="27"/>
                      <a:pt x="18" y="27"/>
                    </a:cubicBezTo>
                    <a:cubicBezTo>
                      <a:pt x="22" y="28"/>
                      <a:pt x="24" y="26"/>
                      <a:pt x="26" y="24"/>
                    </a:cubicBezTo>
                    <a:cubicBezTo>
                      <a:pt x="28" y="22"/>
                      <a:pt x="30" y="20"/>
                      <a:pt x="29" y="17"/>
                    </a:cubicBezTo>
                    <a:cubicBezTo>
                      <a:pt x="29" y="15"/>
                      <a:pt x="29" y="14"/>
                      <a:pt x="29" y="12"/>
                    </a:cubicBezTo>
                    <a:cubicBezTo>
                      <a:pt x="30" y="9"/>
                      <a:pt x="28" y="6"/>
                      <a:pt x="26" y="4"/>
                    </a:cubicBezTo>
                    <a:cubicBezTo>
                      <a:pt x="23" y="1"/>
                      <a:pt x="21" y="0"/>
                      <a:pt x="17" y="0"/>
                    </a:cubicBezTo>
                    <a:cubicBezTo>
                      <a:pt x="14" y="1"/>
                      <a:pt x="11" y="0"/>
                      <a:pt x="8" y="1"/>
                    </a:cubicBezTo>
                    <a:cubicBezTo>
                      <a:pt x="5" y="4"/>
                      <a:pt x="0" y="7"/>
                      <a:pt x="2" y="12"/>
                    </a:cubicBezTo>
                    <a:cubicBezTo>
                      <a:pt x="2" y="14"/>
                      <a:pt x="2" y="15"/>
                      <a:pt x="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" name="Freeform 674">
                <a:extLst>
                  <a:ext uri="{FF2B5EF4-FFF2-40B4-BE49-F238E27FC236}">
                    <a16:creationId xmlns:a16="http://schemas.microsoft.com/office/drawing/2014/main" id="{161BEB15-54FC-438C-85C8-3B2FEFF13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" y="3467"/>
                <a:ext cx="77" cy="73"/>
              </a:xfrm>
              <a:custGeom>
                <a:avLst/>
                <a:gdLst>
                  <a:gd name="T0" fmla="*/ 1 w 30"/>
                  <a:gd name="T1" fmla="*/ 16 h 28"/>
                  <a:gd name="T2" fmla="*/ 4 w 30"/>
                  <a:gd name="T3" fmla="*/ 24 h 28"/>
                  <a:gd name="T4" fmla="*/ 12 w 30"/>
                  <a:gd name="T5" fmla="*/ 28 h 28"/>
                  <a:gd name="T6" fmla="*/ 22 w 30"/>
                  <a:gd name="T7" fmla="*/ 27 h 28"/>
                  <a:gd name="T8" fmla="*/ 28 w 30"/>
                  <a:gd name="T9" fmla="*/ 16 h 28"/>
                  <a:gd name="T10" fmla="*/ 28 w 30"/>
                  <a:gd name="T11" fmla="*/ 12 h 28"/>
                  <a:gd name="T12" fmla="*/ 25 w 30"/>
                  <a:gd name="T13" fmla="*/ 4 h 28"/>
                  <a:gd name="T14" fmla="*/ 16 w 30"/>
                  <a:gd name="T15" fmla="*/ 1 h 28"/>
                  <a:gd name="T16" fmla="*/ 11 w 30"/>
                  <a:gd name="T17" fmla="*/ 1 h 28"/>
                  <a:gd name="T18" fmla="*/ 4 w 30"/>
                  <a:gd name="T19" fmla="*/ 4 h 28"/>
                  <a:gd name="T20" fmla="*/ 1 w 30"/>
                  <a:gd name="T21" fmla="*/ 11 h 28"/>
                  <a:gd name="T22" fmla="*/ 1 w 30"/>
                  <a:gd name="T23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28">
                    <a:moveTo>
                      <a:pt x="1" y="16"/>
                    </a:moveTo>
                    <a:cubicBezTo>
                      <a:pt x="0" y="20"/>
                      <a:pt x="2" y="22"/>
                      <a:pt x="4" y="24"/>
                    </a:cubicBezTo>
                    <a:cubicBezTo>
                      <a:pt x="7" y="27"/>
                      <a:pt x="9" y="28"/>
                      <a:pt x="12" y="28"/>
                    </a:cubicBezTo>
                    <a:cubicBezTo>
                      <a:pt x="15" y="27"/>
                      <a:pt x="19" y="28"/>
                      <a:pt x="22" y="27"/>
                    </a:cubicBezTo>
                    <a:cubicBezTo>
                      <a:pt x="25" y="24"/>
                      <a:pt x="30" y="21"/>
                      <a:pt x="28" y="16"/>
                    </a:cubicBezTo>
                    <a:cubicBezTo>
                      <a:pt x="28" y="14"/>
                      <a:pt x="28" y="13"/>
                      <a:pt x="28" y="12"/>
                    </a:cubicBezTo>
                    <a:cubicBezTo>
                      <a:pt x="28" y="9"/>
                      <a:pt x="27" y="6"/>
                      <a:pt x="25" y="4"/>
                    </a:cubicBezTo>
                    <a:cubicBezTo>
                      <a:pt x="22" y="2"/>
                      <a:pt x="20" y="0"/>
                      <a:pt x="16" y="1"/>
                    </a:cubicBezTo>
                    <a:cubicBezTo>
                      <a:pt x="15" y="1"/>
                      <a:pt x="13" y="1"/>
                      <a:pt x="11" y="1"/>
                    </a:cubicBezTo>
                    <a:cubicBezTo>
                      <a:pt x="8" y="0"/>
                      <a:pt x="6" y="2"/>
                      <a:pt x="4" y="4"/>
                    </a:cubicBezTo>
                    <a:cubicBezTo>
                      <a:pt x="2" y="6"/>
                      <a:pt x="0" y="8"/>
                      <a:pt x="1" y="11"/>
                    </a:cubicBezTo>
                    <a:cubicBezTo>
                      <a:pt x="1" y="13"/>
                      <a:pt x="1" y="14"/>
                      <a:pt x="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" name="Freeform 675">
                <a:extLst>
                  <a:ext uri="{FF2B5EF4-FFF2-40B4-BE49-F238E27FC236}">
                    <a16:creationId xmlns:a16="http://schemas.microsoft.com/office/drawing/2014/main" id="{0EFAE9EA-2830-48B1-ACFE-E68BEA4F2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3465"/>
                <a:ext cx="75" cy="78"/>
              </a:xfrm>
              <a:custGeom>
                <a:avLst/>
                <a:gdLst>
                  <a:gd name="T0" fmla="*/ 1 w 29"/>
                  <a:gd name="T1" fmla="*/ 17 h 30"/>
                  <a:gd name="T2" fmla="*/ 4 w 29"/>
                  <a:gd name="T3" fmla="*/ 25 h 30"/>
                  <a:gd name="T4" fmla="*/ 12 w 29"/>
                  <a:gd name="T5" fmla="*/ 29 h 30"/>
                  <a:gd name="T6" fmla="*/ 17 w 29"/>
                  <a:gd name="T7" fmla="*/ 29 h 30"/>
                  <a:gd name="T8" fmla="*/ 27 w 29"/>
                  <a:gd name="T9" fmla="*/ 22 h 30"/>
                  <a:gd name="T10" fmla="*/ 27 w 29"/>
                  <a:gd name="T11" fmla="*/ 9 h 30"/>
                  <a:gd name="T12" fmla="*/ 23 w 29"/>
                  <a:gd name="T13" fmla="*/ 4 h 30"/>
                  <a:gd name="T14" fmla="*/ 11 w 29"/>
                  <a:gd name="T15" fmla="*/ 2 h 30"/>
                  <a:gd name="T16" fmla="*/ 5 w 29"/>
                  <a:gd name="T17" fmla="*/ 4 h 30"/>
                  <a:gd name="T18" fmla="*/ 1 w 29"/>
                  <a:gd name="T19" fmla="*/ 14 h 30"/>
                  <a:gd name="T20" fmla="*/ 1 w 29"/>
                  <a:gd name="T21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30">
                    <a:moveTo>
                      <a:pt x="1" y="17"/>
                    </a:moveTo>
                    <a:cubicBezTo>
                      <a:pt x="0" y="21"/>
                      <a:pt x="1" y="23"/>
                      <a:pt x="4" y="25"/>
                    </a:cubicBezTo>
                    <a:cubicBezTo>
                      <a:pt x="6" y="28"/>
                      <a:pt x="9" y="29"/>
                      <a:pt x="12" y="29"/>
                    </a:cubicBezTo>
                    <a:cubicBezTo>
                      <a:pt x="14" y="28"/>
                      <a:pt x="15" y="28"/>
                      <a:pt x="17" y="29"/>
                    </a:cubicBezTo>
                    <a:cubicBezTo>
                      <a:pt x="23" y="30"/>
                      <a:pt x="25" y="25"/>
                      <a:pt x="27" y="22"/>
                    </a:cubicBezTo>
                    <a:cubicBezTo>
                      <a:pt x="29" y="18"/>
                      <a:pt x="28" y="13"/>
                      <a:pt x="27" y="9"/>
                    </a:cubicBezTo>
                    <a:cubicBezTo>
                      <a:pt x="27" y="8"/>
                      <a:pt x="25" y="6"/>
                      <a:pt x="23" y="4"/>
                    </a:cubicBezTo>
                    <a:cubicBezTo>
                      <a:pt x="20" y="0"/>
                      <a:pt x="15" y="2"/>
                      <a:pt x="11" y="2"/>
                    </a:cubicBezTo>
                    <a:cubicBezTo>
                      <a:pt x="8" y="1"/>
                      <a:pt x="7" y="2"/>
                      <a:pt x="5" y="4"/>
                    </a:cubicBezTo>
                    <a:cubicBezTo>
                      <a:pt x="1" y="7"/>
                      <a:pt x="0" y="11"/>
                      <a:pt x="1" y="14"/>
                    </a:cubicBezTo>
                    <a:cubicBezTo>
                      <a:pt x="1" y="16"/>
                      <a:pt x="1" y="16"/>
                      <a:pt x="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" name="Freeform 676">
                <a:extLst>
                  <a:ext uri="{FF2B5EF4-FFF2-40B4-BE49-F238E27FC236}">
                    <a16:creationId xmlns:a16="http://schemas.microsoft.com/office/drawing/2014/main" id="{FBD38860-D603-4D91-AF03-D7CB8763F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3470"/>
                <a:ext cx="70" cy="70"/>
              </a:xfrm>
              <a:custGeom>
                <a:avLst/>
                <a:gdLst>
                  <a:gd name="T0" fmla="*/ 0 w 27"/>
                  <a:gd name="T1" fmla="*/ 13 h 27"/>
                  <a:gd name="T2" fmla="*/ 13 w 27"/>
                  <a:gd name="T3" fmla="*/ 27 h 27"/>
                  <a:gd name="T4" fmla="*/ 27 w 27"/>
                  <a:gd name="T5" fmla="*/ 14 h 27"/>
                  <a:gd name="T6" fmla="*/ 14 w 27"/>
                  <a:gd name="T7" fmla="*/ 0 h 27"/>
                  <a:gd name="T8" fmla="*/ 0 w 27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3"/>
                    </a:moveTo>
                    <a:cubicBezTo>
                      <a:pt x="0" y="23"/>
                      <a:pt x="4" y="27"/>
                      <a:pt x="13" y="27"/>
                    </a:cubicBez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4"/>
                      <a:pt x="24" y="0"/>
                      <a:pt x="14" y="0"/>
                    </a:cubicBezTo>
                    <a:cubicBezTo>
                      <a:pt x="4" y="0"/>
                      <a:pt x="0" y="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" name="Freeform 677">
                <a:extLst>
                  <a:ext uri="{FF2B5EF4-FFF2-40B4-BE49-F238E27FC236}">
                    <a16:creationId xmlns:a16="http://schemas.microsoft.com/office/drawing/2014/main" id="{DB8F088B-67E4-42CF-99AD-6A678E389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4" y="3467"/>
                <a:ext cx="77" cy="73"/>
              </a:xfrm>
              <a:custGeom>
                <a:avLst/>
                <a:gdLst>
                  <a:gd name="T0" fmla="*/ 1 w 30"/>
                  <a:gd name="T1" fmla="*/ 16 h 28"/>
                  <a:gd name="T2" fmla="*/ 4 w 30"/>
                  <a:gd name="T3" fmla="*/ 24 h 28"/>
                  <a:gd name="T4" fmla="*/ 13 w 30"/>
                  <a:gd name="T5" fmla="*/ 28 h 28"/>
                  <a:gd name="T6" fmla="*/ 22 w 30"/>
                  <a:gd name="T7" fmla="*/ 27 h 28"/>
                  <a:gd name="T8" fmla="*/ 28 w 30"/>
                  <a:gd name="T9" fmla="*/ 16 h 28"/>
                  <a:gd name="T10" fmla="*/ 28 w 30"/>
                  <a:gd name="T11" fmla="*/ 12 h 28"/>
                  <a:gd name="T12" fmla="*/ 25 w 30"/>
                  <a:gd name="T13" fmla="*/ 4 h 28"/>
                  <a:gd name="T14" fmla="*/ 16 w 30"/>
                  <a:gd name="T15" fmla="*/ 1 h 28"/>
                  <a:gd name="T16" fmla="*/ 12 w 30"/>
                  <a:gd name="T17" fmla="*/ 1 h 28"/>
                  <a:gd name="T18" fmla="*/ 4 w 30"/>
                  <a:gd name="T19" fmla="*/ 4 h 28"/>
                  <a:gd name="T20" fmla="*/ 1 w 30"/>
                  <a:gd name="T21" fmla="*/ 11 h 28"/>
                  <a:gd name="T22" fmla="*/ 1 w 30"/>
                  <a:gd name="T23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28">
                    <a:moveTo>
                      <a:pt x="1" y="16"/>
                    </a:moveTo>
                    <a:cubicBezTo>
                      <a:pt x="0" y="19"/>
                      <a:pt x="2" y="22"/>
                      <a:pt x="4" y="24"/>
                    </a:cubicBezTo>
                    <a:cubicBezTo>
                      <a:pt x="7" y="27"/>
                      <a:pt x="9" y="28"/>
                      <a:pt x="13" y="28"/>
                    </a:cubicBezTo>
                    <a:cubicBezTo>
                      <a:pt x="16" y="27"/>
                      <a:pt x="19" y="28"/>
                      <a:pt x="22" y="27"/>
                    </a:cubicBezTo>
                    <a:cubicBezTo>
                      <a:pt x="25" y="24"/>
                      <a:pt x="30" y="21"/>
                      <a:pt x="28" y="16"/>
                    </a:cubicBezTo>
                    <a:cubicBezTo>
                      <a:pt x="28" y="14"/>
                      <a:pt x="28" y="13"/>
                      <a:pt x="28" y="12"/>
                    </a:cubicBezTo>
                    <a:cubicBezTo>
                      <a:pt x="28" y="9"/>
                      <a:pt x="27" y="6"/>
                      <a:pt x="25" y="4"/>
                    </a:cubicBezTo>
                    <a:cubicBezTo>
                      <a:pt x="22" y="2"/>
                      <a:pt x="20" y="0"/>
                      <a:pt x="16" y="1"/>
                    </a:cubicBezTo>
                    <a:cubicBezTo>
                      <a:pt x="15" y="1"/>
                      <a:pt x="13" y="1"/>
                      <a:pt x="12" y="1"/>
                    </a:cubicBezTo>
                    <a:cubicBezTo>
                      <a:pt x="8" y="0"/>
                      <a:pt x="6" y="2"/>
                      <a:pt x="4" y="4"/>
                    </a:cubicBezTo>
                    <a:cubicBezTo>
                      <a:pt x="2" y="6"/>
                      <a:pt x="0" y="8"/>
                      <a:pt x="1" y="11"/>
                    </a:cubicBezTo>
                    <a:cubicBezTo>
                      <a:pt x="1" y="13"/>
                      <a:pt x="1" y="14"/>
                      <a:pt x="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" name="Freeform 678">
                <a:extLst>
                  <a:ext uri="{FF2B5EF4-FFF2-40B4-BE49-F238E27FC236}">
                    <a16:creationId xmlns:a16="http://schemas.microsoft.com/office/drawing/2014/main" id="{473DBCBC-BD18-4999-A7D8-55D579914E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7" y="2729"/>
                <a:ext cx="77" cy="75"/>
              </a:xfrm>
              <a:custGeom>
                <a:avLst/>
                <a:gdLst>
                  <a:gd name="T0" fmla="*/ 4 w 30"/>
                  <a:gd name="T1" fmla="*/ 25 h 29"/>
                  <a:gd name="T2" fmla="*/ 14 w 30"/>
                  <a:gd name="T3" fmla="*/ 29 h 29"/>
                  <a:gd name="T4" fmla="*/ 21 w 30"/>
                  <a:gd name="T5" fmla="*/ 28 h 29"/>
                  <a:gd name="T6" fmla="*/ 28 w 30"/>
                  <a:gd name="T7" fmla="*/ 20 h 29"/>
                  <a:gd name="T8" fmla="*/ 25 w 30"/>
                  <a:gd name="T9" fmla="*/ 5 h 29"/>
                  <a:gd name="T10" fmla="*/ 16 w 30"/>
                  <a:gd name="T11" fmla="*/ 2 h 29"/>
                  <a:gd name="T12" fmla="*/ 6 w 30"/>
                  <a:gd name="T13" fmla="*/ 3 h 29"/>
                  <a:gd name="T14" fmla="*/ 1 w 30"/>
                  <a:gd name="T15" fmla="*/ 15 h 29"/>
                  <a:gd name="T16" fmla="*/ 4 w 30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9">
                    <a:moveTo>
                      <a:pt x="4" y="25"/>
                    </a:moveTo>
                    <a:cubicBezTo>
                      <a:pt x="7" y="28"/>
                      <a:pt x="10" y="29"/>
                      <a:pt x="14" y="29"/>
                    </a:cubicBezTo>
                    <a:cubicBezTo>
                      <a:pt x="17" y="28"/>
                      <a:pt x="20" y="29"/>
                      <a:pt x="21" y="28"/>
                    </a:cubicBezTo>
                    <a:cubicBezTo>
                      <a:pt x="24" y="26"/>
                      <a:pt x="28" y="24"/>
                      <a:pt x="28" y="20"/>
                    </a:cubicBezTo>
                    <a:cubicBezTo>
                      <a:pt x="27" y="15"/>
                      <a:pt x="30" y="9"/>
                      <a:pt x="25" y="5"/>
                    </a:cubicBezTo>
                    <a:cubicBezTo>
                      <a:pt x="22" y="3"/>
                      <a:pt x="20" y="1"/>
                      <a:pt x="16" y="2"/>
                    </a:cubicBezTo>
                    <a:cubicBezTo>
                      <a:pt x="13" y="2"/>
                      <a:pt x="9" y="0"/>
                      <a:pt x="6" y="3"/>
                    </a:cubicBezTo>
                    <a:cubicBezTo>
                      <a:pt x="2" y="7"/>
                      <a:pt x="0" y="10"/>
                      <a:pt x="1" y="15"/>
                    </a:cubicBezTo>
                    <a:cubicBezTo>
                      <a:pt x="1" y="19"/>
                      <a:pt x="1" y="22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" name="Freeform 679">
                <a:extLst>
                  <a:ext uri="{FF2B5EF4-FFF2-40B4-BE49-F238E27FC236}">
                    <a16:creationId xmlns:a16="http://schemas.microsoft.com/office/drawing/2014/main" id="{3D70CDE9-CA16-4A21-9E0A-C38934841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6" y="2939"/>
                <a:ext cx="78" cy="75"/>
              </a:xfrm>
              <a:custGeom>
                <a:avLst/>
                <a:gdLst>
                  <a:gd name="T0" fmla="*/ 8 w 30"/>
                  <a:gd name="T1" fmla="*/ 28 h 29"/>
                  <a:gd name="T2" fmla="*/ 20 w 30"/>
                  <a:gd name="T3" fmla="*/ 28 h 29"/>
                  <a:gd name="T4" fmla="*/ 25 w 30"/>
                  <a:gd name="T5" fmla="*/ 24 h 29"/>
                  <a:gd name="T6" fmla="*/ 28 w 30"/>
                  <a:gd name="T7" fmla="*/ 12 h 29"/>
                  <a:gd name="T8" fmla="*/ 25 w 30"/>
                  <a:gd name="T9" fmla="*/ 5 h 29"/>
                  <a:gd name="T10" fmla="*/ 15 w 30"/>
                  <a:gd name="T11" fmla="*/ 1 h 29"/>
                  <a:gd name="T12" fmla="*/ 13 w 30"/>
                  <a:gd name="T13" fmla="*/ 1 h 29"/>
                  <a:gd name="T14" fmla="*/ 4 w 30"/>
                  <a:gd name="T15" fmla="*/ 4 h 29"/>
                  <a:gd name="T16" fmla="*/ 1 w 30"/>
                  <a:gd name="T17" fmla="*/ 13 h 29"/>
                  <a:gd name="T18" fmla="*/ 1 w 30"/>
                  <a:gd name="T19" fmla="*/ 17 h 29"/>
                  <a:gd name="T20" fmla="*/ 8 w 30"/>
                  <a:gd name="T21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9">
                    <a:moveTo>
                      <a:pt x="8" y="28"/>
                    </a:moveTo>
                    <a:cubicBezTo>
                      <a:pt x="11" y="29"/>
                      <a:pt x="16" y="28"/>
                      <a:pt x="20" y="28"/>
                    </a:cubicBezTo>
                    <a:cubicBezTo>
                      <a:pt x="22" y="28"/>
                      <a:pt x="24" y="25"/>
                      <a:pt x="25" y="24"/>
                    </a:cubicBezTo>
                    <a:cubicBezTo>
                      <a:pt x="30" y="21"/>
                      <a:pt x="27" y="16"/>
                      <a:pt x="28" y="12"/>
                    </a:cubicBezTo>
                    <a:cubicBezTo>
                      <a:pt x="29" y="9"/>
                      <a:pt x="27" y="7"/>
                      <a:pt x="25" y="5"/>
                    </a:cubicBezTo>
                    <a:cubicBezTo>
                      <a:pt x="22" y="2"/>
                      <a:pt x="19" y="0"/>
                      <a:pt x="15" y="1"/>
                    </a:cubicBezTo>
                    <a:cubicBezTo>
                      <a:pt x="14" y="1"/>
                      <a:pt x="13" y="1"/>
                      <a:pt x="13" y="1"/>
                    </a:cubicBezTo>
                    <a:cubicBezTo>
                      <a:pt x="9" y="1"/>
                      <a:pt x="7" y="2"/>
                      <a:pt x="4" y="4"/>
                    </a:cubicBezTo>
                    <a:cubicBezTo>
                      <a:pt x="2" y="7"/>
                      <a:pt x="1" y="9"/>
                      <a:pt x="1" y="13"/>
                    </a:cubicBezTo>
                    <a:cubicBezTo>
                      <a:pt x="1" y="14"/>
                      <a:pt x="1" y="16"/>
                      <a:pt x="1" y="17"/>
                    </a:cubicBezTo>
                    <a:cubicBezTo>
                      <a:pt x="0" y="23"/>
                      <a:pt x="5" y="26"/>
                      <a:pt x="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" name="Freeform 680">
                <a:extLst>
                  <a:ext uri="{FF2B5EF4-FFF2-40B4-BE49-F238E27FC236}">
                    <a16:creationId xmlns:a16="http://schemas.microsoft.com/office/drawing/2014/main" id="{0848C004-561A-47CC-9ED1-44DBE1A08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" y="2939"/>
                <a:ext cx="78" cy="75"/>
              </a:xfrm>
              <a:custGeom>
                <a:avLst/>
                <a:gdLst>
                  <a:gd name="T0" fmla="*/ 2 w 30"/>
                  <a:gd name="T1" fmla="*/ 17 h 29"/>
                  <a:gd name="T2" fmla="*/ 5 w 30"/>
                  <a:gd name="T3" fmla="*/ 24 h 29"/>
                  <a:gd name="T4" fmla="*/ 15 w 30"/>
                  <a:gd name="T5" fmla="*/ 28 h 29"/>
                  <a:gd name="T6" fmla="*/ 18 w 30"/>
                  <a:gd name="T7" fmla="*/ 28 h 29"/>
                  <a:gd name="T8" fmla="*/ 26 w 30"/>
                  <a:gd name="T9" fmla="*/ 25 h 29"/>
                  <a:gd name="T10" fmla="*/ 29 w 30"/>
                  <a:gd name="T11" fmla="*/ 17 h 29"/>
                  <a:gd name="T12" fmla="*/ 29 w 30"/>
                  <a:gd name="T13" fmla="*/ 12 h 29"/>
                  <a:gd name="T14" fmla="*/ 22 w 30"/>
                  <a:gd name="T15" fmla="*/ 2 h 29"/>
                  <a:gd name="T16" fmla="*/ 10 w 30"/>
                  <a:gd name="T17" fmla="*/ 1 h 29"/>
                  <a:gd name="T18" fmla="*/ 5 w 30"/>
                  <a:gd name="T19" fmla="*/ 5 h 29"/>
                  <a:gd name="T20" fmla="*/ 2 w 30"/>
                  <a:gd name="T21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9">
                    <a:moveTo>
                      <a:pt x="2" y="17"/>
                    </a:moveTo>
                    <a:cubicBezTo>
                      <a:pt x="2" y="20"/>
                      <a:pt x="3" y="22"/>
                      <a:pt x="5" y="24"/>
                    </a:cubicBezTo>
                    <a:cubicBezTo>
                      <a:pt x="8" y="28"/>
                      <a:pt x="12" y="29"/>
                      <a:pt x="15" y="28"/>
                    </a:cubicBezTo>
                    <a:cubicBezTo>
                      <a:pt x="17" y="28"/>
                      <a:pt x="17" y="28"/>
                      <a:pt x="18" y="28"/>
                    </a:cubicBezTo>
                    <a:cubicBezTo>
                      <a:pt x="21" y="29"/>
                      <a:pt x="24" y="27"/>
                      <a:pt x="26" y="25"/>
                    </a:cubicBezTo>
                    <a:cubicBezTo>
                      <a:pt x="29" y="22"/>
                      <a:pt x="30" y="20"/>
                      <a:pt x="29" y="17"/>
                    </a:cubicBezTo>
                    <a:cubicBezTo>
                      <a:pt x="29" y="15"/>
                      <a:pt x="29" y="13"/>
                      <a:pt x="29" y="12"/>
                    </a:cubicBezTo>
                    <a:cubicBezTo>
                      <a:pt x="30" y="6"/>
                      <a:pt x="26" y="3"/>
                      <a:pt x="22" y="2"/>
                    </a:cubicBezTo>
                    <a:cubicBezTo>
                      <a:pt x="19" y="0"/>
                      <a:pt x="14" y="1"/>
                      <a:pt x="10" y="1"/>
                    </a:cubicBezTo>
                    <a:cubicBezTo>
                      <a:pt x="8" y="2"/>
                      <a:pt x="7" y="4"/>
                      <a:pt x="5" y="5"/>
                    </a:cubicBezTo>
                    <a:cubicBezTo>
                      <a:pt x="0" y="9"/>
                      <a:pt x="3" y="13"/>
                      <a:pt x="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" name="Freeform 681">
                <a:extLst>
                  <a:ext uri="{FF2B5EF4-FFF2-40B4-BE49-F238E27FC236}">
                    <a16:creationId xmlns:a16="http://schemas.microsoft.com/office/drawing/2014/main" id="{C8CD2687-B3AE-4F2A-95A5-9B7CA507E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7" y="3467"/>
                <a:ext cx="75" cy="76"/>
              </a:xfrm>
              <a:custGeom>
                <a:avLst/>
                <a:gdLst>
                  <a:gd name="T0" fmla="*/ 5 w 29"/>
                  <a:gd name="T1" fmla="*/ 24 h 29"/>
                  <a:gd name="T2" fmla="*/ 13 w 29"/>
                  <a:gd name="T3" fmla="*/ 28 h 29"/>
                  <a:gd name="T4" fmla="*/ 24 w 29"/>
                  <a:gd name="T5" fmla="*/ 26 h 29"/>
                  <a:gd name="T6" fmla="*/ 29 w 29"/>
                  <a:gd name="T7" fmla="*/ 14 h 29"/>
                  <a:gd name="T8" fmla="*/ 25 w 29"/>
                  <a:gd name="T9" fmla="*/ 4 h 29"/>
                  <a:gd name="T10" fmla="*/ 15 w 29"/>
                  <a:gd name="T11" fmla="*/ 0 h 29"/>
                  <a:gd name="T12" fmla="*/ 8 w 29"/>
                  <a:gd name="T13" fmla="*/ 1 h 29"/>
                  <a:gd name="T14" fmla="*/ 2 w 29"/>
                  <a:gd name="T15" fmla="*/ 9 h 29"/>
                  <a:gd name="T16" fmla="*/ 5 w 29"/>
                  <a:gd name="T17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5" y="24"/>
                    </a:moveTo>
                    <a:cubicBezTo>
                      <a:pt x="7" y="26"/>
                      <a:pt x="10" y="28"/>
                      <a:pt x="13" y="28"/>
                    </a:cubicBezTo>
                    <a:cubicBezTo>
                      <a:pt x="17" y="27"/>
                      <a:pt x="20" y="29"/>
                      <a:pt x="24" y="26"/>
                    </a:cubicBezTo>
                    <a:cubicBezTo>
                      <a:pt x="27" y="22"/>
                      <a:pt x="29" y="19"/>
                      <a:pt x="29" y="14"/>
                    </a:cubicBezTo>
                    <a:cubicBezTo>
                      <a:pt x="28" y="11"/>
                      <a:pt x="29" y="7"/>
                      <a:pt x="25" y="4"/>
                    </a:cubicBezTo>
                    <a:cubicBezTo>
                      <a:pt x="22" y="1"/>
                      <a:pt x="19" y="1"/>
                      <a:pt x="15" y="0"/>
                    </a:cubicBezTo>
                    <a:cubicBezTo>
                      <a:pt x="13" y="1"/>
                      <a:pt x="10" y="0"/>
                      <a:pt x="8" y="1"/>
                    </a:cubicBezTo>
                    <a:cubicBezTo>
                      <a:pt x="6" y="4"/>
                      <a:pt x="1" y="5"/>
                      <a:pt x="2" y="9"/>
                    </a:cubicBezTo>
                    <a:cubicBezTo>
                      <a:pt x="2" y="14"/>
                      <a:pt x="0" y="20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" name="Freeform 682">
                <a:extLst>
                  <a:ext uri="{FF2B5EF4-FFF2-40B4-BE49-F238E27FC236}">
                    <a16:creationId xmlns:a16="http://schemas.microsoft.com/office/drawing/2014/main" id="{85CFF833-BD58-4DF6-8E34-BB2C594F0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" y="2731"/>
                <a:ext cx="70" cy="73"/>
              </a:xfrm>
              <a:custGeom>
                <a:avLst/>
                <a:gdLst>
                  <a:gd name="T0" fmla="*/ 3 w 27"/>
                  <a:gd name="T1" fmla="*/ 4 h 28"/>
                  <a:gd name="T2" fmla="*/ 0 w 27"/>
                  <a:gd name="T3" fmla="*/ 14 h 28"/>
                  <a:gd name="T4" fmla="*/ 4 w 27"/>
                  <a:gd name="T5" fmla="*/ 24 h 28"/>
                  <a:gd name="T6" fmla="*/ 15 w 27"/>
                  <a:gd name="T7" fmla="*/ 27 h 28"/>
                  <a:gd name="T8" fmla="*/ 24 w 27"/>
                  <a:gd name="T9" fmla="*/ 24 h 28"/>
                  <a:gd name="T10" fmla="*/ 27 w 27"/>
                  <a:gd name="T11" fmla="*/ 14 h 28"/>
                  <a:gd name="T12" fmla="*/ 24 w 27"/>
                  <a:gd name="T13" fmla="*/ 4 h 28"/>
                  <a:gd name="T14" fmla="*/ 14 w 27"/>
                  <a:gd name="T15" fmla="*/ 1 h 28"/>
                  <a:gd name="T16" fmla="*/ 3 w 27"/>
                  <a:gd name="T17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3" y="4"/>
                    </a:moveTo>
                    <a:cubicBezTo>
                      <a:pt x="0" y="7"/>
                      <a:pt x="0" y="10"/>
                      <a:pt x="0" y="14"/>
                    </a:cubicBezTo>
                    <a:cubicBezTo>
                      <a:pt x="0" y="18"/>
                      <a:pt x="0" y="21"/>
                      <a:pt x="4" y="24"/>
                    </a:cubicBezTo>
                    <a:cubicBezTo>
                      <a:pt x="7" y="28"/>
                      <a:pt x="10" y="27"/>
                      <a:pt x="15" y="27"/>
                    </a:cubicBezTo>
                    <a:cubicBezTo>
                      <a:pt x="18" y="28"/>
                      <a:pt x="21" y="27"/>
                      <a:pt x="24" y="24"/>
                    </a:cubicBezTo>
                    <a:cubicBezTo>
                      <a:pt x="27" y="21"/>
                      <a:pt x="27" y="18"/>
                      <a:pt x="27" y="14"/>
                    </a:cubicBezTo>
                    <a:cubicBezTo>
                      <a:pt x="27" y="10"/>
                      <a:pt x="27" y="7"/>
                      <a:pt x="24" y="4"/>
                    </a:cubicBezTo>
                    <a:cubicBezTo>
                      <a:pt x="21" y="0"/>
                      <a:pt x="17" y="1"/>
                      <a:pt x="14" y="1"/>
                    </a:cubicBezTo>
                    <a:cubicBezTo>
                      <a:pt x="10" y="0"/>
                      <a:pt x="7" y="1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" name="Freeform 683">
                <a:extLst>
                  <a:ext uri="{FF2B5EF4-FFF2-40B4-BE49-F238E27FC236}">
                    <a16:creationId xmlns:a16="http://schemas.microsoft.com/office/drawing/2014/main" id="{B607C615-32CE-44B1-9F76-C61CD2C7F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" y="3364"/>
                <a:ext cx="73" cy="75"/>
              </a:xfrm>
              <a:custGeom>
                <a:avLst/>
                <a:gdLst>
                  <a:gd name="T0" fmla="*/ 9 w 28"/>
                  <a:gd name="T1" fmla="*/ 27 h 29"/>
                  <a:gd name="T2" fmla="*/ 24 w 28"/>
                  <a:gd name="T3" fmla="*/ 24 h 29"/>
                  <a:gd name="T4" fmla="*/ 27 w 28"/>
                  <a:gd name="T5" fmla="*/ 16 h 29"/>
                  <a:gd name="T6" fmla="*/ 25 w 28"/>
                  <a:gd name="T7" fmla="*/ 5 h 29"/>
                  <a:gd name="T8" fmla="*/ 14 w 28"/>
                  <a:gd name="T9" fmla="*/ 0 h 29"/>
                  <a:gd name="T10" fmla="*/ 3 w 28"/>
                  <a:gd name="T11" fmla="*/ 3 h 29"/>
                  <a:gd name="T12" fmla="*/ 0 w 28"/>
                  <a:gd name="T13" fmla="*/ 14 h 29"/>
                  <a:gd name="T14" fmla="*/ 1 w 28"/>
                  <a:gd name="T15" fmla="*/ 21 h 29"/>
                  <a:gd name="T16" fmla="*/ 9 w 28"/>
                  <a:gd name="T17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9" y="27"/>
                    </a:moveTo>
                    <a:cubicBezTo>
                      <a:pt x="14" y="27"/>
                      <a:pt x="19" y="29"/>
                      <a:pt x="24" y="24"/>
                    </a:cubicBezTo>
                    <a:cubicBezTo>
                      <a:pt x="26" y="22"/>
                      <a:pt x="28" y="19"/>
                      <a:pt x="27" y="16"/>
                    </a:cubicBezTo>
                    <a:cubicBezTo>
                      <a:pt x="26" y="12"/>
                      <a:pt x="28" y="9"/>
                      <a:pt x="25" y="5"/>
                    </a:cubicBezTo>
                    <a:cubicBezTo>
                      <a:pt x="22" y="2"/>
                      <a:pt x="19" y="0"/>
                      <a:pt x="14" y="0"/>
                    </a:cubicBezTo>
                    <a:cubicBezTo>
                      <a:pt x="10" y="1"/>
                      <a:pt x="7" y="0"/>
                      <a:pt x="3" y="3"/>
                    </a:cubicBezTo>
                    <a:cubicBezTo>
                      <a:pt x="0" y="7"/>
                      <a:pt x="0" y="10"/>
                      <a:pt x="0" y="14"/>
                    </a:cubicBezTo>
                    <a:cubicBezTo>
                      <a:pt x="0" y="16"/>
                      <a:pt x="0" y="19"/>
                      <a:pt x="1" y="21"/>
                    </a:cubicBezTo>
                    <a:cubicBezTo>
                      <a:pt x="3" y="23"/>
                      <a:pt x="5" y="27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" name="Freeform 684">
                <a:extLst>
                  <a:ext uri="{FF2B5EF4-FFF2-40B4-BE49-F238E27FC236}">
                    <a16:creationId xmlns:a16="http://schemas.microsoft.com/office/drawing/2014/main" id="{976C6915-5A9E-4A7B-B6D2-04BED5D5C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" y="3470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3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4"/>
                      <a:pt x="24" y="0"/>
                      <a:pt x="14" y="0"/>
                    </a:cubicBezTo>
                    <a:cubicBezTo>
                      <a:pt x="4" y="0"/>
                      <a:pt x="0" y="3"/>
                      <a:pt x="0" y="13"/>
                    </a:cubicBezTo>
                    <a:cubicBezTo>
                      <a:pt x="0" y="23"/>
                      <a:pt x="4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" name="Freeform 685">
                <a:extLst>
                  <a:ext uri="{FF2B5EF4-FFF2-40B4-BE49-F238E27FC236}">
                    <a16:creationId xmlns:a16="http://schemas.microsoft.com/office/drawing/2014/main" id="{6B28AD73-B1FA-42C2-889B-F3A0803EE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" y="2835"/>
                <a:ext cx="77" cy="75"/>
              </a:xfrm>
              <a:custGeom>
                <a:avLst/>
                <a:gdLst>
                  <a:gd name="T0" fmla="*/ 22 w 30"/>
                  <a:gd name="T1" fmla="*/ 1 h 29"/>
                  <a:gd name="T2" fmla="*/ 10 w 30"/>
                  <a:gd name="T3" fmla="*/ 1 h 29"/>
                  <a:gd name="T4" fmla="*/ 5 w 30"/>
                  <a:gd name="T5" fmla="*/ 5 h 29"/>
                  <a:gd name="T6" fmla="*/ 2 w 30"/>
                  <a:gd name="T7" fmla="*/ 17 h 29"/>
                  <a:gd name="T8" fmla="*/ 5 w 30"/>
                  <a:gd name="T9" fmla="*/ 24 h 29"/>
                  <a:gd name="T10" fmla="*/ 15 w 30"/>
                  <a:gd name="T11" fmla="*/ 28 h 29"/>
                  <a:gd name="T12" fmla="*/ 18 w 30"/>
                  <a:gd name="T13" fmla="*/ 28 h 29"/>
                  <a:gd name="T14" fmla="*/ 26 w 30"/>
                  <a:gd name="T15" fmla="*/ 24 h 29"/>
                  <a:gd name="T16" fmla="*/ 29 w 30"/>
                  <a:gd name="T17" fmla="*/ 16 h 29"/>
                  <a:gd name="T18" fmla="*/ 29 w 30"/>
                  <a:gd name="T19" fmla="*/ 11 h 29"/>
                  <a:gd name="T20" fmla="*/ 22 w 30"/>
                  <a:gd name="T2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9">
                    <a:moveTo>
                      <a:pt x="22" y="1"/>
                    </a:moveTo>
                    <a:cubicBezTo>
                      <a:pt x="19" y="0"/>
                      <a:pt x="14" y="0"/>
                      <a:pt x="10" y="1"/>
                    </a:cubicBezTo>
                    <a:cubicBezTo>
                      <a:pt x="8" y="1"/>
                      <a:pt x="7" y="4"/>
                      <a:pt x="5" y="5"/>
                    </a:cubicBezTo>
                    <a:cubicBezTo>
                      <a:pt x="0" y="8"/>
                      <a:pt x="3" y="13"/>
                      <a:pt x="2" y="17"/>
                    </a:cubicBezTo>
                    <a:cubicBezTo>
                      <a:pt x="2" y="20"/>
                      <a:pt x="3" y="22"/>
                      <a:pt x="5" y="24"/>
                    </a:cubicBezTo>
                    <a:cubicBezTo>
                      <a:pt x="8" y="27"/>
                      <a:pt x="11" y="29"/>
                      <a:pt x="15" y="28"/>
                    </a:cubicBezTo>
                    <a:cubicBezTo>
                      <a:pt x="16" y="28"/>
                      <a:pt x="17" y="28"/>
                      <a:pt x="18" y="28"/>
                    </a:cubicBezTo>
                    <a:cubicBezTo>
                      <a:pt x="21" y="28"/>
                      <a:pt x="23" y="27"/>
                      <a:pt x="26" y="24"/>
                    </a:cubicBezTo>
                    <a:cubicBezTo>
                      <a:pt x="28" y="22"/>
                      <a:pt x="30" y="20"/>
                      <a:pt x="29" y="16"/>
                    </a:cubicBezTo>
                    <a:cubicBezTo>
                      <a:pt x="29" y="15"/>
                      <a:pt x="29" y="13"/>
                      <a:pt x="29" y="11"/>
                    </a:cubicBezTo>
                    <a:cubicBezTo>
                      <a:pt x="30" y="6"/>
                      <a:pt x="26" y="3"/>
                      <a:pt x="2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" name="Freeform 686">
                <a:extLst>
                  <a:ext uri="{FF2B5EF4-FFF2-40B4-BE49-F238E27FC236}">
                    <a16:creationId xmlns:a16="http://schemas.microsoft.com/office/drawing/2014/main" id="{16B1A7B2-CA4D-43C5-A3DA-4DE12BFF7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" y="3050"/>
                <a:ext cx="72" cy="75"/>
              </a:xfrm>
              <a:custGeom>
                <a:avLst/>
                <a:gdLst>
                  <a:gd name="T0" fmla="*/ 25 w 28"/>
                  <a:gd name="T1" fmla="*/ 5 h 29"/>
                  <a:gd name="T2" fmla="*/ 14 w 28"/>
                  <a:gd name="T3" fmla="*/ 0 h 29"/>
                  <a:gd name="T4" fmla="*/ 3 w 28"/>
                  <a:gd name="T5" fmla="*/ 3 h 29"/>
                  <a:gd name="T6" fmla="*/ 0 w 28"/>
                  <a:gd name="T7" fmla="*/ 14 h 29"/>
                  <a:gd name="T8" fmla="*/ 1 w 28"/>
                  <a:gd name="T9" fmla="*/ 21 h 29"/>
                  <a:gd name="T10" fmla="*/ 9 w 28"/>
                  <a:gd name="T11" fmla="*/ 27 h 29"/>
                  <a:gd name="T12" fmla="*/ 24 w 28"/>
                  <a:gd name="T13" fmla="*/ 24 h 29"/>
                  <a:gd name="T14" fmla="*/ 27 w 28"/>
                  <a:gd name="T15" fmla="*/ 16 h 29"/>
                  <a:gd name="T16" fmla="*/ 25 w 28"/>
                  <a:gd name="T1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25" y="5"/>
                    </a:moveTo>
                    <a:cubicBezTo>
                      <a:pt x="22" y="2"/>
                      <a:pt x="19" y="0"/>
                      <a:pt x="14" y="0"/>
                    </a:cubicBezTo>
                    <a:cubicBezTo>
                      <a:pt x="10" y="1"/>
                      <a:pt x="7" y="0"/>
                      <a:pt x="3" y="3"/>
                    </a:cubicBezTo>
                    <a:cubicBezTo>
                      <a:pt x="0" y="7"/>
                      <a:pt x="0" y="10"/>
                      <a:pt x="0" y="14"/>
                    </a:cubicBezTo>
                    <a:cubicBezTo>
                      <a:pt x="0" y="16"/>
                      <a:pt x="0" y="19"/>
                      <a:pt x="1" y="21"/>
                    </a:cubicBezTo>
                    <a:cubicBezTo>
                      <a:pt x="3" y="23"/>
                      <a:pt x="5" y="27"/>
                      <a:pt x="9" y="27"/>
                    </a:cubicBezTo>
                    <a:cubicBezTo>
                      <a:pt x="14" y="27"/>
                      <a:pt x="19" y="29"/>
                      <a:pt x="24" y="24"/>
                    </a:cubicBezTo>
                    <a:cubicBezTo>
                      <a:pt x="26" y="22"/>
                      <a:pt x="28" y="19"/>
                      <a:pt x="27" y="16"/>
                    </a:cubicBezTo>
                    <a:cubicBezTo>
                      <a:pt x="26" y="12"/>
                      <a:pt x="28" y="9"/>
                      <a:pt x="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" name="Freeform 687">
                <a:extLst>
                  <a:ext uri="{FF2B5EF4-FFF2-40B4-BE49-F238E27FC236}">
                    <a16:creationId xmlns:a16="http://schemas.microsoft.com/office/drawing/2014/main" id="{10FD0F1F-EF20-4ECD-A12B-F91749A3D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" y="2941"/>
                <a:ext cx="70" cy="70"/>
              </a:xfrm>
              <a:custGeom>
                <a:avLst/>
                <a:gdLst>
                  <a:gd name="T0" fmla="*/ 14 w 27"/>
                  <a:gd name="T1" fmla="*/ 0 h 27"/>
                  <a:gd name="T2" fmla="*/ 0 w 27"/>
                  <a:gd name="T3" fmla="*/ 13 h 27"/>
                  <a:gd name="T4" fmla="*/ 13 w 27"/>
                  <a:gd name="T5" fmla="*/ 27 h 27"/>
                  <a:gd name="T6" fmla="*/ 27 w 27"/>
                  <a:gd name="T7" fmla="*/ 14 h 27"/>
                  <a:gd name="T8" fmla="*/ 14 w 2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0"/>
                    </a:moveTo>
                    <a:cubicBezTo>
                      <a:pt x="4" y="0"/>
                      <a:pt x="0" y="4"/>
                      <a:pt x="0" y="13"/>
                    </a:cubicBezTo>
                    <a:cubicBezTo>
                      <a:pt x="0" y="23"/>
                      <a:pt x="4" y="27"/>
                      <a:pt x="13" y="27"/>
                    </a:cubicBez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4"/>
                      <a:pt x="23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4" name="Freeform 688">
                <a:extLst>
                  <a:ext uri="{FF2B5EF4-FFF2-40B4-BE49-F238E27FC236}">
                    <a16:creationId xmlns:a16="http://schemas.microsoft.com/office/drawing/2014/main" id="{263BDAF2-B4B9-418A-90B6-3A73589A8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3361"/>
                <a:ext cx="78" cy="75"/>
              </a:xfrm>
              <a:custGeom>
                <a:avLst/>
                <a:gdLst>
                  <a:gd name="T0" fmla="*/ 22 w 30"/>
                  <a:gd name="T1" fmla="*/ 2 h 29"/>
                  <a:gd name="T2" fmla="*/ 10 w 30"/>
                  <a:gd name="T3" fmla="*/ 2 h 29"/>
                  <a:gd name="T4" fmla="*/ 5 w 30"/>
                  <a:gd name="T5" fmla="*/ 5 h 29"/>
                  <a:gd name="T6" fmla="*/ 2 w 30"/>
                  <a:gd name="T7" fmla="*/ 18 h 29"/>
                  <a:gd name="T8" fmla="*/ 5 w 30"/>
                  <a:gd name="T9" fmla="*/ 24 h 29"/>
                  <a:gd name="T10" fmla="*/ 15 w 30"/>
                  <a:gd name="T11" fmla="*/ 28 h 29"/>
                  <a:gd name="T12" fmla="*/ 18 w 30"/>
                  <a:gd name="T13" fmla="*/ 28 h 29"/>
                  <a:gd name="T14" fmla="*/ 26 w 30"/>
                  <a:gd name="T15" fmla="*/ 25 h 29"/>
                  <a:gd name="T16" fmla="*/ 29 w 30"/>
                  <a:gd name="T17" fmla="*/ 17 h 29"/>
                  <a:gd name="T18" fmla="*/ 29 w 30"/>
                  <a:gd name="T19" fmla="*/ 12 h 29"/>
                  <a:gd name="T20" fmla="*/ 22 w 30"/>
                  <a:gd name="T2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9">
                    <a:moveTo>
                      <a:pt x="22" y="2"/>
                    </a:moveTo>
                    <a:cubicBezTo>
                      <a:pt x="19" y="0"/>
                      <a:pt x="14" y="1"/>
                      <a:pt x="10" y="2"/>
                    </a:cubicBezTo>
                    <a:cubicBezTo>
                      <a:pt x="8" y="2"/>
                      <a:pt x="7" y="4"/>
                      <a:pt x="5" y="5"/>
                    </a:cubicBezTo>
                    <a:cubicBezTo>
                      <a:pt x="0" y="9"/>
                      <a:pt x="3" y="14"/>
                      <a:pt x="2" y="18"/>
                    </a:cubicBezTo>
                    <a:cubicBezTo>
                      <a:pt x="2" y="20"/>
                      <a:pt x="3" y="22"/>
                      <a:pt x="5" y="24"/>
                    </a:cubicBezTo>
                    <a:cubicBezTo>
                      <a:pt x="8" y="28"/>
                      <a:pt x="11" y="29"/>
                      <a:pt x="15" y="28"/>
                    </a:cubicBezTo>
                    <a:cubicBezTo>
                      <a:pt x="16" y="28"/>
                      <a:pt x="17" y="28"/>
                      <a:pt x="18" y="28"/>
                    </a:cubicBezTo>
                    <a:cubicBezTo>
                      <a:pt x="21" y="29"/>
                      <a:pt x="24" y="27"/>
                      <a:pt x="26" y="25"/>
                    </a:cubicBezTo>
                    <a:cubicBezTo>
                      <a:pt x="28" y="23"/>
                      <a:pt x="30" y="20"/>
                      <a:pt x="29" y="17"/>
                    </a:cubicBezTo>
                    <a:cubicBezTo>
                      <a:pt x="29" y="15"/>
                      <a:pt x="29" y="13"/>
                      <a:pt x="29" y="12"/>
                    </a:cubicBezTo>
                    <a:cubicBezTo>
                      <a:pt x="30" y="6"/>
                      <a:pt x="26" y="3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5" name="Freeform 689">
                <a:extLst>
                  <a:ext uri="{FF2B5EF4-FFF2-40B4-BE49-F238E27FC236}">
                    <a16:creationId xmlns:a16="http://schemas.microsoft.com/office/drawing/2014/main" id="{F06292D2-4726-4467-9079-2BC488A04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" y="3045"/>
                <a:ext cx="75" cy="78"/>
              </a:xfrm>
              <a:custGeom>
                <a:avLst/>
                <a:gdLst>
                  <a:gd name="T0" fmla="*/ 4 w 29"/>
                  <a:gd name="T1" fmla="*/ 26 h 30"/>
                  <a:gd name="T2" fmla="*/ 12 w 29"/>
                  <a:gd name="T3" fmla="*/ 29 h 30"/>
                  <a:gd name="T4" fmla="*/ 17 w 29"/>
                  <a:gd name="T5" fmla="*/ 29 h 30"/>
                  <a:gd name="T6" fmla="*/ 27 w 29"/>
                  <a:gd name="T7" fmla="*/ 22 h 30"/>
                  <a:gd name="T8" fmla="*/ 27 w 29"/>
                  <a:gd name="T9" fmla="*/ 10 h 30"/>
                  <a:gd name="T10" fmla="*/ 23 w 29"/>
                  <a:gd name="T11" fmla="*/ 5 h 30"/>
                  <a:gd name="T12" fmla="*/ 11 w 29"/>
                  <a:gd name="T13" fmla="*/ 2 h 30"/>
                  <a:gd name="T14" fmla="*/ 4 w 29"/>
                  <a:gd name="T15" fmla="*/ 5 h 30"/>
                  <a:gd name="T16" fmla="*/ 1 w 29"/>
                  <a:gd name="T17" fmla="*/ 15 h 30"/>
                  <a:gd name="T18" fmla="*/ 1 w 29"/>
                  <a:gd name="T19" fmla="*/ 18 h 30"/>
                  <a:gd name="T20" fmla="*/ 4 w 29"/>
                  <a:gd name="T21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30">
                    <a:moveTo>
                      <a:pt x="4" y="26"/>
                    </a:moveTo>
                    <a:cubicBezTo>
                      <a:pt x="6" y="28"/>
                      <a:pt x="9" y="30"/>
                      <a:pt x="12" y="29"/>
                    </a:cubicBezTo>
                    <a:cubicBezTo>
                      <a:pt x="14" y="29"/>
                      <a:pt x="15" y="29"/>
                      <a:pt x="17" y="29"/>
                    </a:cubicBezTo>
                    <a:cubicBezTo>
                      <a:pt x="23" y="30"/>
                      <a:pt x="25" y="26"/>
                      <a:pt x="27" y="22"/>
                    </a:cubicBezTo>
                    <a:cubicBezTo>
                      <a:pt x="29" y="19"/>
                      <a:pt x="28" y="14"/>
                      <a:pt x="27" y="10"/>
                    </a:cubicBezTo>
                    <a:cubicBezTo>
                      <a:pt x="27" y="8"/>
                      <a:pt x="25" y="7"/>
                      <a:pt x="23" y="5"/>
                    </a:cubicBezTo>
                    <a:cubicBezTo>
                      <a:pt x="20" y="0"/>
                      <a:pt x="15" y="3"/>
                      <a:pt x="11" y="2"/>
                    </a:cubicBezTo>
                    <a:cubicBezTo>
                      <a:pt x="8" y="2"/>
                      <a:pt x="7" y="3"/>
                      <a:pt x="4" y="5"/>
                    </a:cubicBezTo>
                    <a:cubicBezTo>
                      <a:pt x="1" y="8"/>
                      <a:pt x="0" y="11"/>
                      <a:pt x="1" y="15"/>
                    </a:cubicBezTo>
                    <a:cubicBezTo>
                      <a:pt x="1" y="17"/>
                      <a:pt x="1" y="17"/>
                      <a:pt x="1" y="18"/>
                    </a:cubicBezTo>
                    <a:cubicBezTo>
                      <a:pt x="0" y="21"/>
                      <a:pt x="1" y="24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" name="Freeform 690">
                <a:extLst>
                  <a:ext uri="{FF2B5EF4-FFF2-40B4-BE49-F238E27FC236}">
                    <a16:creationId xmlns:a16="http://schemas.microsoft.com/office/drawing/2014/main" id="{00873E0E-FA8C-4111-8D98-8FD4131D2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7" y="3151"/>
                <a:ext cx="76" cy="75"/>
              </a:xfrm>
              <a:custGeom>
                <a:avLst/>
                <a:gdLst>
                  <a:gd name="T0" fmla="*/ 22 w 29"/>
                  <a:gd name="T1" fmla="*/ 2 h 29"/>
                  <a:gd name="T2" fmla="*/ 9 w 29"/>
                  <a:gd name="T3" fmla="*/ 2 h 29"/>
                  <a:gd name="T4" fmla="*/ 4 w 29"/>
                  <a:gd name="T5" fmla="*/ 6 h 29"/>
                  <a:gd name="T6" fmla="*/ 2 w 29"/>
                  <a:gd name="T7" fmla="*/ 18 h 29"/>
                  <a:gd name="T8" fmla="*/ 4 w 29"/>
                  <a:gd name="T9" fmla="*/ 25 h 29"/>
                  <a:gd name="T10" fmla="*/ 14 w 29"/>
                  <a:gd name="T11" fmla="*/ 29 h 29"/>
                  <a:gd name="T12" fmla="*/ 17 w 29"/>
                  <a:gd name="T13" fmla="*/ 29 h 29"/>
                  <a:gd name="T14" fmla="*/ 25 w 29"/>
                  <a:gd name="T15" fmla="*/ 25 h 29"/>
                  <a:gd name="T16" fmla="*/ 29 w 29"/>
                  <a:gd name="T17" fmla="*/ 17 h 29"/>
                  <a:gd name="T18" fmla="*/ 29 w 29"/>
                  <a:gd name="T19" fmla="*/ 12 h 29"/>
                  <a:gd name="T20" fmla="*/ 22 w 29"/>
                  <a:gd name="T2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2" y="2"/>
                    </a:moveTo>
                    <a:cubicBezTo>
                      <a:pt x="18" y="0"/>
                      <a:pt x="13" y="1"/>
                      <a:pt x="9" y="2"/>
                    </a:cubicBezTo>
                    <a:cubicBezTo>
                      <a:pt x="8" y="2"/>
                      <a:pt x="6" y="5"/>
                      <a:pt x="4" y="6"/>
                    </a:cubicBezTo>
                    <a:cubicBezTo>
                      <a:pt x="0" y="9"/>
                      <a:pt x="2" y="14"/>
                      <a:pt x="2" y="18"/>
                    </a:cubicBezTo>
                    <a:cubicBezTo>
                      <a:pt x="1" y="21"/>
                      <a:pt x="2" y="23"/>
                      <a:pt x="4" y="25"/>
                    </a:cubicBezTo>
                    <a:cubicBezTo>
                      <a:pt x="7" y="28"/>
                      <a:pt x="11" y="29"/>
                      <a:pt x="14" y="29"/>
                    </a:cubicBezTo>
                    <a:cubicBezTo>
                      <a:pt x="16" y="29"/>
                      <a:pt x="16" y="29"/>
                      <a:pt x="17" y="29"/>
                    </a:cubicBezTo>
                    <a:cubicBezTo>
                      <a:pt x="20" y="29"/>
                      <a:pt x="23" y="28"/>
                      <a:pt x="25" y="25"/>
                    </a:cubicBezTo>
                    <a:cubicBezTo>
                      <a:pt x="28" y="23"/>
                      <a:pt x="29" y="21"/>
                      <a:pt x="29" y="17"/>
                    </a:cubicBezTo>
                    <a:cubicBezTo>
                      <a:pt x="28" y="16"/>
                      <a:pt x="28" y="14"/>
                      <a:pt x="29" y="12"/>
                    </a:cubicBezTo>
                    <a:cubicBezTo>
                      <a:pt x="29" y="7"/>
                      <a:pt x="25" y="4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" name="Freeform 691">
                <a:extLst>
                  <a:ext uri="{FF2B5EF4-FFF2-40B4-BE49-F238E27FC236}">
                    <a16:creationId xmlns:a16="http://schemas.microsoft.com/office/drawing/2014/main" id="{84710BBA-ECA0-4C9B-B5A4-C02EAAA5B4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1" y="3156"/>
                <a:ext cx="70" cy="70"/>
              </a:xfrm>
              <a:custGeom>
                <a:avLst/>
                <a:gdLst>
                  <a:gd name="T0" fmla="*/ 0 w 27"/>
                  <a:gd name="T1" fmla="*/ 13 h 27"/>
                  <a:gd name="T2" fmla="*/ 13 w 27"/>
                  <a:gd name="T3" fmla="*/ 27 h 27"/>
                  <a:gd name="T4" fmla="*/ 27 w 27"/>
                  <a:gd name="T5" fmla="*/ 14 h 27"/>
                  <a:gd name="T6" fmla="*/ 14 w 27"/>
                  <a:gd name="T7" fmla="*/ 0 h 27"/>
                  <a:gd name="T8" fmla="*/ 0 w 27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3"/>
                    </a:moveTo>
                    <a:cubicBezTo>
                      <a:pt x="0" y="23"/>
                      <a:pt x="3" y="27"/>
                      <a:pt x="13" y="27"/>
                    </a:cubicBez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4"/>
                      <a:pt x="23" y="0"/>
                      <a:pt x="14" y="0"/>
                    </a:cubicBezTo>
                    <a:cubicBezTo>
                      <a:pt x="4" y="0"/>
                      <a:pt x="0" y="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" name="Freeform 692">
                <a:extLst>
                  <a:ext uri="{FF2B5EF4-FFF2-40B4-BE49-F238E27FC236}">
                    <a16:creationId xmlns:a16="http://schemas.microsoft.com/office/drawing/2014/main" id="{4E4FD55B-2FE6-4BFF-9324-EB68A2854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7" y="2838"/>
                <a:ext cx="70" cy="70"/>
              </a:xfrm>
              <a:custGeom>
                <a:avLst/>
                <a:gdLst>
                  <a:gd name="T0" fmla="*/ 14 w 27"/>
                  <a:gd name="T1" fmla="*/ 0 h 27"/>
                  <a:gd name="T2" fmla="*/ 0 w 27"/>
                  <a:gd name="T3" fmla="*/ 13 h 27"/>
                  <a:gd name="T4" fmla="*/ 13 w 27"/>
                  <a:gd name="T5" fmla="*/ 27 h 27"/>
                  <a:gd name="T6" fmla="*/ 27 w 27"/>
                  <a:gd name="T7" fmla="*/ 14 h 27"/>
                  <a:gd name="T8" fmla="*/ 14 w 2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0"/>
                    </a:moveTo>
                    <a:cubicBezTo>
                      <a:pt x="4" y="0"/>
                      <a:pt x="0" y="4"/>
                      <a:pt x="0" y="13"/>
                    </a:cubicBezTo>
                    <a:cubicBezTo>
                      <a:pt x="0" y="23"/>
                      <a:pt x="4" y="27"/>
                      <a:pt x="13" y="27"/>
                    </a:cubicBez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4"/>
                      <a:pt x="23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" name="Freeform 693">
                <a:extLst>
                  <a:ext uri="{FF2B5EF4-FFF2-40B4-BE49-F238E27FC236}">
                    <a16:creationId xmlns:a16="http://schemas.microsoft.com/office/drawing/2014/main" id="{10F51FC3-305E-4847-B690-8D2A07B80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1" y="2832"/>
                <a:ext cx="75" cy="78"/>
              </a:xfrm>
              <a:custGeom>
                <a:avLst/>
                <a:gdLst>
                  <a:gd name="T0" fmla="*/ 0 w 29"/>
                  <a:gd name="T1" fmla="*/ 17 h 30"/>
                  <a:gd name="T2" fmla="*/ 4 w 29"/>
                  <a:gd name="T3" fmla="*/ 25 h 30"/>
                  <a:gd name="T4" fmla="*/ 12 w 29"/>
                  <a:gd name="T5" fmla="*/ 29 h 30"/>
                  <a:gd name="T6" fmla="*/ 17 w 29"/>
                  <a:gd name="T7" fmla="*/ 29 h 30"/>
                  <a:gd name="T8" fmla="*/ 27 w 29"/>
                  <a:gd name="T9" fmla="*/ 22 h 30"/>
                  <a:gd name="T10" fmla="*/ 27 w 29"/>
                  <a:gd name="T11" fmla="*/ 10 h 30"/>
                  <a:gd name="T12" fmla="*/ 23 w 29"/>
                  <a:gd name="T13" fmla="*/ 5 h 30"/>
                  <a:gd name="T14" fmla="*/ 11 w 29"/>
                  <a:gd name="T15" fmla="*/ 2 h 30"/>
                  <a:gd name="T16" fmla="*/ 4 w 29"/>
                  <a:gd name="T17" fmla="*/ 4 h 30"/>
                  <a:gd name="T18" fmla="*/ 0 w 29"/>
                  <a:gd name="T19" fmla="*/ 15 h 30"/>
                  <a:gd name="T20" fmla="*/ 0 w 29"/>
                  <a:gd name="T21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30">
                    <a:moveTo>
                      <a:pt x="0" y="17"/>
                    </a:moveTo>
                    <a:cubicBezTo>
                      <a:pt x="0" y="21"/>
                      <a:pt x="1" y="23"/>
                      <a:pt x="4" y="25"/>
                    </a:cubicBezTo>
                    <a:cubicBezTo>
                      <a:pt x="6" y="28"/>
                      <a:pt x="9" y="29"/>
                      <a:pt x="12" y="29"/>
                    </a:cubicBezTo>
                    <a:cubicBezTo>
                      <a:pt x="14" y="29"/>
                      <a:pt x="15" y="29"/>
                      <a:pt x="17" y="29"/>
                    </a:cubicBezTo>
                    <a:cubicBezTo>
                      <a:pt x="22" y="30"/>
                      <a:pt x="25" y="25"/>
                      <a:pt x="27" y="22"/>
                    </a:cubicBezTo>
                    <a:cubicBezTo>
                      <a:pt x="29" y="18"/>
                      <a:pt x="28" y="14"/>
                      <a:pt x="27" y="10"/>
                    </a:cubicBezTo>
                    <a:cubicBezTo>
                      <a:pt x="27" y="8"/>
                      <a:pt x="24" y="6"/>
                      <a:pt x="23" y="5"/>
                    </a:cubicBezTo>
                    <a:cubicBezTo>
                      <a:pt x="20" y="0"/>
                      <a:pt x="15" y="3"/>
                      <a:pt x="11" y="2"/>
                    </a:cubicBezTo>
                    <a:cubicBezTo>
                      <a:pt x="8" y="1"/>
                      <a:pt x="6" y="3"/>
                      <a:pt x="4" y="4"/>
                    </a:cubicBezTo>
                    <a:cubicBezTo>
                      <a:pt x="1" y="7"/>
                      <a:pt x="0" y="11"/>
                      <a:pt x="0" y="15"/>
                    </a:cubicBezTo>
                    <a:cubicBezTo>
                      <a:pt x="0" y="16"/>
                      <a:pt x="0" y="17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" name="Freeform 694">
                <a:extLst>
                  <a:ext uri="{FF2B5EF4-FFF2-40B4-BE49-F238E27FC236}">
                    <a16:creationId xmlns:a16="http://schemas.microsoft.com/office/drawing/2014/main" id="{EA81EF73-7A0D-4B2A-AA34-8E4E18E346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7" y="3050"/>
                <a:ext cx="70" cy="70"/>
              </a:xfrm>
              <a:custGeom>
                <a:avLst/>
                <a:gdLst>
                  <a:gd name="T0" fmla="*/ 14 w 27"/>
                  <a:gd name="T1" fmla="*/ 0 h 27"/>
                  <a:gd name="T2" fmla="*/ 0 w 27"/>
                  <a:gd name="T3" fmla="*/ 13 h 27"/>
                  <a:gd name="T4" fmla="*/ 13 w 27"/>
                  <a:gd name="T5" fmla="*/ 27 h 27"/>
                  <a:gd name="T6" fmla="*/ 27 w 27"/>
                  <a:gd name="T7" fmla="*/ 14 h 27"/>
                  <a:gd name="T8" fmla="*/ 14 w 2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0"/>
                    </a:moveTo>
                    <a:cubicBezTo>
                      <a:pt x="4" y="0"/>
                      <a:pt x="0" y="4"/>
                      <a:pt x="0" y="13"/>
                    </a:cubicBezTo>
                    <a:cubicBezTo>
                      <a:pt x="0" y="23"/>
                      <a:pt x="4" y="27"/>
                      <a:pt x="13" y="27"/>
                    </a:cubicBezTo>
                    <a:cubicBezTo>
                      <a:pt x="23" y="27"/>
                      <a:pt x="27" y="24"/>
                      <a:pt x="27" y="14"/>
                    </a:cubicBezTo>
                    <a:cubicBezTo>
                      <a:pt x="27" y="4"/>
                      <a:pt x="23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" name="Freeform 695">
                <a:extLst>
                  <a:ext uri="{FF2B5EF4-FFF2-40B4-BE49-F238E27FC236}">
                    <a16:creationId xmlns:a16="http://schemas.microsoft.com/office/drawing/2014/main" id="{C52434CA-A5A8-4888-981F-41F17242F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3258"/>
                <a:ext cx="78" cy="75"/>
              </a:xfrm>
              <a:custGeom>
                <a:avLst/>
                <a:gdLst>
                  <a:gd name="T0" fmla="*/ 8 w 30"/>
                  <a:gd name="T1" fmla="*/ 28 h 29"/>
                  <a:gd name="T2" fmla="*/ 20 w 30"/>
                  <a:gd name="T3" fmla="*/ 28 h 29"/>
                  <a:gd name="T4" fmla="*/ 25 w 30"/>
                  <a:gd name="T5" fmla="*/ 24 h 29"/>
                  <a:gd name="T6" fmla="*/ 28 w 30"/>
                  <a:gd name="T7" fmla="*/ 12 h 29"/>
                  <a:gd name="T8" fmla="*/ 25 w 30"/>
                  <a:gd name="T9" fmla="*/ 5 h 29"/>
                  <a:gd name="T10" fmla="*/ 15 w 30"/>
                  <a:gd name="T11" fmla="*/ 1 h 29"/>
                  <a:gd name="T12" fmla="*/ 13 w 30"/>
                  <a:gd name="T13" fmla="*/ 1 h 29"/>
                  <a:gd name="T14" fmla="*/ 4 w 30"/>
                  <a:gd name="T15" fmla="*/ 4 h 29"/>
                  <a:gd name="T16" fmla="*/ 1 w 30"/>
                  <a:gd name="T17" fmla="*/ 13 h 29"/>
                  <a:gd name="T18" fmla="*/ 1 w 30"/>
                  <a:gd name="T19" fmla="*/ 17 h 29"/>
                  <a:gd name="T20" fmla="*/ 8 w 30"/>
                  <a:gd name="T21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9">
                    <a:moveTo>
                      <a:pt x="8" y="28"/>
                    </a:moveTo>
                    <a:cubicBezTo>
                      <a:pt x="11" y="29"/>
                      <a:pt x="16" y="28"/>
                      <a:pt x="20" y="28"/>
                    </a:cubicBezTo>
                    <a:cubicBezTo>
                      <a:pt x="22" y="27"/>
                      <a:pt x="24" y="25"/>
                      <a:pt x="25" y="24"/>
                    </a:cubicBezTo>
                    <a:cubicBezTo>
                      <a:pt x="30" y="21"/>
                      <a:pt x="27" y="16"/>
                      <a:pt x="28" y="12"/>
                    </a:cubicBezTo>
                    <a:cubicBezTo>
                      <a:pt x="28" y="9"/>
                      <a:pt x="27" y="7"/>
                      <a:pt x="25" y="5"/>
                    </a:cubicBezTo>
                    <a:cubicBezTo>
                      <a:pt x="22" y="1"/>
                      <a:pt x="19" y="0"/>
                      <a:pt x="15" y="1"/>
                    </a:cubicBezTo>
                    <a:cubicBezTo>
                      <a:pt x="14" y="1"/>
                      <a:pt x="13" y="1"/>
                      <a:pt x="13" y="1"/>
                    </a:cubicBezTo>
                    <a:cubicBezTo>
                      <a:pt x="9" y="0"/>
                      <a:pt x="7" y="2"/>
                      <a:pt x="4" y="4"/>
                    </a:cubicBezTo>
                    <a:cubicBezTo>
                      <a:pt x="2" y="7"/>
                      <a:pt x="0" y="9"/>
                      <a:pt x="1" y="13"/>
                    </a:cubicBezTo>
                    <a:cubicBezTo>
                      <a:pt x="1" y="14"/>
                      <a:pt x="1" y="16"/>
                      <a:pt x="1" y="17"/>
                    </a:cubicBezTo>
                    <a:cubicBezTo>
                      <a:pt x="0" y="23"/>
                      <a:pt x="5" y="26"/>
                      <a:pt x="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" name="Freeform 696">
                <a:extLst>
                  <a:ext uri="{FF2B5EF4-FFF2-40B4-BE49-F238E27FC236}">
                    <a16:creationId xmlns:a16="http://schemas.microsoft.com/office/drawing/2014/main" id="{48318DB7-5236-4F4A-852B-63A4F73ED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8" y="2835"/>
                <a:ext cx="78" cy="75"/>
              </a:xfrm>
              <a:custGeom>
                <a:avLst/>
                <a:gdLst>
                  <a:gd name="T0" fmla="*/ 8 w 30"/>
                  <a:gd name="T1" fmla="*/ 27 h 29"/>
                  <a:gd name="T2" fmla="*/ 20 w 30"/>
                  <a:gd name="T3" fmla="*/ 28 h 29"/>
                  <a:gd name="T4" fmla="*/ 25 w 30"/>
                  <a:gd name="T5" fmla="*/ 24 h 29"/>
                  <a:gd name="T6" fmla="*/ 28 w 30"/>
                  <a:gd name="T7" fmla="*/ 11 h 29"/>
                  <a:gd name="T8" fmla="*/ 25 w 30"/>
                  <a:gd name="T9" fmla="*/ 5 h 29"/>
                  <a:gd name="T10" fmla="*/ 15 w 30"/>
                  <a:gd name="T11" fmla="*/ 1 h 29"/>
                  <a:gd name="T12" fmla="*/ 12 w 30"/>
                  <a:gd name="T13" fmla="*/ 1 h 29"/>
                  <a:gd name="T14" fmla="*/ 4 w 30"/>
                  <a:gd name="T15" fmla="*/ 4 h 29"/>
                  <a:gd name="T16" fmla="*/ 1 w 30"/>
                  <a:gd name="T17" fmla="*/ 12 h 29"/>
                  <a:gd name="T18" fmla="*/ 1 w 30"/>
                  <a:gd name="T19" fmla="*/ 17 h 29"/>
                  <a:gd name="T20" fmla="*/ 8 w 30"/>
                  <a:gd name="T21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9">
                    <a:moveTo>
                      <a:pt x="8" y="27"/>
                    </a:moveTo>
                    <a:cubicBezTo>
                      <a:pt x="11" y="29"/>
                      <a:pt x="16" y="28"/>
                      <a:pt x="20" y="28"/>
                    </a:cubicBezTo>
                    <a:cubicBezTo>
                      <a:pt x="22" y="27"/>
                      <a:pt x="23" y="25"/>
                      <a:pt x="25" y="24"/>
                    </a:cubicBezTo>
                    <a:cubicBezTo>
                      <a:pt x="30" y="20"/>
                      <a:pt x="27" y="16"/>
                      <a:pt x="28" y="11"/>
                    </a:cubicBezTo>
                    <a:cubicBezTo>
                      <a:pt x="28" y="9"/>
                      <a:pt x="27" y="7"/>
                      <a:pt x="25" y="5"/>
                    </a:cubicBezTo>
                    <a:cubicBezTo>
                      <a:pt x="22" y="1"/>
                      <a:pt x="19" y="0"/>
                      <a:pt x="15" y="1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9" y="0"/>
                      <a:pt x="7" y="2"/>
                      <a:pt x="4" y="4"/>
                    </a:cubicBezTo>
                    <a:cubicBezTo>
                      <a:pt x="2" y="7"/>
                      <a:pt x="0" y="9"/>
                      <a:pt x="1" y="12"/>
                    </a:cubicBezTo>
                    <a:cubicBezTo>
                      <a:pt x="1" y="14"/>
                      <a:pt x="1" y="16"/>
                      <a:pt x="1" y="17"/>
                    </a:cubicBezTo>
                    <a:cubicBezTo>
                      <a:pt x="0" y="23"/>
                      <a:pt x="4" y="26"/>
                      <a:pt x="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" name="Freeform 697">
                <a:extLst>
                  <a:ext uri="{FF2B5EF4-FFF2-40B4-BE49-F238E27FC236}">
                    <a16:creationId xmlns:a16="http://schemas.microsoft.com/office/drawing/2014/main" id="{173B8A27-E93B-4C66-A25B-A4EF15715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2" y="2832"/>
                <a:ext cx="75" cy="76"/>
              </a:xfrm>
              <a:custGeom>
                <a:avLst/>
                <a:gdLst>
                  <a:gd name="T0" fmla="*/ 5 w 29"/>
                  <a:gd name="T1" fmla="*/ 25 h 29"/>
                  <a:gd name="T2" fmla="*/ 12 w 29"/>
                  <a:gd name="T3" fmla="*/ 29 h 29"/>
                  <a:gd name="T4" fmla="*/ 17 w 29"/>
                  <a:gd name="T5" fmla="*/ 29 h 29"/>
                  <a:gd name="T6" fmla="*/ 25 w 29"/>
                  <a:gd name="T7" fmla="*/ 25 h 29"/>
                  <a:gd name="T8" fmla="*/ 28 w 29"/>
                  <a:gd name="T9" fmla="*/ 17 h 29"/>
                  <a:gd name="T10" fmla="*/ 27 w 29"/>
                  <a:gd name="T11" fmla="*/ 8 h 29"/>
                  <a:gd name="T12" fmla="*/ 16 w 29"/>
                  <a:gd name="T13" fmla="*/ 2 h 29"/>
                  <a:gd name="T14" fmla="*/ 13 w 29"/>
                  <a:gd name="T15" fmla="*/ 2 h 29"/>
                  <a:gd name="T16" fmla="*/ 4 w 29"/>
                  <a:gd name="T17" fmla="*/ 5 h 29"/>
                  <a:gd name="T18" fmla="*/ 1 w 29"/>
                  <a:gd name="T19" fmla="*/ 13 h 29"/>
                  <a:gd name="T20" fmla="*/ 1 w 29"/>
                  <a:gd name="T21" fmla="*/ 18 h 29"/>
                  <a:gd name="T22" fmla="*/ 5 w 29"/>
                  <a:gd name="T23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9">
                    <a:moveTo>
                      <a:pt x="5" y="25"/>
                    </a:moveTo>
                    <a:cubicBezTo>
                      <a:pt x="7" y="27"/>
                      <a:pt x="8" y="29"/>
                      <a:pt x="12" y="29"/>
                    </a:cubicBezTo>
                    <a:cubicBezTo>
                      <a:pt x="13" y="28"/>
                      <a:pt x="15" y="29"/>
                      <a:pt x="17" y="29"/>
                    </a:cubicBezTo>
                    <a:cubicBezTo>
                      <a:pt x="20" y="29"/>
                      <a:pt x="22" y="28"/>
                      <a:pt x="25" y="25"/>
                    </a:cubicBezTo>
                    <a:cubicBezTo>
                      <a:pt x="27" y="23"/>
                      <a:pt x="29" y="21"/>
                      <a:pt x="28" y="17"/>
                    </a:cubicBezTo>
                    <a:cubicBezTo>
                      <a:pt x="28" y="14"/>
                      <a:pt x="29" y="10"/>
                      <a:pt x="27" y="8"/>
                    </a:cubicBezTo>
                    <a:cubicBezTo>
                      <a:pt x="25" y="4"/>
                      <a:pt x="22" y="0"/>
                      <a:pt x="16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9" y="1"/>
                      <a:pt x="7" y="3"/>
                      <a:pt x="4" y="5"/>
                    </a:cubicBezTo>
                    <a:cubicBezTo>
                      <a:pt x="2" y="8"/>
                      <a:pt x="1" y="10"/>
                      <a:pt x="1" y="13"/>
                    </a:cubicBezTo>
                    <a:cubicBezTo>
                      <a:pt x="1" y="15"/>
                      <a:pt x="1" y="17"/>
                      <a:pt x="1" y="18"/>
                    </a:cubicBezTo>
                    <a:cubicBezTo>
                      <a:pt x="0" y="22"/>
                      <a:pt x="3" y="23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4" name="Freeform 698">
                <a:extLst>
                  <a:ext uri="{FF2B5EF4-FFF2-40B4-BE49-F238E27FC236}">
                    <a16:creationId xmlns:a16="http://schemas.microsoft.com/office/drawing/2014/main" id="{E81AE5B5-90C1-41DF-9C6C-743D7B3CD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3" y="3364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4 h 27"/>
                  <a:gd name="T4" fmla="*/ 13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4"/>
                      <a:pt x="23" y="0"/>
                      <a:pt x="13" y="0"/>
                    </a:cubicBezTo>
                    <a:cubicBezTo>
                      <a:pt x="4" y="0"/>
                      <a:pt x="0" y="4"/>
                      <a:pt x="0" y="14"/>
                    </a:cubicBezTo>
                    <a:cubicBezTo>
                      <a:pt x="0" y="24"/>
                      <a:pt x="4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5" name="Freeform 699">
                <a:extLst>
                  <a:ext uri="{FF2B5EF4-FFF2-40B4-BE49-F238E27FC236}">
                    <a16:creationId xmlns:a16="http://schemas.microsoft.com/office/drawing/2014/main" id="{EF7FA666-8530-4A6C-A253-170FE38F3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3454"/>
                <a:ext cx="57" cy="104"/>
              </a:xfrm>
              <a:custGeom>
                <a:avLst/>
                <a:gdLst>
                  <a:gd name="T0" fmla="*/ 0 w 22"/>
                  <a:gd name="T1" fmla="*/ 18 h 40"/>
                  <a:gd name="T2" fmla="*/ 0 w 22"/>
                  <a:gd name="T3" fmla="*/ 30 h 40"/>
                  <a:gd name="T4" fmla="*/ 10 w 22"/>
                  <a:gd name="T5" fmla="*/ 35 h 40"/>
                  <a:gd name="T6" fmla="*/ 11 w 22"/>
                  <a:gd name="T7" fmla="*/ 34 h 40"/>
                  <a:gd name="T8" fmla="*/ 21 w 22"/>
                  <a:gd name="T9" fmla="*/ 17 h 40"/>
                  <a:gd name="T10" fmla="*/ 3 w 22"/>
                  <a:gd name="T11" fmla="*/ 0 h 40"/>
                  <a:gd name="T12" fmla="*/ 0 w 22"/>
                  <a:gd name="T13" fmla="*/ 3 h 40"/>
                  <a:gd name="T14" fmla="*/ 0 w 22"/>
                  <a:gd name="T15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40">
                    <a:moveTo>
                      <a:pt x="0" y="18"/>
                    </a:moveTo>
                    <a:cubicBezTo>
                      <a:pt x="0" y="22"/>
                      <a:pt x="0" y="26"/>
                      <a:pt x="0" y="30"/>
                    </a:cubicBezTo>
                    <a:cubicBezTo>
                      <a:pt x="0" y="40"/>
                      <a:pt x="0" y="40"/>
                      <a:pt x="10" y="35"/>
                    </a:cubicBezTo>
                    <a:cubicBezTo>
                      <a:pt x="10" y="35"/>
                      <a:pt x="11" y="35"/>
                      <a:pt x="11" y="34"/>
                    </a:cubicBezTo>
                    <a:cubicBezTo>
                      <a:pt x="17" y="31"/>
                      <a:pt x="22" y="22"/>
                      <a:pt x="21" y="17"/>
                    </a:cubicBezTo>
                    <a:cubicBezTo>
                      <a:pt x="20" y="10"/>
                      <a:pt x="11" y="1"/>
                      <a:pt x="3" y="0"/>
                    </a:cubicBezTo>
                    <a:cubicBezTo>
                      <a:pt x="1" y="0"/>
                      <a:pt x="0" y="0"/>
                      <a:pt x="0" y="3"/>
                    </a:cubicBezTo>
                    <a:cubicBezTo>
                      <a:pt x="0" y="8"/>
                      <a:pt x="0" y="13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6" name="Freeform 700">
                <a:extLst>
                  <a:ext uri="{FF2B5EF4-FFF2-40B4-BE49-F238E27FC236}">
                    <a16:creationId xmlns:a16="http://schemas.microsoft.com/office/drawing/2014/main" id="{1EE4CFCE-3EB1-41E9-88EA-F1CC5811C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2731"/>
                <a:ext cx="70" cy="70"/>
              </a:xfrm>
              <a:custGeom>
                <a:avLst/>
                <a:gdLst>
                  <a:gd name="T0" fmla="*/ 0 w 27"/>
                  <a:gd name="T1" fmla="*/ 14 h 27"/>
                  <a:gd name="T2" fmla="*/ 13 w 27"/>
                  <a:gd name="T3" fmla="*/ 27 h 27"/>
                  <a:gd name="T4" fmla="*/ 27 w 27"/>
                  <a:gd name="T5" fmla="*/ 14 h 27"/>
                  <a:gd name="T6" fmla="*/ 13 w 27"/>
                  <a:gd name="T7" fmla="*/ 1 h 27"/>
                  <a:gd name="T8" fmla="*/ 0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4"/>
                    </a:moveTo>
                    <a:cubicBezTo>
                      <a:pt x="0" y="23"/>
                      <a:pt x="4" y="27"/>
                      <a:pt x="13" y="27"/>
                    </a:cubicBezTo>
                    <a:cubicBezTo>
                      <a:pt x="22" y="27"/>
                      <a:pt x="27" y="23"/>
                      <a:pt x="27" y="14"/>
                    </a:cubicBezTo>
                    <a:cubicBezTo>
                      <a:pt x="27" y="5"/>
                      <a:pt x="22" y="0"/>
                      <a:pt x="13" y="1"/>
                    </a:cubicBezTo>
                    <a:cubicBezTo>
                      <a:pt x="4" y="1"/>
                      <a:pt x="0" y="5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7" name="Freeform 701">
                <a:extLst>
                  <a:ext uri="{FF2B5EF4-FFF2-40B4-BE49-F238E27FC236}">
                    <a16:creationId xmlns:a16="http://schemas.microsoft.com/office/drawing/2014/main" id="{0D7CD7CC-2993-48D2-BBD9-0C48D57D9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2" y="2731"/>
                <a:ext cx="70" cy="70"/>
              </a:xfrm>
              <a:custGeom>
                <a:avLst/>
                <a:gdLst>
                  <a:gd name="T0" fmla="*/ 13 w 27"/>
                  <a:gd name="T1" fmla="*/ 1 h 27"/>
                  <a:gd name="T2" fmla="*/ 0 w 27"/>
                  <a:gd name="T3" fmla="*/ 14 h 27"/>
                  <a:gd name="T4" fmla="*/ 14 w 27"/>
                  <a:gd name="T5" fmla="*/ 27 h 27"/>
                  <a:gd name="T6" fmla="*/ 27 w 27"/>
                  <a:gd name="T7" fmla="*/ 14 h 27"/>
                  <a:gd name="T8" fmla="*/ 13 w 27"/>
                  <a:gd name="T9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1"/>
                    </a:moveTo>
                    <a:cubicBezTo>
                      <a:pt x="4" y="1"/>
                      <a:pt x="0" y="5"/>
                      <a:pt x="0" y="14"/>
                    </a:cubicBezTo>
                    <a:cubicBezTo>
                      <a:pt x="0" y="23"/>
                      <a:pt x="5" y="27"/>
                      <a:pt x="14" y="27"/>
                    </a:cubicBezTo>
                    <a:cubicBezTo>
                      <a:pt x="22" y="27"/>
                      <a:pt x="27" y="23"/>
                      <a:pt x="27" y="14"/>
                    </a:cubicBezTo>
                    <a:cubicBezTo>
                      <a:pt x="27" y="5"/>
                      <a:pt x="22" y="0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8" name="Freeform 702">
                <a:extLst>
                  <a:ext uri="{FF2B5EF4-FFF2-40B4-BE49-F238E27FC236}">
                    <a16:creationId xmlns:a16="http://schemas.microsoft.com/office/drawing/2014/main" id="{2D6EA0AD-D64D-49EA-A182-2C4541CB0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6" y="2731"/>
                <a:ext cx="70" cy="70"/>
              </a:xfrm>
              <a:custGeom>
                <a:avLst/>
                <a:gdLst>
                  <a:gd name="T0" fmla="*/ 0 w 27"/>
                  <a:gd name="T1" fmla="*/ 14 h 27"/>
                  <a:gd name="T2" fmla="*/ 14 w 27"/>
                  <a:gd name="T3" fmla="*/ 27 h 27"/>
                  <a:gd name="T4" fmla="*/ 27 w 27"/>
                  <a:gd name="T5" fmla="*/ 14 h 27"/>
                  <a:gd name="T6" fmla="*/ 14 w 27"/>
                  <a:gd name="T7" fmla="*/ 1 h 27"/>
                  <a:gd name="T8" fmla="*/ 0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4"/>
                    </a:moveTo>
                    <a:cubicBezTo>
                      <a:pt x="0" y="23"/>
                      <a:pt x="5" y="27"/>
                      <a:pt x="14" y="27"/>
                    </a:cubicBez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5"/>
                      <a:pt x="23" y="0"/>
                      <a:pt x="14" y="1"/>
                    </a:cubicBezTo>
                    <a:cubicBezTo>
                      <a:pt x="5" y="1"/>
                      <a:pt x="0" y="5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9" name="Freeform 703">
                <a:extLst>
                  <a:ext uri="{FF2B5EF4-FFF2-40B4-BE49-F238E27FC236}">
                    <a16:creationId xmlns:a16="http://schemas.microsoft.com/office/drawing/2014/main" id="{E3D90933-5BE9-44F4-80D9-89B4A0FA1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2" y="2731"/>
                <a:ext cx="70" cy="70"/>
              </a:xfrm>
              <a:custGeom>
                <a:avLst/>
                <a:gdLst>
                  <a:gd name="T0" fmla="*/ 0 w 27"/>
                  <a:gd name="T1" fmla="*/ 14 h 27"/>
                  <a:gd name="T2" fmla="*/ 13 w 27"/>
                  <a:gd name="T3" fmla="*/ 27 h 27"/>
                  <a:gd name="T4" fmla="*/ 27 w 27"/>
                  <a:gd name="T5" fmla="*/ 14 h 27"/>
                  <a:gd name="T6" fmla="*/ 13 w 27"/>
                  <a:gd name="T7" fmla="*/ 1 h 27"/>
                  <a:gd name="T8" fmla="*/ 0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4"/>
                    </a:moveTo>
                    <a:cubicBezTo>
                      <a:pt x="0" y="23"/>
                      <a:pt x="4" y="27"/>
                      <a:pt x="13" y="27"/>
                    </a:cubicBezTo>
                    <a:cubicBezTo>
                      <a:pt x="22" y="27"/>
                      <a:pt x="27" y="23"/>
                      <a:pt x="27" y="14"/>
                    </a:cubicBezTo>
                    <a:cubicBezTo>
                      <a:pt x="26" y="5"/>
                      <a:pt x="22" y="0"/>
                      <a:pt x="13" y="1"/>
                    </a:cubicBezTo>
                    <a:cubicBezTo>
                      <a:pt x="4" y="1"/>
                      <a:pt x="0" y="5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0" name="Freeform 704">
                <a:extLst>
                  <a:ext uri="{FF2B5EF4-FFF2-40B4-BE49-F238E27FC236}">
                    <a16:creationId xmlns:a16="http://schemas.microsoft.com/office/drawing/2014/main" id="{A42AB213-5F49-48AB-9EC9-1AD7A8D443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8" y="2731"/>
                <a:ext cx="73" cy="7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5 w 28"/>
                  <a:gd name="T5" fmla="*/ 0 h 28"/>
                  <a:gd name="T6" fmla="*/ 1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1" y="28"/>
                      <a:pt x="28" y="22"/>
                      <a:pt x="28" y="14"/>
                    </a:cubicBezTo>
                    <a:cubicBezTo>
                      <a:pt x="28" y="7"/>
                      <a:pt x="22" y="0"/>
                      <a:pt x="15" y="0"/>
                    </a:cubicBezTo>
                    <a:cubicBezTo>
                      <a:pt x="7" y="0"/>
                      <a:pt x="0" y="6"/>
                      <a:pt x="1" y="14"/>
                    </a:cubicBezTo>
                    <a:cubicBezTo>
                      <a:pt x="0" y="21"/>
                      <a:pt x="6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1" name="Oval 705">
                <a:extLst>
                  <a:ext uri="{FF2B5EF4-FFF2-40B4-BE49-F238E27FC236}">
                    <a16:creationId xmlns:a16="http://schemas.microsoft.com/office/drawing/2014/main" id="{5D0E21BD-6149-4ECB-9B98-323274FA6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9" y="3364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2" name="Freeform 706">
                <a:extLst>
                  <a:ext uri="{FF2B5EF4-FFF2-40B4-BE49-F238E27FC236}">
                    <a16:creationId xmlns:a16="http://schemas.microsoft.com/office/drawing/2014/main" id="{9DBFA39C-434D-4948-81A9-DCCC09327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3" y="3364"/>
                <a:ext cx="70" cy="70"/>
              </a:xfrm>
              <a:custGeom>
                <a:avLst/>
                <a:gdLst>
                  <a:gd name="T0" fmla="*/ 1 w 27"/>
                  <a:gd name="T1" fmla="*/ 14 h 27"/>
                  <a:gd name="T2" fmla="*/ 14 w 27"/>
                  <a:gd name="T3" fmla="*/ 27 h 27"/>
                  <a:gd name="T4" fmla="*/ 27 w 27"/>
                  <a:gd name="T5" fmla="*/ 14 h 27"/>
                  <a:gd name="T6" fmla="*/ 14 w 27"/>
                  <a:gd name="T7" fmla="*/ 0 h 27"/>
                  <a:gd name="T8" fmla="*/ 1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" y="14"/>
                    </a:moveTo>
                    <a:cubicBezTo>
                      <a:pt x="1" y="23"/>
                      <a:pt x="5" y="27"/>
                      <a:pt x="14" y="27"/>
                    </a:cubicBez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5"/>
                      <a:pt x="23" y="0"/>
                      <a:pt x="14" y="0"/>
                    </a:cubicBezTo>
                    <a:cubicBezTo>
                      <a:pt x="5" y="0"/>
                      <a:pt x="0" y="5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3" name="Freeform 707">
                <a:extLst>
                  <a:ext uri="{FF2B5EF4-FFF2-40B4-BE49-F238E27FC236}">
                    <a16:creationId xmlns:a16="http://schemas.microsoft.com/office/drawing/2014/main" id="{A713F9AC-2083-4001-8132-11E594F9F5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9" y="3364"/>
                <a:ext cx="70" cy="70"/>
              </a:xfrm>
              <a:custGeom>
                <a:avLst/>
                <a:gdLst>
                  <a:gd name="T0" fmla="*/ 0 w 27"/>
                  <a:gd name="T1" fmla="*/ 14 h 27"/>
                  <a:gd name="T2" fmla="*/ 14 w 27"/>
                  <a:gd name="T3" fmla="*/ 27 h 27"/>
                  <a:gd name="T4" fmla="*/ 27 w 27"/>
                  <a:gd name="T5" fmla="*/ 14 h 27"/>
                  <a:gd name="T6" fmla="*/ 13 w 27"/>
                  <a:gd name="T7" fmla="*/ 0 h 27"/>
                  <a:gd name="T8" fmla="*/ 0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4"/>
                    </a:moveTo>
                    <a:cubicBezTo>
                      <a:pt x="0" y="23"/>
                      <a:pt x="4" y="27"/>
                      <a:pt x="14" y="27"/>
                    </a:cubicBezTo>
                    <a:cubicBezTo>
                      <a:pt x="22" y="27"/>
                      <a:pt x="27" y="23"/>
                      <a:pt x="27" y="14"/>
                    </a:cubicBezTo>
                    <a:cubicBezTo>
                      <a:pt x="27" y="5"/>
                      <a:pt x="22" y="0"/>
                      <a:pt x="13" y="0"/>
                    </a:cubicBezTo>
                    <a:cubicBezTo>
                      <a:pt x="4" y="0"/>
                      <a:pt x="0" y="5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4" name="Freeform 708">
                <a:extLst>
                  <a:ext uri="{FF2B5EF4-FFF2-40B4-BE49-F238E27FC236}">
                    <a16:creationId xmlns:a16="http://schemas.microsoft.com/office/drawing/2014/main" id="{16C134A7-8E88-48A7-AE16-068E9170EB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" y="2628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3 h 27"/>
                  <a:gd name="T4" fmla="*/ 13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2" y="27"/>
                      <a:pt x="27" y="22"/>
                      <a:pt x="27" y="13"/>
                    </a:cubicBezTo>
                    <a:cubicBezTo>
                      <a:pt x="27" y="5"/>
                      <a:pt x="22" y="0"/>
                      <a:pt x="13" y="0"/>
                    </a:cubicBezTo>
                    <a:cubicBezTo>
                      <a:pt x="4" y="0"/>
                      <a:pt x="0" y="5"/>
                      <a:pt x="0" y="14"/>
                    </a:cubicBezTo>
                    <a:cubicBezTo>
                      <a:pt x="0" y="23"/>
                      <a:pt x="4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5" name="Freeform 709">
                <a:extLst>
                  <a:ext uri="{FF2B5EF4-FFF2-40B4-BE49-F238E27FC236}">
                    <a16:creationId xmlns:a16="http://schemas.microsoft.com/office/drawing/2014/main" id="{0E9A2805-E390-462C-AF18-8E41E01F2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" y="2628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4 h 27"/>
                  <a:gd name="T4" fmla="*/ 13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5"/>
                      <a:pt x="22" y="0"/>
                      <a:pt x="13" y="0"/>
                    </a:cubicBezTo>
                    <a:cubicBezTo>
                      <a:pt x="4" y="0"/>
                      <a:pt x="0" y="5"/>
                      <a:pt x="0" y="14"/>
                    </a:cubicBezTo>
                    <a:cubicBezTo>
                      <a:pt x="0" y="23"/>
                      <a:pt x="5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6" name="Freeform 710">
                <a:extLst>
                  <a:ext uri="{FF2B5EF4-FFF2-40B4-BE49-F238E27FC236}">
                    <a16:creationId xmlns:a16="http://schemas.microsoft.com/office/drawing/2014/main" id="{E60A2843-05A3-4D01-843F-399078E4B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5" y="3050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5"/>
                      <a:pt x="23" y="0"/>
                      <a:pt x="14" y="0"/>
                    </a:cubicBezTo>
                    <a:cubicBezTo>
                      <a:pt x="5" y="1"/>
                      <a:pt x="0" y="5"/>
                      <a:pt x="0" y="14"/>
                    </a:cubicBezTo>
                    <a:cubicBezTo>
                      <a:pt x="0" y="23"/>
                      <a:pt x="5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7" name="Freeform 711">
                <a:extLst>
                  <a:ext uri="{FF2B5EF4-FFF2-40B4-BE49-F238E27FC236}">
                    <a16:creationId xmlns:a16="http://schemas.microsoft.com/office/drawing/2014/main" id="{55592DEE-2DC6-4B36-B78B-19924D61D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" y="3050"/>
                <a:ext cx="75" cy="73"/>
              </a:xfrm>
              <a:custGeom>
                <a:avLst/>
                <a:gdLst>
                  <a:gd name="T0" fmla="*/ 15 w 29"/>
                  <a:gd name="T1" fmla="*/ 28 h 28"/>
                  <a:gd name="T2" fmla="*/ 29 w 29"/>
                  <a:gd name="T3" fmla="*/ 14 h 28"/>
                  <a:gd name="T4" fmla="*/ 16 w 29"/>
                  <a:gd name="T5" fmla="*/ 0 h 28"/>
                  <a:gd name="T6" fmla="*/ 2 w 29"/>
                  <a:gd name="T7" fmla="*/ 13 h 28"/>
                  <a:gd name="T8" fmla="*/ 15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cubicBezTo>
                      <a:pt x="22" y="28"/>
                      <a:pt x="29" y="22"/>
                      <a:pt x="29" y="14"/>
                    </a:cubicBezTo>
                    <a:cubicBezTo>
                      <a:pt x="29" y="7"/>
                      <a:pt x="23" y="0"/>
                      <a:pt x="16" y="0"/>
                    </a:cubicBezTo>
                    <a:cubicBezTo>
                      <a:pt x="8" y="0"/>
                      <a:pt x="1" y="6"/>
                      <a:pt x="2" y="13"/>
                    </a:cubicBezTo>
                    <a:cubicBezTo>
                      <a:pt x="0" y="21"/>
                      <a:pt x="7" y="27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8" name="Oval 712">
                <a:extLst>
                  <a:ext uri="{FF2B5EF4-FFF2-40B4-BE49-F238E27FC236}">
                    <a16:creationId xmlns:a16="http://schemas.microsoft.com/office/drawing/2014/main" id="{A3471D65-BDCE-479B-9959-9A4C1C53E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5" y="2838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9" name="Freeform 713">
                <a:extLst>
                  <a:ext uri="{FF2B5EF4-FFF2-40B4-BE49-F238E27FC236}">
                    <a16:creationId xmlns:a16="http://schemas.microsoft.com/office/drawing/2014/main" id="{DB20CA23-20D0-49C0-885F-0198D98A8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" y="2835"/>
                <a:ext cx="70" cy="75"/>
              </a:xfrm>
              <a:custGeom>
                <a:avLst/>
                <a:gdLst>
                  <a:gd name="T0" fmla="*/ 13 w 27"/>
                  <a:gd name="T1" fmla="*/ 28 h 29"/>
                  <a:gd name="T2" fmla="*/ 27 w 27"/>
                  <a:gd name="T3" fmla="*/ 15 h 29"/>
                  <a:gd name="T4" fmla="*/ 14 w 27"/>
                  <a:gd name="T5" fmla="*/ 1 h 29"/>
                  <a:gd name="T6" fmla="*/ 0 w 27"/>
                  <a:gd name="T7" fmla="*/ 14 h 29"/>
                  <a:gd name="T8" fmla="*/ 13 w 27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9">
                    <a:moveTo>
                      <a:pt x="13" y="28"/>
                    </a:moveTo>
                    <a:cubicBezTo>
                      <a:pt x="21" y="29"/>
                      <a:pt x="27" y="22"/>
                      <a:pt x="27" y="15"/>
                    </a:cubicBezTo>
                    <a:cubicBezTo>
                      <a:pt x="27" y="7"/>
                      <a:pt x="22" y="1"/>
                      <a:pt x="14" y="1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1"/>
                      <a:pt x="6" y="29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0" name="Oval 714">
                <a:extLst>
                  <a:ext uri="{FF2B5EF4-FFF2-40B4-BE49-F238E27FC236}">
                    <a16:creationId xmlns:a16="http://schemas.microsoft.com/office/drawing/2014/main" id="{BD35E479-23D8-47D5-8DDE-BDDD46DC8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2628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1" name="Freeform 715">
                <a:extLst>
                  <a:ext uri="{FF2B5EF4-FFF2-40B4-BE49-F238E27FC236}">
                    <a16:creationId xmlns:a16="http://schemas.microsoft.com/office/drawing/2014/main" id="{63DEFDE4-4EAA-4A43-BAFC-29CC46F4E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2628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3" y="27"/>
                      <a:pt x="27" y="23"/>
                      <a:pt x="27" y="14"/>
                    </a:cubicBezTo>
                    <a:cubicBezTo>
                      <a:pt x="27" y="5"/>
                      <a:pt x="23" y="0"/>
                      <a:pt x="14" y="0"/>
                    </a:cubicBezTo>
                    <a:cubicBezTo>
                      <a:pt x="5" y="0"/>
                      <a:pt x="0" y="5"/>
                      <a:pt x="0" y="14"/>
                    </a:cubicBezTo>
                    <a:cubicBezTo>
                      <a:pt x="1" y="23"/>
                      <a:pt x="5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2" name="Freeform 716">
                <a:extLst>
                  <a:ext uri="{FF2B5EF4-FFF2-40B4-BE49-F238E27FC236}">
                    <a16:creationId xmlns:a16="http://schemas.microsoft.com/office/drawing/2014/main" id="{CF2F2568-F036-4E58-8677-CCB357683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7" y="2628"/>
                <a:ext cx="72" cy="70"/>
              </a:xfrm>
              <a:custGeom>
                <a:avLst/>
                <a:gdLst>
                  <a:gd name="T0" fmla="*/ 15 w 28"/>
                  <a:gd name="T1" fmla="*/ 27 h 27"/>
                  <a:gd name="T2" fmla="*/ 28 w 28"/>
                  <a:gd name="T3" fmla="*/ 13 h 27"/>
                  <a:gd name="T4" fmla="*/ 14 w 28"/>
                  <a:gd name="T5" fmla="*/ 0 h 27"/>
                  <a:gd name="T6" fmla="*/ 1 w 28"/>
                  <a:gd name="T7" fmla="*/ 14 h 27"/>
                  <a:gd name="T8" fmla="*/ 15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22" y="27"/>
                      <a:pt x="28" y="21"/>
                      <a:pt x="28" y="13"/>
                    </a:cubicBezTo>
                    <a:cubicBezTo>
                      <a:pt x="28" y="6"/>
                      <a:pt x="21" y="0"/>
                      <a:pt x="14" y="0"/>
                    </a:cubicBezTo>
                    <a:cubicBezTo>
                      <a:pt x="6" y="0"/>
                      <a:pt x="0" y="7"/>
                      <a:pt x="1" y="14"/>
                    </a:cubicBezTo>
                    <a:cubicBezTo>
                      <a:pt x="0" y="22"/>
                      <a:pt x="7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3" name="Freeform 717">
                <a:extLst>
                  <a:ext uri="{FF2B5EF4-FFF2-40B4-BE49-F238E27FC236}">
                    <a16:creationId xmlns:a16="http://schemas.microsoft.com/office/drawing/2014/main" id="{9A4BF168-8C62-499A-989E-9FDA6C5A9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0" y="2628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8 w 28"/>
                  <a:gd name="T3" fmla="*/ 14 h 27"/>
                  <a:gd name="T4" fmla="*/ 15 w 28"/>
                  <a:gd name="T5" fmla="*/ 0 h 27"/>
                  <a:gd name="T6" fmla="*/ 1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2" y="27"/>
                      <a:pt x="28" y="22"/>
                      <a:pt x="28" y="14"/>
                    </a:cubicBezTo>
                    <a:cubicBezTo>
                      <a:pt x="28" y="7"/>
                      <a:pt x="22" y="0"/>
                      <a:pt x="15" y="0"/>
                    </a:cubicBezTo>
                    <a:cubicBezTo>
                      <a:pt x="8" y="0"/>
                      <a:pt x="0" y="6"/>
                      <a:pt x="1" y="13"/>
                    </a:cubicBezTo>
                    <a:cubicBezTo>
                      <a:pt x="0" y="21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4" name="Freeform 718">
                <a:extLst>
                  <a:ext uri="{FF2B5EF4-FFF2-40B4-BE49-F238E27FC236}">
                    <a16:creationId xmlns:a16="http://schemas.microsoft.com/office/drawing/2014/main" id="{F67EE424-0EF1-4781-B952-0B94FC7CC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" y="2941"/>
                <a:ext cx="73" cy="73"/>
              </a:xfrm>
              <a:custGeom>
                <a:avLst/>
                <a:gdLst>
                  <a:gd name="T0" fmla="*/ 15 w 28"/>
                  <a:gd name="T1" fmla="*/ 27 h 28"/>
                  <a:gd name="T2" fmla="*/ 28 w 28"/>
                  <a:gd name="T3" fmla="*/ 13 h 28"/>
                  <a:gd name="T4" fmla="*/ 14 w 28"/>
                  <a:gd name="T5" fmla="*/ 0 h 28"/>
                  <a:gd name="T6" fmla="*/ 1 w 28"/>
                  <a:gd name="T7" fmla="*/ 14 h 28"/>
                  <a:gd name="T8" fmla="*/ 15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5" y="27"/>
                    </a:moveTo>
                    <a:cubicBezTo>
                      <a:pt x="22" y="28"/>
                      <a:pt x="28" y="21"/>
                      <a:pt x="28" y="13"/>
                    </a:cubicBezTo>
                    <a:cubicBezTo>
                      <a:pt x="28" y="6"/>
                      <a:pt x="21" y="0"/>
                      <a:pt x="14" y="0"/>
                    </a:cubicBezTo>
                    <a:cubicBezTo>
                      <a:pt x="6" y="0"/>
                      <a:pt x="0" y="7"/>
                      <a:pt x="1" y="14"/>
                    </a:cubicBezTo>
                    <a:cubicBezTo>
                      <a:pt x="1" y="22"/>
                      <a:pt x="7" y="28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5" name="Freeform 719">
                <a:extLst>
                  <a:ext uri="{FF2B5EF4-FFF2-40B4-BE49-F238E27FC236}">
                    <a16:creationId xmlns:a16="http://schemas.microsoft.com/office/drawing/2014/main" id="{6A0F1D77-59DA-49AF-9201-4E0B0CFDE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3154"/>
                <a:ext cx="75" cy="72"/>
              </a:xfrm>
              <a:custGeom>
                <a:avLst/>
                <a:gdLst>
                  <a:gd name="T0" fmla="*/ 14 w 29"/>
                  <a:gd name="T1" fmla="*/ 28 h 28"/>
                  <a:gd name="T2" fmla="*/ 28 w 29"/>
                  <a:gd name="T3" fmla="*/ 15 h 28"/>
                  <a:gd name="T4" fmla="*/ 15 w 29"/>
                  <a:gd name="T5" fmla="*/ 1 h 28"/>
                  <a:gd name="T6" fmla="*/ 1 w 29"/>
                  <a:gd name="T7" fmla="*/ 13 h 28"/>
                  <a:gd name="T8" fmla="*/ 14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cubicBezTo>
                      <a:pt x="22" y="28"/>
                      <a:pt x="28" y="23"/>
                      <a:pt x="28" y="15"/>
                    </a:cubicBezTo>
                    <a:cubicBezTo>
                      <a:pt x="29" y="7"/>
                      <a:pt x="23" y="1"/>
                      <a:pt x="15" y="1"/>
                    </a:cubicBezTo>
                    <a:cubicBezTo>
                      <a:pt x="7" y="0"/>
                      <a:pt x="1" y="6"/>
                      <a:pt x="1" y="13"/>
                    </a:cubicBezTo>
                    <a:cubicBezTo>
                      <a:pt x="0" y="21"/>
                      <a:pt x="6" y="27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6" name="Freeform 720">
                <a:extLst>
                  <a:ext uri="{FF2B5EF4-FFF2-40B4-BE49-F238E27FC236}">
                    <a16:creationId xmlns:a16="http://schemas.microsoft.com/office/drawing/2014/main" id="{483DAB79-6DD3-401B-A0EF-9A1FB37729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2941"/>
                <a:ext cx="67" cy="70"/>
              </a:xfrm>
              <a:custGeom>
                <a:avLst/>
                <a:gdLst>
                  <a:gd name="T0" fmla="*/ 26 w 26"/>
                  <a:gd name="T1" fmla="*/ 13 h 27"/>
                  <a:gd name="T2" fmla="*/ 13 w 26"/>
                  <a:gd name="T3" fmla="*/ 0 h 27"/>
                  <a:gd name="T4" fmla="*/ 0 w 26"/>
                  <a:gd name="T5" fmla="*/ 14 h 27"/>
                  <a:gd name="T6" fmla="*/ 13 w 26"/>
                  <a:gd name="T7" fmla="*/ 27 h 27"/>
                  <a:gd name="T8" fmla="*/ 26 w 26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26" y="13"/>
                    </a:moveTo>
                    <a:cubicBezTo>
                      <a:pt x="26" y="5"/>
                      <a:pt x="22" y="0"/>
                      <a:pt x="13" y="0"/>
                    </a:cubicBezTo>
                    <a:cubicBezTo>
                      <a:pt x="4" y="0"/>
                      <a:pt x="0" y="5"/>
                      <a:pt x="0" y="14"/>
                    </a:cubicBezTo>
                    <a:cubicBezTo>
                      <a:pt x="0" y="23"/>
                      <a:pt x="4" y="27"/>
                      <a:pt x="13" y="27"/>
                    </a:cubicBezTo>
                    <a:cubicBezTo>
                      <a:pt x="22" y="27"/>
                      <a:pt x="26" y="23"/>
                      <a:pt x="2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7" name="Oval 721">
                <a:extLst>
                  <a:ext uri="{FF2B5EF4-FFF2-40B4-BE49-F238E27FC236}">
                    <a16:creationId xmlns:a16="http://schemas.microsoft.com/office/drawing/2014/main" id="{7940A5C7-09AF-4AEB-BD8D-796BBEDEB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5" y="2941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8" name="Oval 722">
                <a:extLst>
                  <a:ext uri="{FF2B5EF4-FFF2-40B4-BE49-F238E27FC236}">
                    <a16:creationId xmlns:a16="http://schemas.microsoft.com/office/drawing/2014/main" id="{C6BC3569-28D2-4728-BB18-7565BB013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3" y="2941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9" name="Freeform 723">
                <a:extLst>
                  <a:ext uri="{FF2B5EF4-FFF2-40B4-BE49-F238E27FC236}">
                    <a16:creationId xmlns:a16="http://schemas.microsoft.com/office/drawing/2014/main" id="{A9F0F932-8640-41EB-B838-3C7CAA61A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" y="3050"/>
                <a:ext cx="73" cy="7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5 w 28"/>
                  <a:gd name="T5" fmla="*/ 0 h 28"/>
                  <a:gd name="T6" fmla="*/ 1 w 28"/>
                  <a:gd name="T7" fmla="*/ 13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1" y="28"/>
                      <a:pt x="28" y="22"/>
                      <a:pt x="28" y="14"/>
                    </a:cubicBezTo>
                    <a:cubicBezTo>
                      <a:pt x="28" y="7"/>
                      <a:pt x="22" y="0"/>
                      <a:pt x="15" y="0"/>
                    </a:cubicBezTo>
                    <a:cubicBezTo>
                      <a:pt x="7" y="0"/>
                      <a:pt x="0" y="6"/>
                      <a:pt x="1" y="13"/>
                    </a:cubicBezTo>
                    <a:cubicBezTo>
                      <a:pt x="0" y="21"/>
                      <a:pt x="6" y="27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0" name="Freeform 724">
                <a:extLst>
                  <a:ext uri="{FF2B5EF4-FFF2-40B4-BE49-F238E27FC236}">
                    <a16:creationId xmlns:a16="http://schemas.microsoft.com/office/drawing/2014/main" id="{45C14B72-BA50-422B-8F74-9044677DE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3050"/>
                <a:ext cx="72" cy="73"/>
              </a:xfrm>
              <a:custGeom>
                <a:avLst/>
                <a:gdLst>
                  <a:gd name="T0" fmla="*/ 15 w 28"/>
                  <a:gd name="T1" fmla="*/ 0 h 28"/>
                  <a:gd name="T2" fmla="*/ 1 w 28"/>
                  <a:gd name="T3" fmla="*/ 13 h 28"/>
                  <a:gd name="T4" fmla="*/ 14 w 28"/>
                  <a:gd name="T5" fmla="*/ 28 h 28"/>
                  <a:gd name="T6" fmla="*/ 28 w 28"/>
                  <a:gd name="T7" fmla="*/ 14 h 28"/>
                  <a:gd name="T8" fmla="*/ 15 w 2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5" y="0"/>
                    </a:moveTo>
                    <a:cubicBezTo>
                      <a:pt x="8" y="0"/>
                      <a:pt x="0" y="6"/>
                      <a:pt x="1" y="13"/>
                    </a:cubicBezTo>
                    <a:cubicBezTo>
                      <a:pt x="0" y="21"/>
                      <a:pt x="7" y="27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ubicBezTo>
                      <a:pt x="28" y="7"/>
                      <a:pt x="23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1" name="Freeform 725">
                <a:extLst>
                  <a:ext uri="{FF2B5EF4-FFF2-40B4-BE49-F238E27FC236}">
                    <a16:creationId xmlns:a16="http://schemas.microsoft.com/office/drawing/2014/main" id="{DB0C7AA6-0E9E-40B8-9414-2842A6736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1" y="3048"/>
                <a:ext cx="73" cy="75"/>
              </a:xfrm>
              <a:custGeom>
                <a:avLst/>
                <a:gdLst>
                  <a:gd name="T0" fmla="*/ 13 w 28"/>
                  <a:gd name="T1" fmla="*/ 29 h 29"/>
                  <a:gd name="T2" fmla="*/ 27 w 28"/>
                  <a:gd name="T3" fmla="*/ 15 h 29"/>
                  <a:gd name="T4" fmla="*/ 14 w 28"/>
                  <a:gd name="T5" fmla="*/ 1 h 29"/>
                  <a:gd name="T6" fmla="*/ 0 w 28"/>
                  <a:gd name="T7" fmla="*/ 14 h 29"/>
                  <a:gd name="T8" fmla="*/ 13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3" y="29"/>
                    </a:moveTo>
                    <a:cubicBezTo>
                      <a:pt x="21" y="29"/>
                      <a:pt x="27" y="23"/>
                      <a:pt x="27" y="15"/>
                    </a:cubicBezTo>
                    <a:cubicBezTo>
                      <a:pt x="28" y="8"/>
                      <a:pt x="22" y="1"/>
                      <a:pt x="14" y="1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2"/>
                      <a:pt x="6" y="28"/>
                      <a:pt x="1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2" name="Freeform 726">
                <a:extLst>
                  <a:ext uri="{FF2B5EF4-FFF2-40B4-BE49-F238E27FC236}">
                    <a16:creationId xmlns:a16="http://schemas.microsoft.com/office/drawing/2014/main" id="{474EDD46-4C88-42FD-88EA-636F136AB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5" y="2941"/>
                <a:ext cx="75" cy="70"/>
              </a:xfrm>
              <a:custGeom>
                <a:avLst/>
                <a:gdLst>
                  <a:gd name="T0" fmla="*/ 14 w 29"/>
                  <a:gd name="T1" fmla="*/ 0 h 27"/>
                  <a:gd name="T2" fmla="*/ 1 w 29"/>
                  <a:gd name="T3" fmla="*/ 14 h 27"/>
                  <a:gd name="T4" fmla="*/ 15 w 29"/>
                  <a:gd name="T5" fmla="*/ 27 h 27"/>
                  <a:gd name="T6" fmla="*/ 29 w 29"/>
                  <a:gd name="T7" fmla="*/ 13 h 27"/>
                  <a:gd name="T8" fmla="*/ 14 w 2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7">
                    <a:moveTo>
                      <a:pt x="14" y="0"/>
                    </a:moveTo>
                    <a:cubicBezTo>
                      <a:pt x="7" y="0"/>
                      <a:pt x="0" y="7"/>
                      <a:pt x="1" y="14"/>
                    </a:cubicBezTo>
                    <a:cubicBezTo>
                      <a:pt x="1" y="22"/>
                      <a:pt x="8" y="27"/>
                      <a:pt x="15" y="27"/>
                    </a:cubicBezTo>
                    <a:cubicBezTo>
                      <a:pt x="23" y="27"/>
                      <a:pt x="29" y="21"/>
                      <a:pt x="29" y="13"/>
                    </a:cubicBezTo>
                    <a:cubicBezTo>
                      <a:pt x="28" y="6"/>
                      <a:pt x="22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3" name="Oval 727">
                <a:extLst>
                  <a:ext uri="{FF2B5EF4-FFF2-40B4-BE49-F238E27FC236}">
                    <a16:creationId xmlns:a16="http://schemas.microsoft.com/office/drawing/2014/main" id="{54F1E988-FBEC-4E32-BE23-9C70B33063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94" y="2941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4" name="Oval 728">
                <a:extLst>
                  <a:ext uri="{FF2B5EF4-FFF2-40B4-BE49-F238E27FC236}">
                    <a16:creationId xmlns:a16="http://schemas.microsoft.com/office/drawing/2014/main" id="{2251ED0B-39F9-473F-9DF3-E4B454F657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4" y="3156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5" name="Freeform 729">
                <a:extLst>
                  <a:ext uri="{FF2B5EF4-FFF2-40B4-BE49-F238E27FC236}">
                    <a16:creationId xmlns:a16="http://schemas.microsoft.com/office/drawing/2014/main" id="{5AA5D4F7-0682-4CAB-B3D2-2442E317A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1" y="3154"/>
                <a:ext cx="70" cy="72"/>
              </a:xfrm>
              <a:custGeom>
                <a:avLst/>
                <a:gdLst>
                  <a:gd name="T0" fmla="*/ 13 w 27"/>
                  <a:gd name="T1" fmla="*/ 28 h 28"/>
                  <a:gd name="T2" fmla="*/ 27 w 27"/>
                  <a:gd name="T3" fmla="*/ 14 h 28"/>
                  <a:gd name="T4" fmla="*/ 13 w 27"/>
                  <a:gd name="T5" fmla="*/ 1 h 28"/>
                  <a:gd name="T6" fmla="*/ 0 w 27"/>
                  <a:gd name="T7" fmla="*/ 14 h 28"/>
                  <a:gd name="T8" fmla="*/ 13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21" y="28"/>
                      <a:pt x="27" y="22"/>
                      <a:pt x="27" y="14"/>
                    </a:cubicBezTo>
                    <a:cubicBezTo>
                      <a:pt x="27" y="7"/>
                      <a:pt x="21" y="0"/>
                      <a:pt x="13" y="1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1"/>
                      <a:pt x="6" y="28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6" name="Freeform 730">
                <a:extLst>
                  <a:ext uri="{FF2B5EF4-FFF2-40B4-BE49-F238E27FC236}">
                    <a16:creationId xmlns:a16="http://schemas.microsoft.com/office/drawing/2014/main" id="{9E894698-777E-4103-926C-9F8CD6E55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" y="2731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3 w 27"/>
                  <a:gd name="T5" fmla="*/ 1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2" y="27"/>
                      <a:pt x="27" y="23"/>
                      <a:pt x="27" y="14"/>
                    </a:cubicBezTo>
                    <a:cubicBezTo>
                      <a:pt x="27" y="5"/>
                      <a:pt x="22" y="0"/>
                      <a:pt x="13" y="1"/>
                    </a:cubicBezTo>
                    <a:cubicBezTo>
                      <a:pt x="4" y="1"/>
                      <a:pt x="0" y="5"/>
                      <a:pt x="0" y="14"/>
                    </a:cubicBezTo>
                    <a:cubicBezTo>
                      <a:pt x="0" y="23"/>
                      <a:pt x="4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7" name="Oval 731">
                <a:extLst>
                  <a:ext uri="{FF2B5EF4-FFF2-40B4-BE49-F238E27FC236}">
                    <a16:creationId xmlns:a16="http://schemas.microsoft.com/office/drawing/2014/main" id="{BF9D0764-6249-4E8F-BF68-292DE3125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" y="2838"/>
                <a:ext cx="68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8" name="Freeform 732">
                <a:extLst>
                  <a:ext uri="{FF2B5EF4-FFF2-40B4-BE49-F238E27FC236}">
                    <a16:creationId xmlns:a16="http://schemas.microsoft.com/office/drawing/2014/main" id="{FF794B63-A7A4-47E5-8208-F20A764F2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" y="2731"/>
                <a:ext cx="70" cy="76"/>
              </a:xfrm>
              <a:custGeom>
                <a:avLst/>
                <a:gdLst>
                  <a:gd name="T0" fmla="*/ 13 w 27"/>
                  <a:gd name="T1" fmla="*/ 27 h 29"/>
                  <a:gd name="T2" fmla="*/ 27 w 27"/>
                  <a:gd name="T3" fmla="*/ 14 h 29"/>
                  <a:gd name="T4" fmla="*/ 13 w 27"/>
                  <a:gd name="T5" fmla="*/ 0 h 29"/>
                  <a:gd name="T6" fmla="*/ 0 w 27"/>
                  <a:gd name="T7" fmla="*/ 14 h 29"/>
                  <a:gd name="T8" fmla="*/ 13 w 27"/>
                  <a:gd name="T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9">
                    <a:moveTo>
                      <a:pt x="13" y="27"/>
                    </a:moveTo>
                    <a:cubicBezTo>
                      <a:pt x="21" y="29"/>
                      <a:pt x="27" y="21"/>
                      <a:pt x="27" y="14"/>
                    </a:cubicBezTo>
                    <a:cubicBezTo>
                      <a:pt x="27" y="7"/>
                      <a:pt x="21" y="0"/>
                      <a:pt x="13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1"/>
                      <a:pt x="6" y="29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9" name="Oval 733">
                <a:extLst>
                  <a:ext uri="{FF2B5EF4-FFF2-40B4-BE49-F238E27FC236}">
                    <a16:creationId xmlns:a16="http://schemas.microsoft.com/office/drawing/2014/main" id="{9BFAD8FE-D30F-4C6C-AB31-876975806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1" y="2734"/>
                <a:ext cx="70" cy="6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0" name="Oval 734">
                <a:extLst>
                  <a:ext uri="{FF2B5EF4-FFF2-40B4-BE49-F238E27FC236}">
                    <a16:creationId xmlns:a16="http://schemas.microsoft.com/office/drawing/2014/main" id="{9F56A2E8-1D86-4182-ADF0-6EB2EBA93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16" y="3156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1" name="Freeform 735">
                <a:extLst>
                  <a:ext uri="{FF2B5EF4-FFF2-40B4-BE49-F238E27FC236}">
                    <a16:creationId xmlns:a16="http://schemas.microsoft.com/office/drawing/2014/main" id="{D811FB74-A73C-4C01-BDFC-900EE875D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4" y="3154"/>
                <a:ext cx="73" cy="72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5 h 28"/>
                  <a:gd name="T4" fmla="*/ 14 w 28"/>
                  <a:gd name="T5" fmla="*/ 1 h 28"/>
                  <a:gd name="T6" fmla="*/ 0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1" y="28"/>
                      <a:pt x="28" y="22"/>
                      <a:pt x="28" y="15"/>
                    </a:cubicBezTo>
                    <a:cubicBezTo>
                      <a:pt x="28" y="7"/>
                      <a:pt x="22" y="0"/>
                      <a:pt x="14" y="1"/>
                    </a:cubicBezTo>
                    <a:cubicBezTo>
                      <a:pt x="7" y="0"/>
                      <a:pt x="1" y="6"/>
                      <a:pt x="0" y="14"/>
                    </a:cubicBezTo>
                    <a:cubicBezTo>
                      <a:pt x="0" y="21"/>
                      <a:pt x="6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2" name="Freeform 736">
                <a:extLst>
                  <a:ext uri="{FF2B5EF4-FFF2-40B4-BE49-F238E27FC236}">
                    <a16:creationId xmlns:a16="http://schemas.microsoft.com/office/drawing/2014/main" id="{8884A562-43EB-4C71-BE1E-9715AEE3C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7" y="2731"/>
                <a:ext cx="76" cy="73"/>
              </a:xfrm>
              <a:custGeom>
                <a:avLst/>
                <a:gdLst>
                  <a:gd name="T0" fmla="*/ 15 w 29"/>
                  <a:gd name="T1" fmla="*/ 28 h 28"/>
                  <a:gd name="T2" fmla="*/ 29 w 29"/>
                  <a:gd name="T3" fmla="*/ 14 h 28"/>
                  <a:gd name="T4" fmla="*/ 15 w 29"/>
                  <a:gd name="T5" fmla="*/ 0 h 28"/>
                  <a:gd name="T6" fmla="*/ 2 w 29"/>
                  <a:gd name="T7" fmla="*/ 14 h 28"/>
                  <a:gd name="T8" fmla="*/ 15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cubicBezTo>
                      <a:pt x="22" y="28"/>
                      <a:pt x="29" y="21"/>
                      <a:pt x="29" y="14"/>
                    </a:cubicBezTo>
                    <a:cubicBezTo>
                      <a:pt x="29" y="7"/>
                      <a:pt x="23" y="0"/>
                      <a:pt x="15" y="0"/>
                    </a:cubicBezTo>
                    <a:cubicBezTo>
                      <a:pt x="8" y="0"/>
                      <a:pt x="0" y="7"/>
                      <a:pt x="2" y="14"/>
                    </a:cubicBezTo>
                    <a:cubicBezTo>
                      <a:pt x="0" y="21"/>
                      <a:pt x="8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3" name="Freeform 737">
                <a:extLst>
                  <a:ext uri="{FF2B5EF4-FFF2-40B4-BE49-F238E27FC236}">
                    <a16:creationId xmlns:a16="http://schemas.microsoft.com/office/drawing/2014/main" id="{70A0DB4A-8339-4F8A-B55C-63BC631B8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4" y="2731"/>
                <a:ext cx="72" cy="73"/>
              </a:xfrm>
              <a:custGeom>
                <a:avLst/>
                <a:gdLst>
                  <a:gd name="T0" fmla="*/ 14 w 28"/>
                  <a:gd name="T1" fmla="*/ 0 h 28"/>
                  <a:gd name="T2" fmla="*/ 1 w 28"/>
                  <a:gd name="T3" fmla="*/ 14 h 28"/>
                  <a:gd name="T4" fmla="*/ 15 w 28"/>
                  <a:gd name="T5" fmla="*/ 28 h 28"/>
                  <a:gd name="T6" fmla="*/ 28 w 28"/>
                  <a:gd name="T7" fmla="*/ 14 h 28"/>
                  <a:gd name="T8" fmla="*/ 14 w 2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0"/>
                    </a:moveTo>
                    <a:cubicBezTo>
                      <a:pt x="6" y="0"/>
                      <a:pt x="0" y="7"/>
                      <a:pt x="1" y="14"/>
                    </a:cubicBezTo>
                    <a:cubicBezTo>
                      <a:pt x="0" y="22"/>
                      <a:pt x="7" y="28"/>
                      <a:pt x="15" y="28"/>
                    </a:cubicBezTo>
                    <a:cubicBezTo>
                      <a:pt x="22" y="28"/>
                      <a:pt x="28" y="21"/>
                      <a:pt x="28" y="14"/>
                    </a:cubicBezTo>
                    <a:cubicBezTo>
                      <a:pt x="28" y="6"/>
                      <a:pt x="21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4" name="Oval 738">
                <a:extLst>
                  <a:ext uri="{FF2B5EF4-FFF2-40B4-BE49-F238E27FC236}">
                    <a16:creationId xmlns:a16="http://schemas.microsoft.com/office/drawing/2014/main" id="{AC80C8EF-012C-407B-982B-88B1A7FFA2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0" y="2734"/>
                <a:ext cx="70" cy="6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5" name="Oval 739">
                <a:extLst>
                  <a:ext uri="{FF2B5EF4-FFF2-40B4-BE49-F238E27FC236}">
                    <a16:creationId xmlns:a16="http://schemas.microsoft.com/office/drawing/2014/main" id="{BD37CB2D-C6D1-4BA6-8451-7408DD896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6" y="2734"/>
                <a:ext cx="68" cy="6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6" name="Freeform 740">
                <a:extLst>
                  <a:ext uri="{FF2B5EF4-FFF2-40B4-BE49-F238E27FC236}">
                    <a16:creationId xmlns:a16="http://schemas.microsoft.com/office/drawing/2014/main" id="{ACE95F6B-6457-4774-89AE-54A669AE3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4" y="3260"/>
                <a:ext cx="70" cy="70"/>
              </a:xfrm>
              <a:custGeom>
                <a:avLst/>
                <a:gdLst>
                  <a:gd name="T0" fmla="*/ 14 w 27"/>
                  <a:gd name="T1" fmla="*/ 0 h 27"/>
                  <a:gd name="T2" fmla="*/ 0 w 27"/>
                  <a:gd name="T3" fmla="*/ 13 h 27"/>
                  <a:gd name="T4" fmla="*/ 13 w 27"/>
                  <a:gd name="T5" fmla="*/ 27 h 27"/>
                  <a:gd name="T6" fmla="*/ 27 w 27"/>
                  <a:gd name="T7" fmla="*/ 14 h 27"/>
                  <a:gd name="T8" fmla="*/ 14 w 2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0"/>
                    </a:moveTo>
                    <a:cubicBezTo>
                      <a:pt x="5" y="0"/>
                      <a:pt x="0" y="4"/>
                      <a:pt x="0" y="13"/>
                    </a:cubicBezTo>
                    <a:cubicBezTo>
                      <a:pt x="0" y="22"/>
                      <a:pt x="4" y="27"/>
                      <a:pt x="13" y="27"/>
                    </a:cubicBezTo>
                    <a:cubicBezTo>
                      <a:pt x="22" y="27"/>
                      <a:pt x="27" y="23"/>
                      <a:pt x="27" y="14"/>
                    </a:cubicBezTo>
                    <a:cubicBezTo>
                      <a:pt x="27" y="5"/>
                      <a:pt x="22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7" name="Freeform 741">
                <a:extLst>
                  <a:ext uri="{FF2B5EF4-FFF2-40B4-BE49-F238E27FC236}">
                    <a16:creationId xmlns:a16="http://schemas.microsoft.com/office/drawing/2014/main" id="{8EF1CD20-AD9F-4975-A723-B8D5B886A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3260"/>
                <a:ext cx="72" cy="70"/>
              </a:xfrm>
              <a:custGeom>
                <a:avLst/>
                <a:gdLst>
                  <a:gd name="T0" fmla="*/ 15 w 28"/>
                  <a:gd name="T1" fmla="*/ 27 h 27"/>
                  <a:gd name="T2" fmla="*/ 28 w 28"/>
                  <a:gd name="T3" fmla="*/ 13 h 27"/>
                  <a:gd name="T4" fmla="*/ 14 w 28"/>
                  <a:gd name="T5" fmla="*/ 0 h 27"/>
                  <a:gd name="T6" fmla="*/ 1 w 28"/>
                  <a:gd name="T7" fmla="*/ 14 h 27"/>
                  <a:gd name="T8" fmla="*/ 15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23" y="27"/>
                      <a:pt x="28" y="21"/>
                      <a:pt x="28" y="13"/>
                    </a:cubicBezTo>
                    <a:cubicBezTo>
                      <a:pt x="28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1" y="14"/>
                    </a:cubicBezTo>
                    <a:cubicBezTo>
                      <a:pt x="0" y="21"/>
                      <a:pt x="8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8" name="Freeform 742">
                <a:extLst>
                  <a:ext uri="{FF2B5EF4-FFF2-40B4-BE49-F238E27FC236}">
                    <a16:creationId xmlns:a16="http://schemas.microsoft.com/office/drawing/2014/main" id="{AB5F077B-EE2B-4A7B-9F77-F9D2C3023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3" y="3260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3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3" y="27"/>
                      <a:pt x="27" y="22"/>
                      <a:pt x="27" y="13"/>
                    </a:cubicBezTo>
                    <a:cubicBezTo>
                      <a:pt x="27" y="4"/>
                      <a:pt x="22" y="0"/>
                      <a:pt x="13" y="0"/>
                    </a:cubicBezTo>
                    <a:cubicBezTo>
                      <a:pt x="4" y="0"/>
                      <a:pt x="0" y="5"/>
                      <a:pt x="0" y="14"/>
                    </a:cubicBezTo>
                    <a:cubicBezTo>
                      <a:pt x="0" y="23"/>
                      <a:pt x="5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9" name="Freeform 743">
                <a:extLst>
                  <a:ext uri="{FF2B5EF4-FFF2-40B4-BE49-F238E27FC236}">
                    <a16:creationId xmlns:a16="http://schemas.microsoft.com/office/drawing/2014/main" id="{0300D8EA-F600-4AAD-A856-8D482A53E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" y="3260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4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3" y="27"/>
                      <a:pt x="27" y="23"/>
                      <a:pt x="27" y="13"/>
                    </a:cubicBezTo>
                    <a:cubicBezTo>
                      <a:pt x="27" y="4"/>
                      <a:pt x="23" y="0"/>
                      <a:pt x="14" y="0"/>
                    </a:cubicBezTo>
                    <a:cubicBezTo>
                      <a:pt x="5" y="0"/>
                      <a:pt x="0" y="4"/>
                      <a:pt x="0" y="14"/>
                    </a:cubicBezTo>
                    <a:cubicBezTo>
                      <a:pt x="0" y="23"/>
                      <a:pt x="5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0" name="Freeform 744">
                <a:extLst>
                  <a:ext uri="{FF2B5EF4-FFF2-40B4-BE49-F238E27FC236}">
                    <a16:creationId xmlns:a16="http://schemas.microsoft.com/office/drawing/2014/main" id="{0D730D0B-F6CA-4E9A-BE0F-BEFF14401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3260"/>
                <a:ext cx="70" cy="70"/>
              </a:xfrm>
              <a:custGeom>
                <a:avLst/>
                <a:gdLst>
                  <a:gd name="T0" fmla="*/ 0 w 27"/>
                  <a:gd name="T1" fmla="*/ 14 h 27"/>
                  <a:gd name="T2" fmla="*/ 13 w 27"/>
                  <a:gd name="T3" fmla="*/ 27 h 27"/>
                  <a:gd name="T4" fmla="*/ 27 w 27"/>
                  <a:gd name="T5" fmla="*/ 13 h 27"/>
                  <a:gd name="T6" fmla="*/ 13 w 27"/>
                  <a:gd name="T7" fmla="*/ 0 h 27"/>
                  <a:gd name="T8" fmla="*/ 0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4"/>
                    </a:moveTo>
                    <a:cubicBezTo>
                      <a:pt x="0" y="23"/>
                      <a:pt x="4" y="27"/>
                      <a:pt x="13" y="27"/>
                    </a:cubicBezTo>
                    <a:cubicBezTo>
                      <a:pt x="22" y="27"/>
                      <a:pt x="27" y="23"/>
                      <a:pt x="27" y="13"/>
                    </a:cubicBezTo>
                    <a:cubicBezTo>
                      <a:pt x="27" y="4"/>
                      <a:pt x="22" y="0"/>
                      <a:pt x="13" y="0"/>
                    </a:cubicBezTo>
                    <a:cubicBezTo>
                      <a:pt x="4" y="0"/>
                      <a:pt x="0" y="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1" name="Oval 745">
                <a:extLst>
                  <a:ext uri="{FF2B5EF4-FFF2-40B4-BE49-F238E27FC236}">
                    <a16:creationId xmlns:a16="http://schemas.microsoft.com/office/drawing/2014/main" id="{CE4C2C14-BDEE-444E-858A-96686CFD1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" y="2838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2" name="Freeform 746">
                <a:extLst>
                  <a:ext uri="{FF2B5EF4-FFF2-40B4-BE49-F238E27FC236}">
                    <a16:creationId xmlns:a16="http://schemas.microsoft.com/office/drawing/2014/main" id="{786FDC27-DEC1-496A-ADC3-EC6CBA6C6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4" y="3260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3 h 27"/>
                  <a:gd name="T4" fmla="*/ 14 w 28"/>
                  <a:gd name="T5" fmla="*/ 0 h 27"/>
                  <a:gd name="T6" fmla="*/ 1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3" y="27"/>
                      <a:pt x="28" y="22"/>
                      <a:pt x="27" y="13"/>
                    </a:cubicBezTo>
                    <a:cubicBezTo>
                      <a:pt x="27" y="4"/>
                      <a:pt x="23" y="0"/>
                      <a:pt x="14" y="0"/>
                    </a:cubicBezTo>
                    <a:cubicBezTo>
                      <a:pt x="5" y="0"/>
                      <a:pt x="0" y="5"/>
                      <a:pt x="1" y="14"/>
                    </a:cubicBezTo>
                    <a:cubicBezTo>
                      <a:pt x="1" y="23"/>
                      <a:pt x="5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3" name="Oval 747">
                <a:extLst>
                  <a:ext uri="{FF2B5EF4-FFF2-40B4-BE49-F238E27FC236}">
                    <a16:creationId xmlns:a16="http://schemas.microsoft.com/office/drawing/2014/main" id="{704742F4-A511-4B1D-B1B8-3DA85D936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7" y="2838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4" name="Oval 748">
                <a:extLst>
                  <a:ext uri="{FF2B5EF4-FFF2-40B4-BE49-F238E27FC236}">
                    <a16:creationId xmlns:a16="http://schemas.microsoft.com/office/drawing/2014/main" id="{9BF53DEA-D2BB-4FBD-9AFD-CE4098DCC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4" y="2838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5" name="Freeform 749">
                <a:extLst>
                  <a:ext uri="{FF2B5EF4-FFF2-40B4-BE49-F238E27FC236}">
                    <a16:creationId xmlns:a16="http://schemas.microsoft.com/office/drawing/2014/main" id="{D844D643-EB13-4414-9021-AA49B5825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8" y="2835"/>
                <a:ext cx="73" cy="75"/>
              </a:xfrm>
              <a:custGeom>
                <a:avLst/>
                <a:gdLst>
                  <a:gd name="T0" fmla="*/ 0 w 28"/>
                  <a:gd name="T1" fmla="*/ 13 h 29"/>
                  <a:gd name="T2" fmla="*/ 13 w 28"/>
                  <a:gd name="T3" fmla="*/ 28 h 29"/>
                  <a:gd name="T4" fmla="*/ 28 w 28"/>
                  <a:gd name="T5" fmla="*/ 15 h 29"/>
                  <a:gd name="T6" fmla="*/ 15 w 28"/>
                  <a:gd name="T7" fmla="*/ 1 h 29"/>
                  <a:gd name="T8" fmla="*/ 0 w 28"/>
                  <a:gd name="T9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0" y="13"/>
                    </a:moveTo>
                    <a:cubicBezTo>
                      <a:pt x="0" y="22"/>
                      <a:pt x="5" y="28"/>
                      <a:pt x="13" y="28"/>
                    </a:cubicBezTo>
                    <a:cubicBezTo>
                      <a:pt x="21" y="29"/>
                      <a:pt x="27" y="23"/>
                      <a:pt x="28" y="15"/>
                    </a:cubicBezTo>
                    <a:cubicBezTo>
                      <a:pt x="28" y="7"/>
                      <a:pt x="23" y="1"/>
                      <a:pt x="15" y="1"/>
                    </a:cubicBezTo>
                    <a:cubicBezTo>
                      <a:pt x="7" y="0"/>
                      <a:pt x="1" y="6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6" name="Freeform 750">
                <a:extLst>
                  <a:ext uri="{FF2B5EF4-FFF2-40B4-BE49-F238E27FC236}">
                    <a16:creationId xmlns:a16="http://schemas.microsoft.com/office/drawing/2014/main" id="{E8F22C38-8B7C-444B-8F7C-32B3C82C8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3" y="3154"/>
                <a:ext cx="75" cy="72"/>
              </a:xfrm>
              <a:custGeom>
                <a:avLst/>
                <a:gdLst>
                  <a:gd name="T0" fmla="*/ 16 w 29"/>
                  <a:gd name="T1" fmla="*/ 1 h 28"/>
                  <a:gd name="T2" fmla="*/ 1 w 29"/>
                  <a:gd name="T3" fmla="*/ 13 h 28"/>
                  <a:gd name="T4" fmla="*/ 14 w 29"/>
                  <a:gd name="T5" fmla="*/ 28 h 28"/>
                  <a:gd name="T6" fmla="*/ 28 w 29"/>
                  <a:gd name="T7" fmla="*/ 15 h 28"/>
                  <a:gd name="T8" fmla="*/ 16 w 29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6" y="1"/>
                    </a:moveTo>
                    <a:cubicBezTo>
                      <a:pt x="8" y="0"/>
                      <a:pt x="1" y="6"/>
                      <a:pt x="1" y="13"/>
                    </a:cubicBezTo>
                    <a:cubicBezTo>
                      <a:pt x="0" y="21"/>
                      <a:pt x="6" y="27"/>
                      <a:pt x="14" y="28"/>
                    </a:cubicBezTo>
                    <a:cubicBezTo>
                      <a:pt x="22" y="28"/>
                      <a:pt x="28" y="23"/>
                      <a:pt x="28" y="15"/>
                    </a:cubicBezTo>
                    <a:cubicBezTo>
                      <a:pt x="29" y="7"/>
                      <a:pt x="23" y="1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7" name="Freeform 751">
                <a:extLst>
                  <a:ext uri="{FF2B5EF4-FFF2-40B4-BE49-F238E27FC236}">
                    <a16:creationId xmlns:a16="http://schemas.microsoft.com/office/drawing/2014/main" id="{9DEF437F-6C6E-4A8A-8651-C7F2CF03D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" y="3364"/>
                <a:ext cx="76" cy="72"/>
              </a:xfrm>
              <a:custGeom>
                <a:avLst/>
                <a:gdLst>
                  <a:gd name="T0" fmla="*/ 16 w 29"/>
                  <a:gd name="T1" fmla="*/ 0 h 28"/>
                  <a:gd name="T2" fmla="*/ 1 w 29"/>
                  <a:gd name="T3" fmla="*/ 13 h 28"/>
                  <a:gd name="T4" fmla="*/ 14 w 29"/>
                  <a:gd name="T5" fmla="*/ 27 h 28"/>
                  <a:gd name="T6" fmla="*/ 28 w 29"/>
                  <a:gd name="T7" fmla="*/ 15 h 28"/>
                  <a:gd name="T8" fmla="*/ 16 w 29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6" y="0"/>
                    </a:moveTo>
                    <a:cubicBezTo>
                      <a:pt x="8" y="0"/>
                      <a:pt x="1" y="5"/>
                      <a:pt x="1" y="13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22" y="28"/>
                      <a:pt x="28" y="22"/>
                      <a:pt x="28" y="15"/>
                    </a:cubicBezTo>
                    <a:cubicBezTo>
                      <a:pt x="29" y="7"/>
                      <a:pt x="23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8" name="Oval 752">
                <a:extLst>
                  <a:ext uri="{FF2B5EF4-FFF2-40B4-BE49-F238E27FC236}">
                    <a16:creationId xmlns:a16="http://schemas.microsoft.com/office/drawing/2014/main" id="{DB16075D-7017-4B75-B8E1-B3526C8EC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3" y="3364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9" name="Freeform 753">
                <a:extLst>
                  <a:ext uri="{FF2B5EF4-FFF2-40B4-BE49-F238E27FC236}">
                    <a16:creationId xmlns:a16="http://schemas.microsoft.com/office/drawing/2014/main" id="{91B91A3D-D759-4756-A0E7-84F68A9FF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7" y="3364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2" y="27"/>
                      <a:pt x="27" y="23"/>
                      <a:pt x="27" y="14"/>
                    </a:cubicBezTo>
                    <a:cubicBezTo>
                      <a:pt x="27" y="5"/>
                      <a:pt x="23" y="0"/>
                      <a:pt x="14" y="0"/>
                    </a:cubicBezTo>
                    <a:cubicBezTo>
                      <a:pt x="5" y="0"/>
                      <a:pt x="0" y="5"/>
                      <a:pt x="0" y="14"/>
                    </a:cubicBezTo>
                    <a:cubicBezTo>
                      <a:pt x="0" y="23"/>
                      <a:pt x="5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0" name="Oval 754">
                <a:extLst>
                  <a:ext uri="{FF2B5EF4-FFF2-40B4-BE49-F238E27FC236}">
                    <a16:creationId xmlns:a16="http://schemas.microsoft.com/office/drawing/2014/main" id="{E39E760C-A1DE-4AE8-A2AE-3A1B6AE91A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6" y="3364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1" name="Freeform 755">
                <a:extLst>
                  <a:ext uri="{FF2B5EF4-FFF2-40B4-BE49-F238E27FC236}">
                    <a16:creationId xmlns:a16="http://schemas.microsoft.com/office/drawing/2014/main" id="{1F162126-8B84-41B0-A351-C2914FDD5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0" y="3364"/>
                <a:ext cx="72" cy="72"/>
              </a:xfrm>
              <a:custGeom>
                <a:avLst/>
                <a:gdLst>
                  <a:gd name="T0" fmla="*/ 15 w 28"/>
                  <a:gd name="T1" fmla="*/ 27 h 28"/>
                  <a:gd name="T2" fmla="*/ 28 w 28"/>
                  <a:gd name="T3" fmla="*/ 13 h 28"/>
                  <a:gd name="T4" fmla="*/ 14 w 28"/>
                  <a:gd name="T5" fmla="*/ 0 h 28"/>
                  <a:gd name="T6" fmla="*/ 0 w 28"/>
                  <a:gd name="T7" fmla="*/ 14 h 28"/>
                  <a:gd name="T8" fmla="*/ 15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5" y="27"/>
                    </a:moveTo>
                    <a:cubicBezTo>
                      <a:pt x="22" y="28"/>
                      <a:pt x="28" y="21"/>
                      <a:pt x="28" y="13"/>
                    </a:cubicBezTo>
                    <a:cubicBezTo>
                      <a:pt x="28" y="6"/>
                      <a:pt x="21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1" y="22"/>
                      <a:pt x="7" y="28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2" name="Oval 756">
                <a:extLst>
                  <a:ext uri="{FF2B5EF4-FFF2-40B4-BE49-F238E27FC236}">
                    <a16:creationId xmlns:a16="http://schemas.microsoft.com/office/drawing/2014/main" id="{8987A917-42A9-4441-82D9-023BC742B3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6" y="3364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3" name="Freeform 757">
                <a:extLst>
                  <a:ext uri="{FF2B5EF4-FFF2-40B4-BE49-F238E27FC236}">
                    <a16:creationId xmlns:a16="http://schemas.microsoft.com/office/drawing/2014/main" id="{4EC53225-FF5E-4D92-BC74-8D02F5A5F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" y="2941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4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3" y="27"/>
                      <a:pt x="27" y="23"/>
                      <a:pt x="27" y="13"/>
                    </a:cubicBezTo>
                    <a:cubicBezTo>
                      <a:pt x="27" y="5"/>
                      <a:pt x="23" y="0"/>
                      <a:pt x="14" y="0"/>
                    </a:cubicBezTo>
                    <a:cubicBezTo>
                      <a:pt x="5" y="0"/>
                      <a:pt x="0" y="5"/>
                      <a:pt x="0" y="14"/>
                    </a:cubicBezTo>
                    <a:cubicBezTo>
                      <a:pt x="0" y="23"/>
                      <a:pt x="5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4" name="Oval 758">
                <a:extLst>
                  <a:ext uri="{FF2B5EF4-FFF2-40B4-BE49-F238E27FC236}">
                    <a16:creationId xmlns:a16="http://schemas.microsoft.com/office/drawing/2014/main" id="{56168CF6-9C56-42AB-A157-8506304CB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0" y="3364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5" name="Freeform 759">
                <a:extLst>
                  <a:ext uri="{FF2B5EF4-FFF2-40B4-BE49-F238E27FC236}">
                    <a16:creationId xmlns:a16="http://schemas.microsoft.com/office/drawing/2014/main" id="{35D2FB6E-ACD1-45CD-ACF8-663AA3266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3364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3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2" y="27"/>
                      <a:pt x="26" y="23"/>
                      <a:pt x="27" y="14"/>
                    </a:cubicBezTo>
                    <a:cubicBezTo>
                      <a:pt x="27" y="5"/>
                      <a:pt x="22" y="0"/>
                      <a:pt x="13" y="0"/>
                    </a:cubicBezTo>
                    <a:cubicBezTo>
                      <a:pt x="4" y="0"/>
                      <a:pt x="0" y="5"/>
                      <a:pt x="0" y="14"/>
                    </a:cubicBezTo>
                    <a:cubicBezTo>
                      <a:pt x="0" y="23"/>
                      <a:pt x="4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6" name="Freeform 760">
                <a:extLst>
                  <a:ext uri="{FF2B5EF4-FFF2-40B4-BE49-F238E27FC236}">
                    <a16:creationId xmlns:a16="http://schemas.microsoft.com/office/drawing/2014/main" id="{2B518AEF-1056-4DF1-B9C9-6845F9C26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3364"/>
                <a:ext cx="70" cy="70"/>
              </a:xfrm>
              <a:custGeom>
                <a:avLst/>
                <a:gdLst>
                  <a:gd name="T0" fmla="*/ 0 w 27"/>
                  <a:gd name="T1" fmla="*/ 14 h 27"/>
                  <a:gd name="T2" fmla="*/ 14 w 27"/>
                  <a:gd name="T3" fmla="*/ 27 h 27"/>
                  <a:gd name="T4" fmla="*/ 27 w 27"/>
                  <a:gd name="T5" fmla="*/ 14 h 27"/>
                  <a:gd name="T6" fmla="*/ 13 w 27"/>
                  <a:gd name="T7" fmla="*/ 0 h 27"/>
                  <a:gd name="T8" fmla="*/ 0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14"/>
                    </a:moveTo>
                    <a:cubicBezTo>
                      <a:pt x="0" y="23"/>
                      <a:pt x="5" y="27"/>
                      <a:pt x="14" y="27"/>
                    </a:cubicBezTo>
                    <a:cubicBezTo>
                      <a:pt x="22" y="27"/>
                      <a:pt x="27" y="23"/>
                      <a:pt x="27" y="14"/>
                    </a:cubicBezTo>
                    <a:cubicBezTo>
                      <a:pt x="27" y="5"/>
                      <a:pt x="22" y="0"/>
                      <a:pt x="13" y="0"/>
                    </a:cubicBezTo>
                    <a:cubicBezTo>
                      <a:pt x="4" y="0"/>
                      <a:pt x="0" y="5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7" name="Freeform 761">
                <a:extLst>
                  <a:ext uri="{FF2B5EF4-FFF2-40B4-BE49-F238E27FC236}">
                    <a16:creationId xmlns:a16="http://schemas.microsoft.com/office/drawing/2014/main" id="{9BC259BD-6DF6-43B1-BF8F-EF2E6677E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5" y="2731"/>
                <a:ext cx="72" cy="76"/>
              </a:xfrm>
              <a:custGeom>
                <a:avLst/>
                <a:gdLst>
                  <a:gd name="T0" fmla="*/ 15 w 28"/>
                  <a:gd name="T1" fmla="*/ 27 h 29"/>
                  <a:gd name="T2" fmla="*/ 22 w 28"/>
                  <a:gd name="T3" fmla="*/ 24 h 29"/>
                  <a:gd name="T4" fmla="*/ 27 w 28"/>
                  <a:gd name="T5" fmla="*/ 14 h 29"/>
                  <a:gd name="T6" fmla="*/ 24 w 28"/>
                  <a:gd name="T7" fmla="*/ 6 h 29"/>
                  <a:gd name="T8" fmla="*/ 14 w 28"/>
                  <a:gd name="T9" fmla="*/ 0 h 29"/>
                  <a:gd name="T10" fmla="*/ 5 w 28"/>
                  <a:gd name="T11" fmla="*/ 4 h 29"/>
                  <a:gd name="T12" fmla="*/ 0 w 28"/>
                  <a:gd name="T13" fmla="*/ 14 h 29"/>
                  <a:gd name="T14" fmla="*/ 15 w 28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15" y="27"/>
                    </a:moveTo>
                    <a:cubicBezTo>
                      <a:pt x="18" y="29"/>
                      <a:pt x="20" y="26"/>
                      <a:pt x="22" y="24"/>
                    </a:cubicBezTo>
                    <a:cubicBezTo>
                      <a:pt x="25" y="21"/>
                      <a:pt x="28" y="19"/>
                      <a:pt x="27" y="14"/>
                    </a:cubicBezTo>
                    <a:cubicBezTo>
                      <a:pt x="27" y="11"/>
                      <a:pt x="26" y="8"/>
                      <a:pt x="24" y="6"/>
                    </a:cubicBezTo>
                    <a:cubicBezTo>
                      <a:pt x="21" y="4"/>
                      <a:pt x="19" y="0"/>
                      <a:pt x="14" y="0"/>
                    </a:cubicBezTo>
                    <a:cubicBezTo>
                      <a:pt x="11" y="1"/>
                      <a:pt x="8" y="1"/>
                      <a:pt x="5" y="4"/>
                    </a:cubicBezTo>
                    <a:cubicBezTo>
                      <a:pt x="3" y="7"/>
                      <a:pt x="0" y="9"/>
                      <a:pt x="0" y="14"/>
                    </a:cubicBezTo>
                    <a:cubicBezTo>
                      <a:pt x="1" y="21"/>
                      <a:pt x="6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8" name="Freeform 762">
                <a:extLst>
                  <a:ext uri="{FF2B5EF4-FFF2-40B4-BE49-F238E27FC236}">
                    <a16:creationId xmlns:a16="http://schemas.microsoft.com/office/drawing/2014/main" id="{32E48185-DFDD-4ECB-A715-562580AB6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8" y="2731"/>
                <a:ext cx="73" cy="76"/>
              </a:xfrm>
              <a:custGeom>
                <a:avLst/>
                <a:gdLst>
                  <a:gd name="T0" fmla="*/ 14 w 28"/>
                  <a:gd name="T1" fmla="*/ 27 h 29"/>
                  <a:gd name="T2" fmla="*/ 24 w 28"/>
                  <a:gd name="T3" fmla="*/ 23 h 29"/>
                  <a:gd name="T4" fmla="*/ 28 w 28"/>
                  <a:gd name="T5" fmla="*/ 14 h 29"/>
                  <a:gd name="T6" fmla="*/ 22 w 28"/>
                  <a:gd name="T7" fmla="*/ 4 h 29"/>
                  <a:gd name="T8" fmla="*/ 13 w 28"/>
                  <a:gd name="T9" fmla="*/ 0 h 29"/>
                  <a:gd name="T10" fmla="*/ 5 w 28"/>
                  <a:gd name="T11" fmla="*/ 5 h 29"/>
                  <a:gd name="T12" fmla="*/ 0 w 28"/>
                  <a:gd name="T13" fmla="*/ 14 h 29"/>
                  <a:gd name="T14" fmla="*/ 4 w 28"/>
                  <a:gd name="T15" fmla="*/ 23 h 29"/>
                  <a:gd name="T16" fmla="*/ 14 w 28"/>
                  <a:gd name="T17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14" y="27"/>
                    </a:moveTo>
                    <a:cubicBezTo>
                      <a:pt x="19" y="29"/>
                      <a:pt x="21" y="25"/>
                      <a:pt x="24" y="23"/>
                    </a:cubicBezTo>
                    <a:cubicBezTo>
                      <a:pt x="26" y="20"/>
                      <a:pt x="27" y="18"/>
                      <a:pt x="28" y="14"/>
                    </a:cubicBezTo>
                    <a:cubicBezTo>
                      <a:pt x="28" y="9"/>
                      <a:pt x="25" y="7"/>
                      <a:pt x="22" y="4"/>
                    </a:cubicBezTo>
                    <a:cubicBezTo>
                      <a:pt x="20" y="1"/>
                      <a:pt x="17" y="1"/>
                      <a:pt x="13" y="0"/>
                    </a:cubicBezTo>
                    <a:cubicBezTo>
                      <a:pt x="9" y="0"/>
                      <a:pt x="7" y="3"/>
                      <a:pt x="5" y="5"/>
                    </a:cubicBezTo>
                    <a:cubicBezTo>
                      <a:pt x="2" y="7"/>
                      <a:pt x="0" y="10"/>
                      <a:pt x="0" y="14"/>
                    </a:cubicBezTo>
                    <a:cubicBezTo>
                      <a:pt x="0" y="18"/>
                      <a:pt x="2" y="20"/>
                      <a:pt x="4" y="23"/>
                    </a:cubicBezTo>
                    <a:cubicBezTo>
                      <a:pt x="7" y="25"/>
                      <a:pt x="9" y="29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9" name="Freeform 763">
                <a:extLst>
                  <a:ext uri="{FF2B5EF4-FFF2-40B4-BE49-F238E27FC236}">
                    <a16:creationId xmlns:a16="http://schemas.microsoft.com/office/drawing/2014/main" id="{58C2532D-2781-40E1-939A-ED45F2DB9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" y="2628"/>
                <a:ext cx="75" cy="72"/>
              </a:xfrm>
              <a:custGeom>
                <a:avLst/>
                <a:gdLst>
                  <a:gd name="T0" fmla="*/ 5 w 29"/>
                  <a:gd name="T1" fmla="*/ 22 h 28"/>
                  <a:gd name="T2" fmla="*/ 14 w 29"/>
                  <a:gd name="T3" fmla="*/ 27 h 28"/>
                  <a:gd name="T4" fmla="*/ 23 w 29"/>
                  <a:gd name="T5" fmla="*/ 24 h 28"/>
                  <a:gd name="T6" fmla="*/ 28 w 29"/>
                  <a:gd name="T7" fmla="*/ 15 h 28"/>
                  <a:gd name="T8" fmla="*/ 24 w 29"/>
                  <a:gd name="T9" fmla="*/ 5 h 28"/>
                  <a:gd name="T10" fmla="*/ 15 w 29"/>
                  <a:gd name="T11" fmla="*/ 0 h 28"/>
                  <a:gd name="T12" fmla="*/ 6 w 29"/>
                  <a:gd name="T13" fmla="*/ 4 h 28"/>
                  <a:gd name="T14" fmla="*/ 1 w 29"/>
                  <a:gd name="T15" fmla="*/ 13 h 28"/>
                  <a:gd name="T16" fmla="*/ 5 w 29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8">
                    <a:moveTo>
                      <a:pt x="5" y="22"/>
                    </a:moveTo>
                    <a:cubicBezTo>
                      <a:pt x="8" y="25"/>
                      <a:pt x="10" y="28"/>
                      <a:pt x="14" y="27"/>
                    </a:cubicBezTo>
                    <a:cubicBezTo>
                      <a:pt x="18" y="27"/>
                      <a:pt x="20" y="27"/>
                      <a:pt x="23" y="24"/>
                    </a:cubicBezTo>
                    <a:cubicBezTo>
                      <a:pt x="25" y="21"/>
                      <a:pt x="29" y="19"/>
                      <a:pt x="28" y="15"/>
                    </a:cubicBezTo>
                    <a:cubicBezTo>
                      <a:pt x="28" y="11"/>
                      <a:pt x="28" y="8"/>
                      <a:pt x="24" y="5"/>
                    </a:cubicBezTo>
                    <a:cubicBezTo>
                      <a:pt x="22" y="3"/>
                      <a:pt x="20" y="0"/>
                      <a:pt x="15" y="0"/>
                    </a:cubicBezTo>
                    <a:cubicBezTo>
                      <a:pt x="11" y="0"/>
                      <a:pt x="8" y="1"/>
                      <a:pt x="6" y="4"/>
                    </a:cubicBezTo>
                    <a:cubicBezTo>
                      <a:pt x="4" y="7"/>
                      <a:pt x="0" y="9"/>
                      <a:pt x="1" y="13"/>
                    </a:cubicBezTo>
                    <a:cubicBezTo>
                      <a:pt x="0" y="17"/>
                      <a:pt x="2" y="20"/>
                      <a:pt x="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0" name="Freeform 764">
                <a:extLst>
                  <a:ext uri="{FF2B5EF4-FFF2-40B4-BE49-F238E27FC236}">
                    <a16:creationId xmlns:a16="http://schemas.microsoft.com/office/drawing/2014/main" id="{081DF636-4C56-407C-9842-DE7E2EBB2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6" y="2623"/>
                <a:ext cx="72" cy="77"/>
              </a:xfrm>
              <a:custGeom>
                <a:avLst/>
                <a:gdLst>
                  <a:gd name="T0" fmla="*/ 13 w 28"/>
                  <a:gd name="T1" fmla="*/ 29 h 30"/>
                  <a:gd name="T2" fmla="*/ 27 w 28"/>
                  <a:gd name="T3" fmla="*/ 16 h 30"/>
                  <a:gd name="T4" fmla="*/ 23 w 28"/>
                  <a:gd name="T5" fmla="*/ 7 h 30"/>
                  <a:gd name="T6" fmla="*/ 14 w 28"/>
                  <a:gd name="T7" fmla="*/ 3 h 30"/>
                  <a:gd name="T8" fmla="*/ 4 w 28"/>
                  <a:gd name="T9" fmla="*/ 7 h 30"/>
                  <a:gd name="T10" fmla="*/ 0 w 28"/>
                  <a:gd name="T11" fmla="*/ 16 h 30"/>
                  <a:gd name="T12" fmla="*/ 5 w 28"/>
                  <a:gd name="T13" fmla="*/ 25 h 30"/>
                  <a:gd name="T14" fmla="*/ 13 w 28"/>
                  <a:gd name="T1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0">
                    <a:moveTo>
                      <a:pt x="13" y="29"/>
                    </a:moveTo>
                    <a:cubicBezTo>
                      <a:pt x="20" y="29"/>
                      <a:pt x="27" y="23"/>
                      <a:pt x="27" y="16"/>
                    </a:cubicBezTo>
                    <a:cubicBezTo>
                      <a:pt x="28" y="12"/>
                      <a:pt x="26" y="9"/>
                      <a:pt x="23" y="7"/>
                    </a:cubicBezTo>
                    <a:cubicBezTo>
                      <a:pt x="21" y="5"/>
                      <a:pt x="19" y="1"/>
                      <a:pt x="14" y="3"/>
                    </a:cubicBezTo>
                    <a:cubicBezTo>
                      <a:pt x="9" y="0"/>
                      <a:pt x="7" y="5"/>
                      <a:pt x="4" y="7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0" y="20"/>
                      <a:pt x="2" y="22"/>
                      <a:pt x="5" y="25"/>
                    </a:cubicBezTo>
                    <a:cubicBezTo>
                      <a:pt x="7" y="27"/>
                      <a:pt x="9" y="30"/>
                      <a:pt x="1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1" name="Freeform 765">
                <a:extLst>
                  <a:ext uri="{FF2B5EF4-FFF2-40B4-BE49-F238E27FC236}">
                    <a16:creationId xmlns:a16="http://schemas.microsoft.com/office/drawing/2014/main" id="{E793C493-DAF1-485E-82CE-590E7D3EF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" y="2628"/>
                <a:ext cx="75" cy="72"/>
              </a:xfrm>
              <a:custGeom>
                <a:avLst/>
                <a:gdLst>
                  <a:gd name="T0" fmla="*/ 6 w 29"/>
                  <a:gd name="T1" fmla="*/ 23 h 28"/>
                  <a:gd name="T2" fmla="*/ 15 w 29"/>
                  <a:gd name="T3" fmla="*/ 27 h 28"/>
                  <a:gd name="T4" fmla="*/ 24 w 29"/>
                  <a:gd name="T5" fmla="*/ 23 h 28"/>
                  <a:gd name="T6" fmla="*/ 28 w 29"/>
                  <a:gd name="T7" fmla="*/ 14 h 28"/>
                  <a:gd name="T8" fmla="*/ 15 w 29"/>
                  <a:gd name="T9" fmla="*/ 0 h 28"/>
                  <a:gd name="T10" fmla="*/ 6 w 29"/>
                  <a:gd name="T11" fmla="*/ 4 h 28"/>
                  <a:gd name="T12" fmla="*/ 2 w 29"/>
                  <a:gd name="T13" fmla="*/ 14 h 28"/>
                  <a:gd name="T14" fmla="*/ 6 w 29"/>
                  <a:gd name="T15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6" y="23"/>
                    </a:moveTo>
                    <a:cubicBezTo>
                      <a:pt x="8" y="26"/>
                      <a:pt x="11" y="27"/>
                      <a:pt x="15" y="27"/>
                    </a:cubicBezTo>
                    <a:cubicBezTo>
                      <a:pt x="19" y="28"/>
                      <a:pt x="21" y="25"/>
                      <a:pt x="24" y="23"/>
                    </a:cubicBezTo>
                    <a:cubicBezTo>
                      <a:pt x="26" y="20"/>
                      <a:pt x="29" y="18"/>
                      <a:pt x="28" y="14"/>
                    </a:cubicBezTo>
                    <a:cubicBezTo>
                      <a:pt x="28" y="7"/>
                      <a:pt x="22" y="1"/>
                      <a:pt x="15" y="0"/>
                    </a:cubicBezTo>
                    <a:cubicBezTo>
                      <a:pt x="11" y="0"/>
                      <a:pt x="8" y="1"/>
                      <a:pt x="6" y="4"/>
                    </a:cubicBezTo>
                    <a:cubicBezTo>
                      <a:pt x="4" y="7"/>
                      <a:pt x="0" y="9"/>
                      <a:pt x="2" y="14"/>
                    </a:cubicBezTo>
                    <a:cubicBezTo>
                      <a:pt x="0" y="18"/>
                      <a:pt x="4" y="20"/>
                      <a:pt x="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2" name="Freeform 766">
                <a:extLst>
                  <a:ext uri="{FF2B5EF4-FFF2-40B4-BE49-F238E27FC236}">
                    <a16:creationId xmlns:a16="http://schemas.microsoft.com/office/drawing/2014/main" id="{147F1D43-CB1D-458A-B42E-FD65594FB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5" y="3050"/>
                <a:ext cx="76" cy="73"/>
              </a:xfrm>
              <a:custGeom>
                <a:avLst/>
                <a:gdLst>
                  <a:gd name="T0" fmla="*/ 7 w 29"/>
                  <a:gd name="T1" fmla="*/ 23 h 28"/>
                  <a:gd name="T2" fmla="*/ 16 w 29"/>
                  <a:gd name="T3" fmla="*/ 28 h 28"/>
                  <a:gd name="T4" fmla="*/ 24 w 29"/>
                  <a:gd name="T5" fmla="*/ 23 h 28"/>
                  <a:gd name="T6" fmla="*/ 29 w 29"/>
                  <a:gd name="T7" fmla="*/ 14 h 28"/>
                  <a:gd name="T8" fmla="*/ 16 w 29"/>
                  <a:gd name="T9" fmla="*/ 0 h 28"/>
                  <a:gd name="T10" fmla="*/ 7 w 29"/>
                  <a:gd name="T11" fmla="*/ 4 h 28"/>
                  <a:gd name="T12" fmla="*/ 2 w 29"/>
                  <a:gd name="T13" fmla="*/ 14 h 28"/>
                  <a:gd name="T14" fmla="*/ 7 w 29"/>
                  <a:gd name="T15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7" y="23"/>
                    </a:moveTo>
                    <a:cubicBezTo>
                      <a:pt x="9" y="26"/>
                      <a:pt x="12" y="27"/>
                      <a:pt x="16" y="28"/>
                    </a:cubicBezTo>
                    <a:cubicBezTo>
                      <a:pt x="20" y="28"/>
                      <a:pt x="22" y="26"/>
                      <a:pt x="24" y="23"/>
                    </a:cubicBezTo>
                    <a:cubicBezTo>
                      <a:pt x="27" y="21"/>
                      <a:pt x="29" y="19"/>
                      <a:pt x="29" y="14"/>
                    </a:cubicBezTo>
                    <a:cubicBezTo>
                      <a:pt x="28" y="7"/>
                      <a:pt x="23" y="1"/>
                      <a:pt x="16" y="0"/>
                    </a:cubicBezTo>
                    <a:cubicBezTo>
                      <a:pt x="12" y="0"/>
                      <a:pt x="9" y="1"/>
                      <a:pt x="7" y="4"/>
                    </a:cubicBezTo>
                    <a:cubicBezTo>
                      <a:pt x="4" y="7"/>
                      <a:pt x="0" y="9"/>
                      <a:pt x="2" y="14"/>
                    </a:cubicBezTo>
                    <a:cubicBezTo>
                      <a:pt x="0" y="19"/>
                      <a:pt x="4" y="21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3" name="Freeform 767">
                <a:extLst>
                  <a:ext uri="{FF2B5EF4-FFF2-40B4-BE49-F238E27FC236}">
                    <a16:creationId xmlns:a16="http://schemas.microsoft.com/office/drawing/2014/main" id="{6E9B693D-11FA-4F0F-BC4F-881EAA0CD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0" y="3154"/>
                <a:ext cx="73" cy="72"/>
              </a:xfrm>
              <a:custGeom>
                <a:avLst/>
                <a:gdLst>
                  <a:gd name="T0" fmla="*/ 3 w 28"/>
                  <a:gd name="T1" fmla="*/ 22 h 28"/>
                  <a:gd name="T2" fmla="*/ 12 w 28"/>
                  <a:gd name="T3" fmla="*/ 28 h 28"/>
                  <a:gd name="T4" fmla="*/ 22 w 28"/>
                  <a:gd name="T5" fmla="*/ 24 h 28"/>
                  <a:gd name="T6" fmla="*/ 27 w 28"/>
                  <a:gd name="T7" fmla="*/ 14 h 28"/>
                  <a:gd name="T8" fmla="*/ 24 w 28"/>
                  <a:gd name="T9" fmla="*/ 6 h 28"/>
                  <a:gd name="T10" fmla="*/ 14 w 28"/>
                  <a:gd name="T11" fmla="*/ 1 h 28"/>
                  <a:gd name="T12" fmla="*/ 5 w 28"/>
                  <a:gd name="T13" fmla="*/ 4 h 28"/>
                  <a:gd name="T14" fmla="*/ 0 w 28"/>
                  <a:gd name="T15" fmla="*/ 14 h 28"/>
                  <a:gd name="T16" fmla="*/ 3 w 28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8">
                    <a:moveTo>
                      <a:pt x="3" y="22"/>
                    </a:moveTo>
                    <a:cubicBezTo>
                      <a:pt x="6" y="24"/>
                      <a:pt x="8" y="28"/>
                      <a:pt x="12" y="28"/>
                    </a:cubicBezTo>
                    <a:cubicBezTo>
                      <a:pt x="16" y="27"/>
                      <a:pt x="19" y="28"/>
                      <a:pt x="22" y="24"/>
                    </a:cubicBezTo>
                    <a:cubicBezTo>
                      <a:pt x="24" y="21"/>
                      <a:pt x="28" y="20"/>
                      <a:pt x="27" y="14"/>
                    </a:cubicBezTo>
                    <a:cubicBezTo>
                      <a:pt x="28" y="11"/>
                      <a:pt x="27" y="8"/>
                      <a:pt x="24" y="6"/>
                    </a:cubicBezTo>
                    <a:cubicBezTo>
                      <a:pt x="21" y="4"/>
                      <a:pt x="19" y="0"/>
                      <a:pt x="14" y="1"/>
                    </a:cubicBezTo>
                    <a:cubicBezTo>
                      <a:pt x="11" y="1"/>
                      <a:pt x="8" y="1"/>
                      <a:pt x="5" y="4"/>
                    </a:cubicBezTo>
                    <a:cubicBezTo>
                      <a:pt x="3" y="7"/>
                      <a:pt x="0" y="9"/>
                      <a:pt x="0" y="14"/>
                    </a:cubicBezTo>
                    <a:cubicBezTo>
                      <a:pt x="0" y="17"/>
                      <a:pt x="0" y="20"/>
                      <a:pt x="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4" name="Freeform 768">
                <a:extLst>
                  <a:ext uri="{FF2B5EF4-FFF2-40B4-BE49-F238E27FC236}">
                    <a16:creationId xmlns:a16="http://schemas.microsoft.com/office/drawing/2014/main" id="{A02F460B-94FA-4660-B1D1-88D2DCF42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9" y="2941"/>
                <a:ext cx="75" cy="73"/>
              </a:xfrm>
              <a:custGeom>
                <a:avLst/>
                <a:gdLst>
                  <a:gd name="T0" fmla="*/ 5 w 29"/>
                  <a:gd name="T1" fmla="*/ 22 h 28"/>
                  <a:gd name="T2" fmla="*/ 15 w 29"/>
                  <a:gd name="T3" fmla="*/ 27 h 28"/>
                  <a:gd name="T4" fmla="*/ 23 w 29"/>
                  <a:gd name="T5" fmla="*/ 24 h 28"/>
                  <a:gd name="T6" fmla="*/ 28 w 29"/>
                  <a:gd name="T7" fmla="*/ 14 h 28"/>
                  <a:gd name="T8" fmla="*/ 24 w 29"/>
                  <a:gd name="T9" fmla="*/ 5 h 28"/>
                  <a:gd name="T10" fmla="*/ 15 w 29"/>
                  <a:gd name="T11" fmla="*/ 0 h 28"/>
                  <a:gd name="T12" fmla="*/ 1 w 29"/>
                  <a:gd name="T13" fmla="*/ 14 h 28"/>
                  <a:gd name="T14" fmla="*/ 5 w 29"/>
                  <a:gd name="T15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5" y="22"/>
                    </a:moveTo>
                    <a:cubicBezTo>
                      <a:pt x="8" y="25"/>
                      <a:pt x="10" y="28"/>
                      <a:pt x="15" y="27"/>
                    </a:cubicBezTo>
                    <a:cubicBezTo>
                      <a:pt x="18" y="27"/>
                      <a:pt x="21" y="26"/>
                      <a:pt x="23" y="24"/>
                    </a:cubicBezTo>
                    <a:cubicBezTo>
                      <a:pt x="25" y="21"/>
                      <a:pt x="29" y="19"/>
                      <a:pt x="28" y="14"/>
                    </a:cubicBezTo>
                    <a:cubicBezTo>
                      <a:pt x="28" y="11"/>
                      <a:pt x="28" y="8"/>
                      <a:pt x="24" y="5"/>
                    </a:cubicBezTo>
                    <a:cubicBezTo>
                      <a:pt x="22" y="3"/>
                      <a:pt x="20" y="0"/>
                      <a:pt x="15" y="0"/>
                    </a:cubicBezTo>
                    <a:cubicBezTo>
                      <a:pt x="8" y="0"/>
                      <a:pt x="1" y="6"/>
                      <a:pt x="1" y="14"/>
                    </a:cubicBezTo>
                    <a:cubicBezTo>
                      <a:pt x="0" y="17"/>
                      <a:pt x="2" y="20"/>
                      <a:pt x="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5" name="Freeform 769">
                <a:extLst>
                  <a:ext uri="{FF2B5EF4-FFF2-40B4-BE49-F238E27FC236}">
                    <a16:creationId xmlns:a16="http://schemas.microsoft.com/office/drawing/2014/main" id="{1CBAFE7A-EA83-4548-B60C-252685F17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" y="2625"/>
                <a:ext cx="72" cy="75"/>
              </a:xfrm>
              <a:custGeom>
                <a:avLst/>
                <a:gdLst>
                  <a:gd name="T0" fmla="*/ 4 w 28"/>
                  <a:gd name="T1" fmla="*/ 23 h 29"/>
                  <a:gd name="T2" fmla="*/ 13 w 28"/>
                  <a:gd name="T3" fmla="*/ 28 h 29"/>
                  <a:gd name="T4" fmla="*/ 22 w 28"/>
                  <a:gd name="T5" fmla="*/ 25 h 29"/>
                  <a:gd name="T6" fmla="*/ 27 w 28"/>
                  <a:gd name="T7" fmla="*/ 15 h 29"/>
                  <a:gd name="T8" fmla="*/ 24 w 28"/>
                  <a:gd name="T9" fmla="*/ 6 h 29"/>
                  <a:gd name="T10" fmla="*/ 14 w 28"/>
                  <a:gd name="T11" fmla="*/ 1 h 29"/>
                  <a:gd name="T12" fmla="*/ 5 w 28"/>
                  <a:gd name="T13" fmla="*/ 5 h 29"/>
                  <a:gd name="T14" fmla="*/ 0 w 28"/>
                  <a:gd name="T15" fmla="*/ 15 h 29"/>
                  <a:gd name="T16" fmla="*/ 4 w 28"/>
                  <a:gd name="T17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4" y="23"/>
                    </a:moveTo>
                    <a:cubicBezTo>
                      <a:pt x="7" y="25"/>
                      <a:pt x="8" y="29"/>
                      <a:pt x="13" y="28"/>
                    </a:cubicBezTo>
                    <a:cubicBezTo>
                      <a:pt x="17" y="28"/>
                      <a:pt x="20" y="28"/>
                      <a:pt x="22" y="25"/>
                    </a:cubicBezTo>
                    <a:cubicBezTo>
                      <a:pt x="24" y="22"/>
                      <a:pt x="28" y="20"/>
                      <a:pt x="27" y="15"/>
                    </a:cubicBezTo>
                    <a:cubicBezTo>
                      <a:pt x="27" y="12"/>
                      <a:pt x="27" y="9"/>
                      <a:pt x="24" y="6"/>
                    </a:cubicBezTo>
                    <a:cubicBezTo>
                      <a:pt x="21" y="4"/>
                      <a:pt x="19" y="0"/>
                      <a:pt x="14" y="1"/>
                    </a:cubicBezTo>
                    <a:cubicBezTo>
                      <a:pt x="10" y="0"/>
                      <a:pt x="8" y="2"/>
                      <a:pt x="5" y="5"/>
                    </a:cubicBezTo>
                    <a:cubicBezTo>
                      <a:pt x="3" y="8"/>
                      <a:pt x="0" y="10"/>
                      <a:pt x="0" y="15"/>
                    </a:cubicBezTo>
                    <a:cubicBezTo>
                      <a:pt x="1" y="18"/>
                      <a:pt x="1" y="21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6" name="Freeform 770">
                <a:extLst>
                  <a:ext uri="{FF2B5EF4-FFF2-40B4-BE49-F238E27FC236}">
                    <a16:creationId xmlns:a16="http://schemas.microsoft.com/office/drawing/2014/main" id="{A696D855-14AD-4128-8150-378892DEE0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6" y="2628"/>
                <a:ext cx="72" cy="75"/>
              </a:xfrm>
              <a:custGeom>
                <a:avLst/>
                <a:gdLst>
                  <a:gd name="T0" fmla="*/ 15 w 28"/>
                  <a:gd name="T1" fmla="*/ 27 h 29"/>
                  <a:gd name="T2" fmla="*/ 23 w 28"/>
                  <a:gd name="T3" fmla="*/ 23 h 29"/>
                  <a:gd name="T4" fmla="*/ 28 w 28"/>
                  <a:gd name="T5" fmla="*/ 14 h 29"/>
                  <a:gd name="T6" fmla="*/ 24 w 28"/>
                  <a:gd name="T7" fmla="*/ 5 h 29"/>
                  <a:gd name="T8" fmla="*/ 15 w 28"/>
                  <a:gd name="T9" fmla="*/ 0 h 29"/>
                  <a:gd name="T10" fmla="*/ 6 w 28"/>
                  <a:gd name="T11" fmla="*/ 4 h 29"/>
                  <a:gd name="T12" fmla="*/ 1 w 28"/>
                  <a:gd name="T13" fmla="*/ 13 h 29"/>
                  <a:gd name="T14" fmla="*/ 15 w 28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15" y="27"/>
                    </a:moveTo>
                    <a:cubicBezTo>
                      <a:pt x="18" y="29"/>
                      <a:pt x="20" y="26"/>
                      <a:pt x="23" y="23"/>
                    </a:cubicBezTo>
                    <a:cubicBezTo>
                      <a:pt x="25" y="21"/>
                      <a:pt x="28" y="18"/>
                      <a:pt x="28" y="14"/>
                    </a:cubicBezTo>
                    <a:cubicBezTo>
                      <a:pt x="27" y="10"/>
                      <a:pt x="27" y="8"/>
                      <a:pt x="24" y="5"/>
                    </a:cubicBezTo>
                    <a:cubicBezTo>
                      <a:pt x="21" y="3"/>
                      <a:pt x="20" y="0"/>
                      <a:pt x="15" y="0"/>
                    </a:cubicBezTo>
                    <a:cubicBezTo>
                      <a:pt x="11" y="0"/>
                      <a:pt x="8" y="0"/>
                      <a:pt x="6" y="4"/>
                    </a:cubicBezTo>
                    <a:cubicBezTo>
                      <a:pt x="3" y="7"/>
                      <a:pt x="0" y="9"/>
                      <a:pt x="1" y="13"/>
                    </a:cubicBezTo>
                    <a:cubicBezTo>
                      <a:pt x="1" y="20"/>
                      <a:pt x="7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7" name="Freeform 771">
                <a:extLst>
                  <a:ext uri="{FF2B5EF4-FFF2-40B4-BE49-F238E27FC236}">
                    <a16:creationId xmlns:a16="http://schemas.microsoft.com/office/drawing/2014/main" id="{DD78DCC1-89C2-4F1E-A385-45DE1A64F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3353"/>
                <a:ext cx="49" cy="94"/>
              </a:xfrm>
              <a:custGeom>
                <a:avLst/>
                <a:gdLst>
                  <a:gd name="T0" fmla="*/ 0 w 19"/>
                  <a:gd name="T1" fmla="*/ 29 h 36"/>
                  <a:gd name="T2" fmla="*/ 7 w 19"/>
                  <a:gd name="T3" fmla="*/ 35 h 36"/>
                  <a:gd name="T4" fmla="*/ 17 w 19"/>
                  <a:gd name="T5" fmla="*/ 27 h 36"/>
                  <a:gd name="T6" fmla="*/ 19 w 19"/>
                  <a:gd name="T7" fmla="*/ 16 h 36"/>
                  <a:gd name="T8" fmla="*/ 3 w 19"/>
                  <a:gd name="T9" fmla="*/ 0 h 36"/>
                  <a:gd name="T10" fmla="*/ 0 w 19"/>
                  <a:gd name="T11" fmla="*/ 4 h 36"/>
                  <a:gd name="T12" fmla="*/ 0 w 19"/>
                  <a:gd name="T13" fmla="*/ 17 h 36"/>
                  <a:gd name="T14" fmla="*/ 0 w 19"/>
                  <a:gd name="T15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36">
                    <a:moveTo>
                      <a:pt x="0" y="29"/>
                    </a:moveTo>
                    <a:cubicBezTo>
                      <a:pt x="0" y="35"/>
                      <a:pt x="1" y="36"/>
                      <a:pt x="7" y="35"/>
                    </a:cubicBezTo>
                    <a:cubicBezTo>
                      <a:pt x="11" y="34"/>
                      <a:pt x="15" y="32"/>
                      <a:pt x="17" y="27"/>
                    </a:cubicBezTo>
                    <a:cubicBezTo>
                      <a:pt x="19" y="23"/>
                      <a:pt x="19" y="19"/>
                      <a:pt x="19" y="16"/>
                    </a:cubicBezTo>
                    <a:cubicBezTo>
                      <a:pt x="19" y="6"/>
                      <a:pt x="13" y="0"/>
                      <a:pt x="3" y="0"/>
                    </a:cubicBezTo>
                    <a:cubicBezTo>
                      <a:pt x="0" y="0"/>
                      <a:pt x="0" y="2"/>
                      <a:pt x="0" y="4"/>
                    </a:cubicBezTo>
                    <a:cubicBezTo>
                      <a:pt x="0" y="9"/>
                      <a:pt x="0" y="13"/>
                      <a:pt x="0" y="17"/>
                    </a:cubicBezTo>
                    <a:cubicBezTo>
                      <a:pt x="0" y="21"/>
                      <a:pt x="0" y="25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8" name="Freeform 772">
                <a:extLst>
                  <a:ext uri="{FF2B5EF4-FFF2-40B4-BE49-F238E27FC236}">
                    <a16:creationId xmlns:a16="http://schemas.microsoft.com/office/drawing/2014/main" id="{CE021207-4E47-4640-866C-039BE1AEB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5" y="2939"/>
                <a:ext cx="75" cy="77"/>
              </a:xfrm>
              <a:custGeom>
                <a:avLst/>
                <a:gdLst>
                  <a:gd name="T0" fmla="*/ 15 w 29"/>
                  <a:gd name="T1" fmla="*/ 28 h 30"/>
                  <a:gd name="T2" fmla="*/ 24 w 29"/>
                  <a:gd name="T3" fmla="*/ 23 h 30"/>
                  <a:gd name="T4" fmla="*/ 28 w 29"/>
                  <a:gd name="T5" fmla="*/ 14 h 30"/>
                  <a:gd name="T6" fmla="*/ 23 w 29"/>
                  <a:gd name="T7" fmla="*/ 5 h 30"/>
                  <a:gd name="T8" fmla="*/ 14 w 29"/>
                  <a:gd name="T9" fmla="*/ 1 h 30"/>
                  <a:gd name="T10" fmla="*/ 4 w 29"/>
                  <a:gd name="T11" fmla="*/ 7 h 30"/>
                  <a:gd name="T12" fmla="*/ 1 w 29"/>
                  <a:gd name="T13" fmla="*/ 15 h 30"/>
                  <a:gd name="T14" fmla="*/ 6 w 29"/>
                  <a:gd name="T15" fmla="*/ 24 h 30"/>
                  <a:gd name="T16" fmla="*/ 15 w 29"/>
                  <a:gd name="T17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15" y="28"/>
                    </a:moveTo>
                    <a:cubicBezTo>
                      <a:pt x="20" y="30"/>
                      <a:pt x="21" y="25"/>
                      <a:pt x="24" y="23"/>
                    </a:cubicBezTo>
                    <a:cubicBezTo>
                      <a:pt x="28" y="21"/>
                      <a:pt x="28" y="18"/>
                      <a:pt x="28" y="14"/>
                    </a:cubicBezTo>
                    <a:cubicBezTo>
                      <a:pt x="29" y="9"/>
                      <a:pt x="25" y="8"/>
                      <a:pt x="23" y="5"/>
                    </a:cubicBezTo>
                    <a:cubicBezTo>
                      <a:pt x="20" y="1"/>
                      <a:pt x="17" y="1"/>
                      <a:pt x="14" y="1"/>
                    </a:cubicBezTo>
                    <a:cubicBezTo>
                      <a:pt x="9" y="0"/>
                      <a:pt x="7" y="4"/>
                      <a:pt x="4" y="7"/>
                    </a:cubicBezTo>
                    <a:cubicBezTo>
                      <a:pt x="1" y="9"/>
                      <a:pt x="1" y="11"/>
                      <a:pt x="1" y="15"/>
                    </a:cubicBezTo>
                    <a:cubicBezTo>
                      <a:pt x="0" y="20"/>
                      <a:pt x="3" y="21"/>
                      <a:pt x="6" y="24"/>
                    </a:cubicBezTo>
                    <a:cubicBezTo>
                      <a:pt x="8" y="27"/>
                      <a:pt x="11" y="29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9" name="Freeform 773">
                <a:extLst>
                  <a:ext uri="{FF2B5EF4-FFF2-40B4-BE49-F238E27FC236}">
                    <a16:creationId xmlns:a16="http://schemas.microsoft.com/office/drawing/2014/main" id="{FA0DA6F2-D882-48FD-BB24-82C28249A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2731"/>
                <a:ext cx="78" cy="73"/>
              </a:xfrm>
              <a:custGeom>
                <a:avLst/>
                <a:gdLst>
                  <a:gd name="T0" fmla="*/ 7 w 30"/>
                  <a:gd name="T1" fmla="*/ 23 h 28"/>
                  <a:gd name="T2" fmla="*/ 16 w 30"/>
                  <a:gd name="T3" fmla="*/ 28 h 28"/>
                  <a:gd name="T4" fmla="*/ 24 w 30"/>
                  <a:gd name="T5" fmla="*/ 23 h 28"/>
                  <a:gd name="T6" fmla="*/ 29 w 30"/>
                  <a:gd name="T7" fmla="*/ 15 h 28"/>
                  <a:gd name="T8" fmla="*/ 25 w 30"/>
                  <a:gd name="T9" fmla="*/ 5 h 28"/>
                  <a:gd name="T10" fmla="*/ 16 w 30"/>
                  <a:gd name="T11" fmla="*/ 0 h 28"/>
                  <a:gd name="T12" fmla="*/ 7 w 30"/>
                  <a:gd name="T13" fmla="*/ 4 h 28"/>
                  <a:gd name="T14" fmla="*/ 2 w 30"/>
                  <a:gd name="T15" fmla="*/ 14 h 28"/>
                  <a:gd name="T16" fmla="*/ 7 w 30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8">
                    <a:moveTo>
                      <a:pt x="7" y="23"/>
                    </a:moveTo>
                    <a:cubicBezTo>
                      <a:pt x="9" y="26"/>
                      <a:pt x="12" y="28"/>
                      <a:pt x="16" y="28"/>
                    </a:cubicBezTo>
                    <a:cubicBezTo>
                      <a:pt x="20" y="28"/>
                      <a:pt x="22" y="26"/>
                      <a:pt x="24" y="23"/>
                    </a:cubicBezTo>
                    <a:cubicBezTo>
                      <a:pt x="27" y="21"/>
                      <a:pt x="30" y="19"/>
                      <a:pt x="29" y="15"/>
                    </a:cubicBezTo>
                    <a:cubicBezTo>
                      <a:pt x="29" y="11"/>
                      <a:pt x="28" y="8"/>
                      <a:pt x="25" y="5"/>
                    </a:cubicBezTo>
                    <a:cubicBezTo>
                      <a:pt x="22" y="3"/>
                      <a:pt x="21" y="0"/>
                      <a:pt x="16" y="0"/>
                    </a:cubicBezTo>
                    <a:cubicBezTo>
                      <a:pt x="12" y="1"/>
                      <a:pt x="9" y="1"/>
                      <a:pt x="7" y="4"/>
                    </a:cubicBezTo>
                    <a:cubicBezTo>
                      <a:pt x="4" y="7"/>
                      <a:pt x="1" y="9"/>
                      <a:pt x="2" y="14"/>
                    </a:cubicBezTo>
                    <a:cubicBezTo>
                      <a:pt x="0" y="19"/>
                      <a:pt x="4" y="21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0" name="Freeform 774">
                <a:extLst>
                  <a:ext uri="{FF2B5EF4-FFF2-40B4-BE49-F238E27FC236}">
                    <a16:creationId xmlns:a16="http://schemas.microsoft.com/office/drawing/2014/main" id="{B004BBD1-036B-446C-BC39-44A9125E5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3048"/>
                <a:ext cx="73" cy="75"/>
              </a:xfrm>
              <a:custGeom>
                <a:avLst/>
                <a:gdLst>
                  <a:gd name="T0" fmla="*/ 15 w 28"/>
                  <a:gd name="T1" fmla="*/ 28 h 29"/>
                  <a:gd name="T2" fmla="*/ 24 w 28"/>
                  <a:gd name="T3" fmla="*/ 23 h 29"/>
                  <a:gd name="T4" fmla="*/ 27 w 28"/>
                  <a:gd name="T5" fmla="*/ 15 h 29"/>
                  <a:gd name="T6" fmla="*/ 22 w 28"/>
                  <a:gd name="T7" fmla="*/ 5 h 29"/>
                  <a:gd name="T8" fmla="*/ 14 w 28"/>
                  <a:gd name="T9" fmla="*/ 2 h 29"/>
                  <a:gd name="T10" fmla="*/ 4 w 28"/>
                  <a:gd name="T11" fmla="*/ 6 h 29"/>
                  <a:gd name="T12" fmla="*/ 0 w 28"/>
                  <a:gd name="T13" fmla="*/ 15 h 29"/>
                  <a:gd name="T14" fmla="*/ 5 w 28"/>
                  <a:gd name="T15" fmla="*/ 25 h 29"/>
                  <a:gd name="T16" fmla="*/ 15 w 28"/>
                  <a:gd name="T17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15" y="28"/>
                    </a:moveTo>
                    <a:cubicBezTo>
                      <a:pt x="19" y="29"/>
                      <a:pt x="21" y="25"/>
                      <a:pt x="24" y="23"/>
                    </a:cubicBezTo>
                    <a:cubicBezTo>
                      <a:pt x="27" y="21"/>
                      <a:pt x="27" y="18"/>
                      <a:pt x="27" y="15"/>
                    </a:cubicBezTo>
                    <a:cubicBezTo>
                      <a:pt x="28" y="10"/>
                      <a:pt x="25" y="8"/>
                      <a:pt x="22" y="5"/>
                    </a:cubicBezTo>
                    <a:cubicBezTo>
                      <a:pt x="20" y="2"/>
                      <a:pt x="17" y="0"/>
                      <a:pt x="14" y="2"/>
                    </a:cubicBezTo>
                    <a:cubicBezTo>
                      <a:pt x="9" y="0"/>
                      <a:pt x="7" y="4"/>
                      <a:pt x="4" y="6"/>
                    </a:cubicBezTo>
                    <a:cubicBezTo>
                      <a:pt x="1" y="9"/>
                      <a:pt x="0" y="12"/>
                      <a:pt x="0" y="15"/>
                    </a:cubicBezTo>
                    <a:cubicBezTo>
                      <a:pt x="0" y="20"/>
                      <a:pt x="3" y="22"/>
                      <a:pt x="5" y="25"/>
                    </a:cubicBezTo>
                    <a:cubicBezTo>
                      <a:pt x="8" y="28"/>
                      <a:pt x="11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1" name="Freeform 775">
                <a:extLst>
                  <a:ext uri="{FF2B5EF4-FFF2-40B4-BE49-F238E27FC236}">
                    <a16:creationId xmlns:a16="http://schemas.microsoft.com/office/drawing/2014/main" id="{8C20AC50-F53F-4700-82BF-DEAB5A6E7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2941"/>
                <a:ext cx="75" cy="73"/>
              </a:xfrm>
              <a:custGeom>
                <a:avLst/>
                <a:gdLst>
                  <a:gd name="T0" fmla="*/ 6 w 29"/>
                  <a:gd name="T1" fmla="*/ 24 h 28"/>
                  <a:gd name="T2" fmla="*/ 15 w 29"/>
                  <a:gd name="T3" fmla="*/ 27 h 28"/>
                  <a:gd name="T4" fmla="*/ 25 w 29"/>
                  <a:gd name="T5" fmla="*/ 22 h 28"/>
                  <a:gd name="T6" fmla="*/ 28 w 29"/>
                  <a:gd name="T7" fmla="*/ 13 h 28"/>
                  <a:gd name="T8" fmla="*/ 23 w 29"/>
                  <a:gd name="T9" fmla="*/ 3 h 28"/>
                  <a:gd name="T10" fmla="*/ 14 w 29"/>
                  <a:gd name="T11" fmla="*/ 0 h 28"/>
                  <a:gd name="T12" fmla="*/ 1 w 29"/>
                  <a:gd name="T13" fmla="*/ 15 h 28"/>
                  <a:gd name="T14" fmla="*/ 6 w 29"/>
                  <a:gd name="T15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6" y="24"/>
                    </a:moveTo>
                    <a:cubicBezTo>
                      <a:pt x="9" y="27"/>
                      <a:pt x="12" y="27"/>
                      <a:pt x="15" y="27"/>
                    </a:cubicBezTo>
                    <a:cubicBezTo>
                      <a:pt x="20" y="28"/>
                      <a:pt x="22" y="24"/>
                      <a:pt x="25" y="22"/>
                    </a:cubicBezTo>
                    <a:cubicBezTo>
                      <a:pt x="28" y="19"/>
                      <a:pt x="28" y="16"/>
                      <a:pt x="28" y="13"/>
                    </a:cubicBezTo>
                    <a:cubicBezTo>
                      <a:pt x="29" y="8"/>
                      <a:pt x="25" y="6"/>
                      <a:pt x="23" y="3"/>
                    </a:cubicBezTo>
                    <a:cubicBezTo>
                      <a:pt x="21" y="1"/>
                      <a:pt x="18" y="0"/>
                      <a:pt x="14" y="0"/>
                    </a:cubicBezTo>
                    <a:cubicBezTo>
                      <a:pt x="8" y="0"/>
                      <a:pt x="1" y="7"/>
                      <a:pt x="1" y="15"/>
                    </a:cubicBezTo>
                    <a:cubicBezTo>
                      <a:pt x="0" y="19"/>
                      <a:pt x="4" y="21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2" name="Freeform 776">
                <a:extLst>
                  <a:ext uri="{FF2B5EF4-FFF2-40B4-BE49-F238E27FC236}">
                    <a16:creationId xmlns:a16="http://schemas.microsoft.com/office/drawing/2014/main" id="{9A89EF02-723E-4C9E-A70E-7730B61F1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3050"/>
                <a:ext cx="75" cy="73"/>
              </a:xfrm>
              <a:custGeom>
                <a:avLst/>
                <a:gdLst>
                  <a:gd name="T0" fmla="*/ 5 w 29"/>
                  <a:gd name="T1" fmla="*/ 23 h 28"/>
                  <a:gd name="T2" fmla="*/ 15 w 29"/>
                  <a:gd name="T3" fmla="*/ 28 h 28"/>
                  <a:gd name="T4" fmla="*/ 23 w 29"/>
                  <a:gd name="T5" fmla="*/ 24 h 28"/>
                  <a:gd name="T6" fmla="*/ 29 w 29"/>
                  <a:gd name="T7" fmla="*/ 15 h 28"/>
                  <a:gd name="T8" fmla="*/ 25 w 29"/>
                  <a:gd name="T9" fmla="*/ 5 h 28"/>
                  <a:gd name="T10" fmla="*/ 16 w 29"/>
                  <a:gd name="T11" fmla="*/ 0 h 28"/>
                  <a:gd name="T12" fmla="*/ 7 w 29"/>
                  <a:gd name="T13" fmla="*/ 4 h 28"/>
                  <a:gd name="T14" fmla="*/ 2 w 29"/>
                  <a:gd name="T15" fmla="*/ 14 h 28"/>
                  <a:gd name="T16" fmla="*/ 5 w 29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8">
                    <a:moveTo>
                      <a:pt x="5" y="23"/>
                    </a:moveTo>
                    <a:cubicBezTo>
                      <a:pt x="8" y="25"/>
                      <a:pt x="10" y="28"/>
                      <a:pt x="15" y="28"/>
                    </a:cubicBezTo>
                    <a:cubicBezTo>
                      <a:pt x="18" y="27"/>
                      <a:pt x="21" y="27"/>
                      <a:pt x="23" y="24"/>
                    </a:cubicBezTo>
                    <a:cubicBezTo>
                      <a:pt x="25" y="21"/>
                      <a:pt x="29" y="19"/>
                      <a:pt x="29" y="15"/>
                    </a:cubicBezTo>
                    <a:cubicBezTo>
                      <a:pt x="28" y="11"/>
                      <a:pt x="28" y="8"/>
                      <a:pt x="25" y="5"/>
                    </a:cubicBezTo>
                    <a:cubicBezTo>
                      <a:pt x="22" y="3"/>
                      <a:pt x="20" y="0"/>
                      <a:pt x="16" y="0"/>
                    </a:cubicBezTo>
                    <a:cubicBezTo>
                      <a:pt x="12" y="1"/>
                      <a:pt x="9" y="1"/>
                      <a:pt x="7" y="4"/>
                    </a:cubicBezTo>
                    <a:cubicBezTo>
                      <a:pt x="4" y="7"/>
                      <a:pt x="0" y="9"/>
                      <a:pt x="2" y="14"/>
                    </a:cubicBezTo>
                    <a:cubicBezTo>
                      <a:pt x="0" y="18"/>
                      <a:pt x="3" y="20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3" name="Freeform 777">
                <a:extLst>
                  <a:ext uri="{FF2B5EF4-FFF2-40B4-BE49-F238E27FC236}">
                    <a16:creationId xmlns:a16="http://schemas.microsoft.com/office/drawing/2014/main" id="{C09595D2-021D-4375-B5DE-BF926F0D6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1" y="2835"/>
                <a:ext cx="75" cy="73"/>
              </a:xfrm>
              <a:custGeom>
                <a:avLst/>
                <a:gdLst>
                  <a:gd name="T0" fmla="*/ 15 w 29"/>
                  <a:gd name="T1" fmla="*/ 28 h 28"/>
                  <a:gd name="T2" fmla="*/ 25 w 29"/>
                  <a:gd name="T3" fmla="*/ 23 h 28"/>
                  <a:gd name="T4" fmla="*/ 28 w 29"/>
                  <a:gd name="T5" fmla="*/ 14 h 28"/>
                  <a:gd name="T6" fmla="*/ 23 w 29"/>
                  <a:gd name="T7" fmla="*/ 4 h 28"/>
                  <a:gd name="T8" fmla="*/ 15 w 29"/>
                  <a:gd name="T9" fmla="*/ 1 h 28"/>
                  <a:gd name="T10" fmla="*/ 5 w 29"/>
                  <a:gd name="T11" fmla="*/ 6 h 28"/>
                  <a:gd name="T12" fmla="*/ 1 w 29"/>
                  <a:gd name="T13" fmla="*/ 14 h 28"/>
                  <a:gd name="T14" fmla="*/ 15 w 29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cubicBezTo>
                      <a:pt x="20" y="28"/>
                      <a:pt x="22" y="25"/>
                      <a:pt x="25" y="23"/>
                    </a:cubicBezTo>
                    <a:cubicBezTo>
                      <a:pt x="28" y="20"/>
                      <a:pt x="28" y="17"/>
                      <a:pt x="28" y="14"/>
                    </a:cubicBezTo>
                    <a:cubicBezTo>
                      <a:pt x="29" y="9"/>
                      <a:pt x="25" y="7"/>
                      <a:pt x="23" y="4"/>
                    </a:cubicBezTo>
                    <a:cubicBezTo>
                      <a:pt x="21" y="1"/>
                      <a:pt x="18" y="1"/>
                      <a:pt x="15" y="1"/>
                    </a:cubicBezTo>
                    <a:cubicBezTo>
                      <a:pt x="10" y="0"/>
                      <a:pt x="8" y="3"/>
                      <a:pt x="5" y="6"/>
                    </a:cubicBezTo>
                    <a:cubicBezTo>
                      <a:pt x="2" y="8"/>
                      <a:pt x="0" y="10"/>
                      <a:pt x="1" y="14"/>
                    </a:cubicBezTo>
                    <a:cubicBezTo>
                      <a:pt x="1" y="21"/>
                      <a:pt x="8" y="27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4" name="Freeform 778">
                <a:extLst>
                  <a:ext uri="{FF2B5EF4-FFF2-40B4-BE49-F238E27FC236}">
                    <a16:creationId xmlns:a16="http://schemas.microsoft.com/office/drawing/2014/main" id="{4DEB6A61-2084-4208-A690-D58543A19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2" y="2835"/>
                <a:ext cx="73" cy="78"/>
              </a:xfrm>
              <a:custGeom>
                <a:avLst/>
                <a:gdLst>
                  <a:gd name="T0" fmla="*/ 15 w 28"/>
                  <a:gd name="T1" fmla="*/ 27 h 30"/>
                  <a:gd name="T2" fmla="*/ 24 w 28"/>
                  <a:gd name="T3" fmla="*/ 23 h 30"/>
                  <a:gd name="T4" fmla="*/ 28 w 28"/>
                  <a:gd name="T5" fmla="*/ 14 h 30"/>
                  <a:gd name="T6" fmla="*/ 23 w 28"/>
                  <a:gd name="T7" fmla="*/ 4 h 30"/>
                  <a:gd name="T8" fmla="*/ 13 w 28"/>
                  <a:gd name="T9" fmla="*/ 1 h 30"/>
                  <a:gd name="T10" fmla="*/ 4 w 28"/>
                  <a:gd name="T11" fmla="*/ 6 h 30"/>
                  <a:gd name="T12" fmla="*/ 1 w 28"/>
                  <a:gd name="T13" fmla="*/ 14 h 30"/>
                  <a:gd name="T14" fmla="*/ 6 w 28"/>
                  <a:gd name="T15" fmla="*/ 24 h 30"/>
                  <a:gd name="T16" fmla="*/ 15 w 28"/>
                  <a:gd name="T17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30">
                    <a:moveTo>
                      <a:pt x="15" y="27"/>
                    </a:moveTo>
                    <a:cubicBezTo>
                      <a:pt x="20" y="30"/>
                      <a:pt x="21" y="25"/>
                      <a:pt x="24" y="23"/>
                    </a:cubicBezTo>
                    <a:cubicBezTo>
                      <a:pt x="27" y="20"/>
                      <a:pt x="28" y="17"/>
                      <a:pt x="28" y="14"/>
                    </a:cubicBezTo>
                    <a:cubicBezTo>
                      <a:pt x="28" y="9"/>
                      <a:pt x="25" y="7"/>
                      <a:pt x="23" y="4"/>
                    </a:cubicBezTo>
                    <a:cubicBezTo>
                      <a:pt x="20" y="1"/>
                      <a:pt x="17" y="1"/>
                      <a:pt x="13" y="1"/>
                    </a:cubicBezTo>
                    <a:cubicBezTo>
                      <a:pt x="9" y="0"/>
                      <a:pt x="7" y="4"/>
                      <a:pt x="4" y="6"/>
                    </a:cubicBezTo>
                    <a:cubicBezTo>
                      <a:pt x="1" y="8"/>
                      <a:pt x="1" y="11"/>
                      <a:pt x="1" y="14"/>
                    </a:cubicBezTo>
                    <a:cubicBezTo>
                      <a:pt x="0" y="19"/>
                      <a:pt x="3" y="21"/>
                      <a:pt x="6" y="24"/>
                    </a:cubicBezTo>
                    <a:cubicBezTo>
                      <a:pt x="8" y="27"/>
                      <a:pt x="11" y="29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" name="Freeform 779">
                <a:extLst>
                  <a:ext uri="{FF2B5EF4-FFF2-40B4-BE49-F238E27FC236}">
                    <a16:creationId xmlns:a16="http://schemas.microsoft.com/office/drawing/2014/main" id="{A94845FA-B1C9-43F8-967C-3F581162D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0" y="3048"/>
                <a:ext cx="73" cy="75"/>
              </a:xfrm>
              <a:custGeom>
                <a:avLst/>
                <a:gdLst>
                  <a:gd name="T0" fmla="*/ 15 w 28"/>
                  <a:gd name="T1" fmla="*/ 28 h 29"/>
                  <a:gd name="T2" fmla="*/ 24 w 28"/>
                  <a:gd name="T3" fmla="*/ 23 h 29"/>
                  <a:gd name="T4" fmla="*/ 28 w 28"/>
                  <a:gd name="T5" fmla="*/ 15 h 29"/>
                  <a:gd name="T6" fmla="*/ 23 w 28"/>
                  <a:gd name="T7" fmla="*/ 5 h 29"/>
                  <a:gd name="T8" fmla="*/ 14 w 28"/>
                  <a:gd name="T9" fmla="*/ 2 h 29"/>
                  <a:gd name="T10" fmla="*/ 4 w 28"/>
                  <a:gd name="T11" fmla="*/ 6 h 29"/>
                  <a:gd name="T12" fmla="*/ 0 w 28"/>
                  <a:gd name="T13" fmla="*/ 15 h 29"/>
                  <a:gd name="T14" fmla="*/ 6 w 28"/>
                  <a:gd name="T15" fmla="*/ 25 h 29"/>
                  <a:gd name="T16" fmla="*/ 15 w 28"/>
                  <a:gd name="T17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15" y="28"/>
                    </a:moveTo>
                    <a:cubicBezTo>
                      <a:pt x="20" y="29"/>
                      <a:pt x="21" y="25"/>
                      <a:pt x="24" y="23"/>
                    </a:cubicBezTo>
                    <a:cubicBezTo>
                      <a:pt x="27" y="21"/>
                      <a:pt x="27" y="18"/>
                      <a:pt x="28" y="15"/>
                    </a:cubicBezTo>
                    <a:cubicBezTo>
                      <a:pt x="28" y="10"/>
                      <a:pt x="25" y="8"/>
                      <a:pt x="23" y="5"/>
                    </a:cubicBezTo>
                    <a:cubicBezTo>
                      <a:pt x="20" y="2"/>
                      <a:pt x="18" y="0"/>
                      <a:pt x="14" y="2"/>
                    </a:cubicBezTo>
                    <a:cubicBezTo>
                      <a:pt x="9" y="0"/>
                      <a:pt x="7" y="4"/>
                      <a:pt x="4" y="6"/>
                    </a:cubicBezTo>
                    <a:cubicBezTo>
                      <a:pt x="1" y="9"/>
                      <a:pt x="1" y="12"/>
                      <a:pt x="0" y="15"/>
                    </a:cubicBezTo>
                    <a:cubicBezTo>
                      <a:pt x="0" y="20"/>
                      <a:pt x="4" y="22"/>
                      <a:pt x="6" y="25"/>
                    </a:cubicBezTo>
                    <a:cubicBezTo>
                      <a:pt x="8" y="28"/>
                      <a:pt x="11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" name="Freeform 780">
                <a:extLst>
                  <a:ext uri="{FF2B5EF4-FFF2-40B4-BE49-F238E27FC236}">
                    <a16:creationId xmlns:a16="http://schemas.microsoft.com/office/drawing/2014/main" id="{8795298F-FA90-4207-AA0D-EE878D1A4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" y="2835"/>
                <a:ext cx="72" cy="75"/>
              </a:xfrm>
              <a:custGeom>
                <a:avLst/>
                <a:gdLst>
                  <a:gd name="T0" fmla="*/ 22 w 28"/>
                  <a:gd name="T1" fmla="*/ 4 h 29"/>
                  <a:gd name="T2" fmla="*/ 13 w 28"/>
                  <a:gd name="T3" fmla="*/ 1 h 29"/>
                  <a:gd name="T4" fmla="*/ 3 w 28"/>
                  <a:gd name="T5" fmla="*/ 6 h 29"/>
                  <a:gd name="T6" fmla="*/ 0 w 28"/>
                  <a:gd name="T7" fmla="*/ 15 h 29"/>
                  <a:gd name="T8" fmla="*/ 15 w 28"/>
                  <a:gd name="T9" fmla="*/ 28 h 29"/>
                  <a:gd name="T10" fmla="*/ 23 w 28"/>
                  <a:gd name="T11" fmla="*/ 23 h 29"/>
                  <a:gd name="T12" fmla="*/ 27 w 28"/>
                  <a:gd name="T13" fmla="*/ 14 h 29"/>
                  <a:gd name="T14" fmla="*/ 22 w 28"/>
                  <a:gd name="T1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22" y="4"/>
                    </a:moveTo>
                    <a:cubicBezTo>
                      <a:pt x="19" y="1"/>
                      <a:pt x="16" y="1"/>
                      <a:pt x="13" y="1"/>
                    </a:cubicBezTo>
                    <a:cubicBezTo>
                      <a:pt x="8" y="0"/>
                      <a:pt x="6" y="4"/>
                      <a:pt x="3" y="6"/>
                    </a:cubicBezTo>
                    <a:cubicBezTo>
                      <a:pt x="0" y="8"/>
                      <a:pt x="0" y="11"/>
                      <a:pt x="0" y="15"/>
                    </a:cubicBezTo>
                    <a:cubicBezTo>
                      <a:pt x="0" y="21"/>
                      <a:pt x="7" y="28"/>
                      <a:pt x="15" y="28"/>
                    </a:cubicBezTo>
                    <a:cubicBezTo>
                      <a:pt x="19" y="29"/>
                      <a:pt x="20" y="25"/>
                      <a:pt x="23" y="23"/>
                    </a:cubicBezTo>
                    <a:cubicBezTo>
                      <a:pt x="27" y="20"/>
                      <a:pt x="27" y="17"/>
                      <a:pt x="27" y="14"/>
                    </a:cubicBezTo>
                    <a:cubicBezTo>
                      <a:pt x="28" y="9"/>
                      <a:pt x="24" y="7"/>
                      <a:pt x="2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" name="Freeform 781">
                <a:extLst>
                  <a:ext uri="{FF2B5EF4-FFF2-40B4-BE49-F238E27FC236}">
                    <a16:creationId xmlns:a16="http://schemas.microsoft.com/office/drawing/2014/main" id="{CE2920B3-F531-487E-AB7C-AA265608C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4" y="3260"/>
                <a:ext cx="75" cy="70"/>
              </a:xfrm>
              <a:custGeom>
                <a:avLst/>
                <a:gdLst>
                  <a:gd name="T0" fmla="*/ 7 w 29"/>
                  <a:gd name="T1" fmla="*/ 23 h 27"/>
                  <a:gd name="T2" fmla="*/ 16 w 29"/>
                  <a:gd name="T3" fmla="*/ 27 h 27"/>
                  <a:gd name="T4" fmla="*/ 24 w 29"/>
                  <a:gd name="T5" fmla="*/ 23 h 27"/>
                  <a:gd name="T6" fmla="*/ 29 w 29"/>
                  <a:gd name="T7" fmla="*/ 14 h 27"/>
                  <a:gd name="T8" fmla="*/ 16 w 29"/>
                  <a:gd name="T9" fmla="*/ 0 h 27"/>
                  <a:gd name="T10" fmla="*/ 7 w 29"/>
                  <a:gd name="T11" fmla="*/ 4 h 27"/>
                  <a:gd name="T12" fmla="*/ 2 w 29"/>
                  <a:gd name="T13" fmla="*/ 13 h 27"/>
                  <a:gd name="T14" fmla="*/ 7 w 29"/>
                  <a:gd name="T15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7">
                    <a:moveTo>
                      <a:pt x="7" y="23"/>
                    </a:moveTo>
                    <a:cubicBezTo>
                      <a:pt x="9" y="26"/>
                      <a:pt x="12" y="27"/>
                      <a:pt x="16" y="27"/>
                    </a:cubicBezTo>
                    <a:cubicBezTo>
                      <a:pt x="20" y="27"/>
                      <a:pt x="22" y="25"/>
                      <a:pt x="24" y="23"/>
                    </a:cubicBezTo>
                    <a:cubicBezTo>
                      <a:pt x="27" y="20"/>
                      <a:pt x="29" y="18"/>
                      <a:pt x="29" y="14"/>
                    </a:cubicBezTo>
                    <a:cubicBezTo>
                      <a:pt x="28" y="7"/>
                      <a:pt x="22" y="0"/>
                      <a:pt x="16" y="0"/>
                    </a:cubicBezTo>
                    <a:cubicBezTo>
                      <a:pt x="12" y="0"/>
                      <a:pt x="9" y="1"/>
                      <a:pt x="7" y="4"/>
                    </a:cubicBezTo>
                    <a:cubicBezTo>
                      <a:pt x="4" y="7"/>
                      <a:pt x="0" y="9"/>
                      <a:pt x="2" y="13"/>
                    </a:cubicBezTo>
                    <a:cubicBezTo>
                      <a:pt x="0" y="18"/>
                      <a:pt x="4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" name="Freeform 782">
                <a:extLst>
                  <a:ext uri="{FF2B5EF4-FFF2-40B4-BE49-F238E27FC236}">
                    <a16:creationId xmlns:a16="http://schemas.microsoft.com/office/drawing/2014/main" id="{F493E40E-D035-4B1E-ACAF-5F8890181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0" y="3260"/>
                <a:ext cx="75" cy="73"/>
              </a:xfrm>
              <a:custGeom>
                <a:avLst/>
                <a:gdLst>
                  <a:gd name="T0" fmla="*/ 5 w 29"/>
                  <a:gd name="T1" fmla="*/ 22 h 28"/>
                  <a:gd name="T2" fmla="*/ 15 w 29"/>
                  <a:gd name="T3" fmla="*/ 27 h 28"/>
                  <a:gd name="T4" fmla="*/ 23 w 29"/>
                  <a:gd name="T5" fmla="*/ 24 h 28"/>
                  <a:gd name="T6" fmla="*/ 29 w 29"/>
                  <a:gd name="T7" fmla="*/ 14 h 28"/>
                  <a:gd name="T8" fmla="*/ 25 w 29"/>
                  <a:gd name="T9" fmla="*/ 5 h 28"/>
                  <a:gd name="T10" fmla="*/ 15 w 29"/>
                  <a:gd name="T11" fmla="*/ 0 h 28"/>
                  <a:gd name="T12" fmla="*/ 2 w 29"/>
                  <a:gd name="T13" fmla="*/ 14 h 28"/>
                  <a:gd name="T14" fmla="*/ 5 w 29"/>
                  <a:gd name="T15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5" y="22"/>
                    </a:moveTo>
                    <a:cubicBezTo>
                      <a:pt x="8" y="25"/>
                      <a:pt x="10" y="28"/>
                      <a:pt x="15" y="27"/>
                    </a:cubicBezTo>
                    <a:cubicBezTo>
                      <a:pt x="18" y="27"/>
                      <a:pt x="21" y="26"/>
                      <a:pt x="23" y="24"/>
                    </a:cubicBezTo>
                    <a:cubicBezTo>
                      <a:pt x="25" y="21"/>
                      <a:pt x="29" y="19"/>
                      <a:pt x="29" y="14"/>
                    </a:cubicBezTo>
                    <a:cubicBezTo>
                      <a:pt x="28" y="11"/>
                      <a:pt x="28" y="8"/>
                      <a:pt x="25" y="5"/>
                    </a:cubicBezTo>
                    <a:cubicBezTo>
                      <a:pt x="22" y="3"/>
                      <a:pt x="20" y="0"/>
                      <a:pt x="15" y="0"/>
                    </a:cubicBezTo>
                    <a:cubicBezTo>
                      <a:pt x="8" y="0"/>
                      <a:pt x="2" y="6"/>
                      <a:pt x="2" y="14"/>
                    </a:cubicBezTo>
                    <a:cubicBezTo>
                      <a:pt x="0" y="17"/>
                      <a:pt x="3" y="20"/>
                      <a:pt x="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" name="Freeform 783">
                <a:extLst>
                  <a:ext uri="{FF2B5EF4-FFF2-40B4-BE49-F238E27FC236}">
                    <a16:creationId xmlns:a16="http://schemas.microsoft.com/office/drawing/2014/main" id="{F6273C5E-68E0-49E2-BBE7-2D70811D61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6" y="3258"/>
                <a:ext cx="76" cy="77"/>
              </a:xfrm>
              <a:custGeom>
                <a:avLst/>
                <a:gdLst>
                  <a:gd name="T0" fmla="*/ 15 w 29"/>
                  <a:gd name="T1" fmla="*/ 28 h 30"/>
                  <a:gd name="T2" fmla="*/ 24 w 29"/>
                  <a:gd name="T3" fmla="*/ 23 h 30"/>
                  <a:gd name="T4" fmla="*/ 28 w 29"/>
                  <a:gd name="T5" fmla="*/ 14 h 30"/>
                  <a:gd name="T6" fmla="*/ 23 w 29"/>
                  <a:gd name="T7" fmla="*/ 4 h 30"/>
                  <a:gd name="T8" fmla="*/ 14 w 29"/>
                  <a:gd name="T9" fmla="*/ 1 h 30"/>
                  <a:gd name="T10" fmla="*/ 4 w 29"/>
                  <a:gd name="T11" fmla="*/ 6 h 30"/>
                  <a:gd name="T12" fmla="*/ 1 w 29"/>
                  <a:gd name="T13" fmla="*/ 15 h 30"/>
                  <a:gd name="T14" fmla="*/ 6 w 29"/>
                  <a:gd name="T15" fmla="*/ 24 h 30"/>
                  <a:gd name="T16" fmla="*/ 15 w 29"/>
                  <a:gd name="T17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0">
                    <a:moveTo>
                      <a:pt x="15" y="28"/>
                    </a:moveTo>
                    <a:cubicBezTo>
                      <a:pt x="20" y="30"/>
                      <a:pt x="22" y="25"/>
                      <a:pt x="24" y="23"/>
                    </a:cubicBezTo>
                    <a:cubicBezTo>
                      <a:pt x="28" y="21"/>
                      <a:pt x="28" y="17"/>
                      <a:pt x="28" y="14"/>
                    </a:cubicBezTo>
                    <a:cubicBezTo>
                      <a:pt x="29" y="9"/>
                      <a:pt x="25" y="7"/>
                      <a:pt x="23" y="4"/>
                    </a:cubicBezTo>
                    <a:cubicBezTo>
                      <a:pt x="21" y="1"/>
                      <a:pt x="17" y="1"/>
                      <a:pt x="14" y="1"/>
                    </a:cubicBezTo>
                    <a:cubicBezTo>
                      <a:pt x="9" y="0"/>
                      <a:pt x="7" y="4"/>
                      <a:pt x="4" y="6"/>
                    </a:cubicBezTo>
                    <a:cubicBezTo>
                      <a:pt x="2" y="9"/>
                      <a:pt x="1" y="11"/>
                      <a:pt x="1" y="15"/>
                    </a:cubicBezTo>
                    <a:cubicBezTo>
                      <a:pt x="0" y="19"/>
                      <a:pt x="4" y="21"/>
                      <a:pt x="6" y="24"/>
                    </a:cubicBezTo>
                    <a:cubicBezTo>
                      <a:pt x="8" y="27"/>
                      <a:pt x="11" y="29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" name="Freeform 784">
                <a:extLst>
                  <a:ext uri="{FF2B5EF4-FFF2-40B4-BE49-F238E27FC236}">
                    <a16:creationId xmlns:a16="http://schemas.microsoft.com/office/drawing/2014/main" id="{D6973D94-33E8-4F15-8CA0-87C5FC841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" y="3154"/>
                <a:ext cx="73" cy="75"/>
              </a:xfrm>
              <a:custGeom>
                <a:avLst/>
                <a:gdLst>
                  <a:gd name="T0" fmla="*/ 14 w 28"/>
                  <a:gd name="T1" fmla="*/ 27 h 29"/>
                  <a:gd name="T2" fmla="*/ 23 w 28"/>
                  <a:gd name="T3" fmla="*/ 24 h 29"/>
                  <a:gd name="T4" fmla="*/ 28 w 28"/>
                  <a:gd name="T5" fmla="*/ 14 h 29"/>
                  <a:gd name="T6" fmla="*/ 23 w 28"/>
                  <a:gd name="T7" fmla="*/ 5 h 29"/>
                  <a:gd name="T8" fmla="*/ 15 w 28"/>
                  <a:gd name="T9" fmla="*/ 1 h 29"/>
                  <a:gd name="T10" fmla="*/ 6 w 28"/>
                  <a:gd name="T11" fmla="*/ 4 h 29"/>
                  <a:gd name="T12" fmla="*/ 0 w 28"/>
                  <a:gd name="T13" fmla="*/ 14 h 29"/>
                  <a:gd name="T14" fmla="*/ 4 w 28"/>
                  <a:gd name="T15" fmla="*/ 23 h 29"/>
                  <a:gd name="T16" fmla="*/ 14 w 28"/>
                  <a:gd name="T17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14" y="27"/>
                    </a:moveTo>
                    <a:cubicBezTo>
                      <a:pt x="18" y="29"/>
                      <a:pt x="20" y="26"/>
                      <a:pt x="23" y="24"/>
                    </a:cubicBezTo>
                    <a:cubicBezTo>
                      <a:pt x="25" y="21"/>
                      <a:pt x="28" y="19"/>
                      <a:pt x="28" y="14"/>
                    </a:cubicBezTo>
                    <a:cubicBezTo>
                      <a:pt x="28" y="10"/>
                      <a:pt x="26" y="8"/>
                      <a:pt x="23" y="5"/>
                    </a:cubicBezTo>
                    <a:cubicBezTo>
                      <a:pt x="21" y="3"/>
                      <a:pt x="19" y="0"/>
                      <a:pt x="15" y="1"/>
                    </a:cubicBezTo>
                    <a:cubicBezTo>
                      <a:pt x="11" y="1"/>
                      <a:pt x="8" y="1"/>
                      <a:pt x="6" y="4"/>
                    </a:cubicBezTo>
                    <a:cubicBezTo>
                      <a:pt x="3" y="7"/>
                      <a:pt x="0" y="9"/>
                      <a:pt x="0" y="14"/>
                    </a:cubicBezTo>
                    <a:cubicBezTo>
                      <a:pt x="1" y="18"/>
                      <a:pt x="1" y="20"/>
                      <a:pt x="4" y="23"/>
                    </a:cubicBezTo>
                    <a:cubicBezTo>
                      <a:pt x="7" y="25"/>
                      <a:pt x="9" y="29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" name="Freeform 785">
                <a:extLst>
                  <a:ext uri="{FF2B5EF4-FFF2-40B4-BE49-F238E27FC236}">
                    <a16:creationId xmlns:a16="http://schemas.microsoft.com/office/drawing/2014/main" id="{4B7A8248-DA17-47A8-85C8-73B7A0EBD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2628"/>
                <a:ext cx="75" cy="72"/>
              </a:xfrm>
              <a:custGeom>
                <a:avLst/>
                <a:gdLst>
                  <a:gd name="T0" fmla="*/ 7 w 29"/>
                  <a:gd name="T1" fmla="*/ 23 h 28"/>
                  <a:gd name="T2" fmla="*/ 16 w 29"/>
                  <a:gd name="T3" fmla="*/ 27 h 28"/>
                  <a:gd name="T4" fmla="*/ 24 w 29"/>
                  <a:gd name="T5" fmla="*/ 23 h 28"/>
                  <a:gd name="T6" fmla="*/ 29 w 29"/>
                  <a:gd name="T7" fmla="*/ 14 h 28"/>
                  <a:gd name="T8" fmla="*/ 16 w 29"/>
                  <a:gd name="T9" fmla="*/ 0 h 28"/>
                  <a:gd name="T10" fmla="*/ 7 w 29"/>
                  <a:gd name="T11" fmla="*/ 4 h 28"/>
                  <a:gd name="T12" fmla="*/ 2 w 29"/>
                  <a:gd name="T13" fmla="*/ 14 h 28"/>
                  <a:gd name="T14" fmla="*/ 7 w 29"/>
                  <a:gd name="T15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7" y="23"/>
                    </a:moveTo>
                    <a:cubicBezTo>
                      <a:pt x="9" y="26"/>
                      <a:pt x="12" y="27"/>
                      <a:pt x="16" y="27"/>
                    </a:cubicBezTo>
                    <a:cubicBezTo>
                      <a:pt x="20" y="28"/>
                      <a:pt x="22" y="25"/>
                      <a:pt x="24" y="23"/>
                    </a:cubicBezTo>
                    <a:cubicBezTo>
                      <a:pt x="27" y="20"/>
                      <a:pt x="29" y="18"/>
                      <a:pt x="29" y="14"/>
                    </a:cubicBezTo>
                    <a:cubicBezTo>
                      <a:pt x="28" y="7"/>
                      <a:pt x="23" y="1"/>
                      <a:pt x="16" y="0"/>
                    </a:cubicBezTo>
                    <a:cubicBezTo>
                      <a:pt x="12" y="0"/>
                      <a:pt x="9" y="1"/>
                      <a:pt x="7" y="4"/>
                    </a:cubicBezTo>
                    <a:cubicBezTo>
                      <a:pt x="4" y="7"/>
                      <a:pt x="0" y="9"/>
                      <a:pt x="2" y="14"/>
                    </a:cubicBezTo>
                    <a:cubicBezTo>
                      <a:pt x="0" y="18"/>
                      <a:pt x="4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" name="Freeform 786">
                <a:extLst>
                  <a:ext uri="{FF2B5EF4-FFF2-40B4-BE49-F238E27FC236}">
                    <a16:creationId xmlns:a16="http://schemas.microsoft.com/office/drawing/2014/main" id="{29C10862-CEB5-47B1-A0AF-FFC97A52B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2628"/>
                <a:ext cx="73" cy="75"/>
              </a:xfrm>
              <a:custGeom>
                <a:avLst/>
                <a:gdLst>
                  <a:gd name="T0" fmla="*/ 15 w 28"/>
                  <a:gd name="T1" fmla="*/ 27 h 29"/>
                  <a:gd name="T2" fmla="*/ 22 w 28"/>
                  <a:gd name="T3" fmla="*/ 23 h 29"/>
                  <a:gd name="T4" fmla="*/ 27 w 28"/>
                  <a:gd name="T5" fmla="*/ 14 h 29"/>
                  <a:gd name="T6" fmla="*/ 24 w 28"/>
                  <a:gd name="T7" fmla="*/ 5 h 29"/>
                  <a:gd name="T8" fmla="*/ 14 w 28"/>
                  <a:gd name="T9" fmla="*/ 0 h 29"/>
                  <a:gd name="T10" fmla="*/ 5 w 28"/>
                  <a:gd name="T11" fmla="*/ 4 h 29"/>
                  <a:gd name="T12" fmla="*/ 0 w 28"/>
                  <a:gd name="T13" fmla="*/ 13 h 29"/>
                  <a:gd name="T14" fmla="*/ 15 w 28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15" y="27"/>
                    </a:moveTo>
                    <a:cubicBezTo>
                      <a:pt x="18" y="29"/>
                      <a:pt x="20" y="26"/>
                      <a:pt x="22" y="23"/>
                    </a:cubicBezTo>
                    <a:cubicBezTo>
                      <a:pt x="25" y="21"/>
                      <a:pt x="28" y="18"/>
                      <a:pt x="27" y="14"/>
                    </a:cubicBezTo>
                    <a:cubicBezTo>
                      <a:pt x="27" y="10"/>
                      <a:pt x="27" y="8"/>
                      <a:pt x="24" y="5"/>
                    </a:cubicBezTo>
                    <a:cubicBezTo>
                      <a:pt x="21" y="3"/>
                      <a:pt x="19" y="0"/>
                      <a:pt x="14" y="0"/>
                    </a:cubicBezTo>
                    <a:cubicBezTo>
                      <a:pt x="11" y="0"/>
                      <a:pt x="8" y="0"/>
                      <a:pt x="5" y="4"/>
                    </a:cubicBezTo>
                    <a:cubicBezTo>
                      <a:pt x="3" y="7"/>
                      <a:pt x="0" y="9"/>
                      <a:pt x="0" y="13"/>
                    </a:cubicBezTo>
                    <a:cubicBezTo>
                      <a:pt x="1" y="20"/>
                      <a:pt x="7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" name="Freeform 787">
                <a:extLst>
                  <a:ext uri="{FF2B5EF4-FFF2-40B4-BE49-F238E27FC236}">
                    <a16:creationId xmlns:a16="http://schemas.microsoft.com/office/drawing/2014/main" id="{9678326B-1699-493B-80DE-D32CB613B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1" y="2625"/>
                <a:ext cx="75" cy="75"/>
              </a:xfrm>
              <a:custGeom>
                <a:avLst/>
                <a:gdLst>
                  <a:gd name="T0" fmla="*/ 7 w 29"/>
                  <a:gd name="T1" fmla="*/ 25 h 29"/>
                  <a:gd name="T2" fmla="*/ 16 w 29"/>
                  <a:gd name="T3" fmla="*/ 28 h 29"/>
                  <a:gd name="T4" fmla="*/ 25 w 29"/>
                  <a:gd name="T5" fmla="*/ 23 h 29"/>
                  <a:gd name="T6" fmla="*/ 29 w 29"/>
                  <a:gd name="T7" fmla="*/ 14 h 29"/>
                  <a:gd name="T8" fmla="*/ 23 w 29"/>
                  <a:gd name="T9" fmla="*/ 4 h 29"/>
                  <a:gd name="T10" fmla="*/ 15 w 29"/>
                  <a:gd name="T11" fmla="*/ 1 h 29"/>
                  <a:gd name="T12" fmla="*/ 5 w 29"/>
                  <a:gd name="T13" fmla="*/ 6 h 29"/>
                  <a:gd name="T14" fmla="*/ 2 w 29"/>
                  <a:gd name="T15" fmla="*/ 15 h 29"/>
                  <a:gd name="T16" fmla="*/ 7 w 29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7" y="25"/>
                    </a:moveTo>
                    <a:cubicBezTo>
                      <a:pt x="9" y="28"/>
                      <a:pt x="12" y="28"/>
                      <a:pt x="16" y="28"/>
                    </a:cubicBezTo>
                    <a:cubicBezTo>
                      <a:pt x="20" y="29"/>
                      <a:pt x="22" y="25"/>
                      <a:pt x="25" y="23"/>
                    </a:cubicBezTo>
                    <a:cubicBezTo>
                      <a:pt x="29" y="21"/>
                      <a:pt x="28" y="17"/>
                      <a:pt x="29" y="14"/>
                    </a:cubicBezTo>
                    <a:cubicBezTo>
                      <a:pt x="29" y="9"/>
                      <a:pt x="25" y="7"/>
                      <a:pt x="23" y="4"/>
                    </a:cubicBezTo>
                    <a:cubicBezTo>
                      <a:pt x="21" y="2"/>
                      <a:pt x="18" y="1"/>
                      <a:pt x="15" y="1"/>
                    </a:cubicBezTo>
                    <a:cubicBezTo>
                      <a:pt x="10" y="0"/>
                      <a:pt x="8" y="4"/>
                      <a:pt x="5" y="6"/>
                    </a:cubicBezTo>
                    <a:cubicBezTo>
                      <a:pt x="2" y="8"/>
                      <a:pt x="1" y="11"/>
                      <a:pt x="2" y="15"/>
                    </a:cubicBezTo>
                    <a:cubicBezTo>
                      <a:pt x="0" y="20"/>
                      <a:pt x="5" y="22"/>
                      <a:pt x="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" name="Freeform 788">
                <a:extLst>
                  <a:ext uri="{FF2B5EF4-FFF2-40B4-BE49-F238E27FC236}">
                    <a16:creationId xmlns:a16="http://schemas.microsoft.com/office/drawing/2014/main" id="{6C825212-2C95-46BC-ABBB-C26A43F97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2625"/>
                <a:ext cx="72" cy="75"/>
              </a:xfrm>
              <a:custGeom>
                <a:avLst/>
                <a:gdLst>
                  <a:gd name="T0" fmla="*/ 4 w 28"/>
                  <a:gd name="T1" fmla="*/ 23 h 29"/>
                  <a:gd name="T2" fmla="*/ 14 w 28"/>
                  <a:gd name="T3" fmla="*/ 28 h 29"/>
                  <a:gd name="T4" fmla="*/ 23 w 28"/>
                  <a:gd name="T5" fmla="*/ 25 h 29"/>
                  <a:gd name="T6" fmla="*/ 28 w 28"/>
                  <a:gd name="T7" fmla="*/ 15 h 29"/>
                  <a:gd name="T8" fmla="*/ 14 w 28"/>
                  <a:gd name="T9" fmla="*/ 1 h 29"/>
                  <a:gd name="T10" fmla="*/ 6 w 28"/>
                  <a:gd name="T11" fmla="*/ 5 h 29"/>
                  <a:gd name="T12" fmla="*/ 1 w 28"/>
                  <a:gd name="T13" fmla="*/ 15 h 29"/>
                  <a:gd name="T14" fmla="*/ 4 w 28"/>
                  <a:gd name="T15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4" y="23"/>
                    </a:moveTo>
                    <a:cubicBezTo>
                      <a:pt x="7" y="25"/>
                      <a:pt x="9" y="29"/>
                      <a:pt x="14" y="28"/>
                    </a:cubicBezTo>
                    <a:cubicBezTo>
                      <a:pt x="17" y="28"/>
                      <a:pt x="20" y="28"/>
                      <a:pt x="23" y="25"/>
                    </a:cubicBezTo>
                    <a:cubicBezTo>
                      <a:pt x="25" y="22"/>
                      <a:pt x="28" y="20"/>
                      <a:pt x="28" y="15"/>
                    </a:cubicBezTo>
                    <a:cubicBezTo>
                      <a:pt x="27" y="8"/>
                      <a:pt x="22" y="1"/>
                      <a:pt x="14" y="1"/>
                    </a:cubicBezTo>
                    <a:cubicBezTo>
                      <a:pt x="11" y="0"/>
                      <a:pt x="8" y="2"/>
                      <a:pt x="6" y="5"/>
                    </a:cubicBezTo>
                    <a:cubicBezTo>
                      <a:pt x="3" y="8"/>
                      <a:pt x="0" y="10"/>
                      <a:pt x="1" y="15"/>
                    </a:cubicBezTo>
                    <a:cubicBezTo>
                      <a:pt x="1" y="18"/>
                      <a:pt x="2" y="21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" name="Freeform 789">
                <a:extLst>
                  <a:ext uri="{FF2B5EF4-FFF2-40B4-BE49-F238E27FC236}">
                    <a16:creationId xmlns:a16="http://schemas.microsoft.com/office/drawing/2014/main" id="{7FAF967F-9477-4570-85CA-ECE3C21B7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" y="2731"/>
                <a:ext cx="75" cy="73"/>
              </a:xfrm>
              <a:custGeom>
                <a:avLst/>
                <a:gdLst>
                  <a:gd name="T0" fmla="*/ 6 w 29"/>
                  <a:gd name="T1" fmla="*/ 24 h 28"/>
                  <a:gd name="T2" fmla="*/ 15 w 29"/>
                  <a:gd name="T3" fmla="*/ 28 h 28"/>
                  <a:gd name="T4" fmla="*/ 24 w 29"/>
                  <a:gd name="T5" fmla="*/ 23 h 28"/>
                  <a:gd name="T6" fmla="*/ 28 w 29"/>
                  <a:gd name="T7" fmla="*/ 14 h 28"/>
                  <a:gd name="T8" fmla="*/ 15 w 29"/>
                  <a:gd name="T9" fmla="*/ 0 h 28"/>
                  <a:gd name="T10" fmla="*/ 6 w 29"/>
                  <a:gd name="T11" fmla="*/ 4 h 28"/>
                  <a:gd name="T12" fmla="*/ 1 w 29"/>
                  <a:gd name="T13" fmla="*/ 14 h 28"/>
                  <a:gd name="T14" fmla="*/ 6 w 29"/>
                  <a:gd name="T15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8">
                    <a:moveTo>
                      <a:pt x="6" y="24"/>
                    </a:moveTo>
                    <a:cubicBezTo>
                      <a:pt x="8" y="26"/>
                      <a:pt x="11" y="27"/>
                      <a:pt x="15" y="28"/>
                    </a:cubicBezTo>
                    <a:cubicBezTo>
                      <a:pt x="19" y="28"/>
                      <a:pt x="21" y="26"/>
                      <a:pt x="24" y="23"/>
                    </a:cubicBezTo>
                    <a:cubicBezTo>
                      <a:pt x="26" y="21"/>
                      <a:pt x="29" y="19"/>
                      <a:pt x="28" y="14"/>
                    </a:cubicBezTo>
                    <a:cubicBezTo>
                      <a:pt x="28" y="7"/>
                      <a:pt x="22" y="1"/>
                      <a:pt x="15" y="0"/>
                    </a:cubicBezTo>
                    <a:cubicBezTo>
                      <a:pt x="11" y="0"/>
                      <a:pt x="8" y="2"/>
                      <a:pt x="6" y="4"/>
                    </a:cubicBezTo>
                    <a:cubicBezTo>
                      <a:pt x="4" y="7"/>
                      <a:pt x="0" y="9"/>
                      <a:pt x="1" y="14"/>
                    </a:cubicBezTo>
                    <a:cubicBezTo>
                      <a:pt x="0" y="19"/>
                      <a:pt x="4" y="21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" name="Freeform 790">
                <a:extLst>
                  <a:ext uri="{FF2B5EF4-FFF2-40B4-BE49-F238E27FC236}">
                    <a16:creationId xmlns:a16="http://schemas.microsoft.com/office/drawing/2014/main" id="{1A70DB43-5F71-4DEF-82D0-E33A1F513E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1" y="2731"/>
                <a:ext cx="73" cy="76"/>
              </a:xfrm>
              <a:custGeom>
                <a:avLst/>
                <a:gdLst>
                  <a:gd name="T0" fmla="*/ 15 w 28"/>
                  <a:gd name="T1" fmla="*/ 27 h 29"/>
                  <a:gd name="T2" fmla="*/ 24 w 28"/>
                  <a:gd name="T3" fmla="*/ 22 h 29"/>
                  <a:gd name="T4" fmla="*/ 28 w 28"/>
                  <a:gd name="T5" fmla="*/ 13 h 29"/>
                  <a:gd name="T6" fmla="*/ 23 w 28"/>
                  <a:gd name="T7" fmla="*/ 4 h 29"/>
                  <a:gd name="T8" fmla="*/ 13 w 28"/>
                  <a:gd name="T9" fmla="*/ 0 h 29"/>
                  <a:gd name="T10" fmla="*/ 4 w 28"/>
                  <a:gd name="T11" fmla="*/ 6 h 29"/>
                  <a:gd name="T12" fmla="*/ 1 w 28"/>
                  <a:gd name="T13" fmla="*/ 14 h 29"/>
                  <a:gd name="T14" fmla="*/ 6 w 28"/>
                  <a:gd name="T15" fmla="*/ 24 h 29"/>
                  <a:gd name="T16" fmla="*/ 15 w 28"/>
                  <a:gd name="T17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15" y="27"/>
                    </a:moveTo>
                    <a:cubicBezTo>
                      <a:pt x="20" y="29"/>
                      <a:pt x="21" y="25"/>
                      <a:pt x="24" y="22"/>
                    </a:cubicBezTo>
                    <a:cubicBezTo>
                      <a:pt x="27" y="20"/>
                      <a:pt x="27" y="17"/>
                      <a:pt x="28" y="13"/>
                    </a:cubicBezTo>
                    <a:cubicBezTo>
                      <a:pt x="28" y="9"/>
                      <a:pt x="25" y="7"/>
                      <a:pt x="23" y="4"/>
                    </a:cubicBezTo>
                    <a:cubicBezTo>
                      <a:pt x="20" y="0"/>
                      <a:pt x="17" y="1"/>
                      <a:pt x="13" y="0"/>
                    </a:cubicBezTo>
                    <a:cubicBezTo>
                      <a:pt x="9" y="0"/>
                      <a:pt x="7" y="4"/>
                      <a:pt x="4" y="6"/>
                    </a:cubicBezTo>
                    <a:cubicBezTo>
                      <a:pt x="1" y="8"/>
                      <a:pt x="1" y="11"/>
                      <a:pt x="1" y="14"/>
                    </a:cubicBezTo>
                    <a:cubicBezTo>
                      <a:pt x="0" y="19"/>
                      <a:pt x="3" y="21"/>
                      <a:pt x="6" y="24"/>
                    </a:cubicBezTo>
                    <a:cubicBezTo>
                      <a:pt x="8" y="27"/>
                      <a:pt x="11" y="28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7" name="Freeform 791">
                <a:extLst>
                  <a:ext uri="{FF2B5EF4-FFF2-40B4-BE49-F238E27FC236}">
                    <a16:creationId xmlns:a16="http://schemas.microsoft.com/office/drawing/2014/main" id="{68026B73-A07D-4753-A559-4B5E07C90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7" y="2832"/>
                <a:ext cx="73" cy="76"/>
              </a:xfrm>
              <a:custGeom>
                <a:avLst/>
                <a:gdLst>
                  <a:gd name="T0" fmla="*/ 13 w 28"/>
                  <a:gd name="T1" fmla="*/ 29 h 29"/>
                  <a:gd name="T2" fmla="*/ 27 w 28"/>
                  <a:gd name="T3" fmla="*/ 16 h 29"/>
                  <a:gd name="T4" fmla="*/ 23 w 28"/>
                  <a:gd name="T5" fmla="*/ 7 h 29"/>
                  <a:gd name="T6" fmla="*/ 14 w 28"/>
                  <a:gd name="T7" fmla="*/ 2 h 29"/>
                  <a:gd name="T8" fmla="*/ 4 w 28"/>
                  <a:gd name="T9" fmla="*/ 7 h 29"/>
                  <a:gd name="T10" fmla="*/ 0 w 28"/>
                  <a:gd name="T11" fmla="*/ 16 h 29"/>
                  <a:gd name="T12" fmla="*/ 5 w 28"/>
                  <a:gd name="T13" fmla="*/ 24 h 29"/>
                  <a:gd name="T14" fmla="*/ 13 w 28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13" y="29"/>
                    </a:moveTo>
                    <a:cubicBezTo>
                      <a:pt x="21" y="28"/>
                      <a:pt x="27" y="22"/>
                      <a:pt x="27" y="16"/>
                    </a:cubicBezTo>
                    <a:cubicBezTo>
                      <a:pt x="28" y="12"/>
                      <a:pt x="26" y="9"/>
                      <a:pt x="23" y="7"/>
                    </a:cubicBezTo>
                    <a:cubicBezTo>
                      <a:pt x="21" y="4"/>
                      <a:pt x="19" y="0"/>
                      <a:pt x="14" y="2"/>
                    </a:cubicBezTo>
                    <a:cubicBezTo>
                      <a:pt x="9" y="0"/>
                      <a:pt x="7" y="4"/>
                      <a:pt x="4" y="7"/>
                    </a:cubicBezTo>
                    <a:cubicBezTo>
                      <a:pt x="1" y="9"/>
                      <a:pt x="0" y="12"/>
                      <a:pt x="0" y="16"/>
                    </a:cubicBezTo>
                    <a:cubicBezTo>
                      <a:pt x="0" y="20"/>
                      <a:pt x="2" y="22"/>
                      <a:pt x="5" y="24"/>
                    </a:cubicBezTo>
                    <a:cubicBezTo>
                      <a:pt x="7" y="27"/>
                      <a:pt x="9" y="29"/>
                      <a:pt x="1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" name="Freeform 792">
                <a:extLst>
                  <a:ext uri="{FF2B5EF4-FFF2-40B4-BE49-F238E27FC236}">
                    <a16:creationId xmlns:a16="http://schemas.microsoft.com/office/drawing/2014/main" id="{E3738DB0-7F34-4729-8AB7-847CD97BE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1" y="3255"/>
                <a:ext cx="72" cy="78"/>
              </a:xfrm>
              <a:custGeom>
                <a:avLst/>
                <a:gdLst>
                  <a:gd name="T0" fmla="*/ 23 w 28"/>
                  <a:gd name="T1" fmla="*/ 6 h 30"/>
                  <a:gd name="T2" fmla="*/ 14 w 28"/>
                  <a:gd name="T3" fmla="*/ 2 h 30"/>
                  <a:gd name="T4" fmla="*/ 4 w 28"/>
                  <a:gd name="T5" fmla="*/ 7 h 30"/>
                  <a:gd name="T6" fmla="*/ 1 w 28"/>
                  <a:gd name="T7" fmla="*/ 16 h 30"/>
                  <a:gd name="T8" fmla="*/ 6 w 28"/>
                  <a:gd name="T9" fmla="*/ 25 h 30"/>
                  <a:gd name="T10" fmla="*/ 15 w 28"/>
                  <a:gd name="T11" fmla="*/ 29 h 30"/>
                  <a:gd name="T12" fmla="*/ 24 w 28"/>
                  <a:gd name="T13" fmla="*/ 24 h 30"/>
                  <a:gd name="T14" fmla="*/ 28 w 28"/>
                  <a:gd name="T15" fmla="*/ 15 h 30"/>
                  <a:gd name="T16" fmla="*/ 23 w 28"/>
                  <a:gd name="T1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30">
                    <a:moveTo>
                      <a:pt x="23" y="6"/>
                    </a:moveTo>
                    <a:cubicBezTo>
                      <a:pt x="20" y="3"/>
                      <a:pt x="18" y="1"/>
                      <a:pt x="14" y="2"/>
                    </a:cubicBezTo>
                    <a:cubicBezTo>
                      <a:pt x="9" y="0"/>
                      <a:pt x="7" y="5"/>
                      <a:pt x="4" y="7"/>
                    </a:cubicBezTo>
                    <a:cubicBezTo>
                      <a:pt x="1" y="9"/>
                      <a:pt x="1" y="12"/>
                      <a:pt x="1" y="16"/>
                    </a:cubicBezTo>
                    <a:cubicBezTo>
                      <a:pt x="0" y="21"/>
                      <a:pt x="4" y="23"/>
                      <a:pt x="6" y="25"/>
                    </a:cubicBezTo>
                    <a:cubicBezTo>
                      <a:pt x="8" y="29"/>
                      <a:pt x="11" y="29"/>
                      <a:pt x="15" y="29"/>
                    </a:cubicBezTo>
                    <a:cubicBezTo>
                      <a:pt x="20" y="30"/>
                      <a:pt x="22" y="26"/>
                      <a:pt x="24" y="24"/>
                    </a:cubicBezTo>
                    <a:cubicBezTo>
                      <a:pt x="27" y="21"/>
                      <a:pt x="27" y="19"/>
                      <a:pt x="28" y="15"/>
                    </a:cubicBezTo>
                    <a:cubicBezTo>
                      <a:pt x="28" y="11"/>
                      <a:pt x="25" y="9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" name="Freeform 793">
                <a:extLst>
                  <a:ext uri="{FF2B5EF4-FFF2-40B4-BE49-F238E27FC236}">
                    <a16:creationId xmlns:a16="http://schemas.microsoft.com/office/drawing/2014/main" id="{0F02A5C3-84BE-45CF-A756-71B8C9944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" y="3258"/>
                <a:ext cx="76" cy="75"/>
              </a:xfrm>
              <a:custGeom>
                <a:avLst/>
                <a:gdLst>
                  <a:gd name="T0" fmla="*/ 6 w 29"/>
                  <a:gd name="T1" fmla="*/ 24 h 29"/>
                  <a:gd name="T2" fmla="*/ 16 w 29"/>
                  <a:gd name="T3" fmla="*/ 28 h 29"/>
                  <a:gd name="T4" fmla="*/ 25 w 29"/>
                  <a:gd name="T5" fmla="*/ 23 h 29"/>
                  <a:gd name="T6" fmla="*/ 28 w 29"/>
                  <a:gd name="T7" fmla="*/ 14 h 29"/>
                  <a:gd name="T8" fmla="*/ 23 w 29"/>
                  <a:gd name="T9" fmla="*/ 4 h 29"/>
                  <a:gd name="T10" fmla="*/ 15 w 29"/>
                  <a:gd name="T11" fmla="*/ 1 h 29"/>
                  <a:gd name="T12" fmla="*/ 5 w 29"/>
                  <a:gd name="T13" fmla="*/ 6 h 29"/>
                  <a:gd name="T14" fmla="*/ 2 w 29"/>
                  <a:gd name="T15" fmla="*/ 15 h 29"/>
                  <a:gd name="T16" fmla="*/ 6 w 29"/>
                  <a:gd name="T17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6" y="24"/>
                    </a:moveTo>
                    <a:cubicBezTo>
                      <a:pt x="9" y="28"/>
                      <a:pt x="12" y="28"/>
                      <a:pt x="16" y="28"/>
                    </a:cubicBezTo>
                    <a:cubicBezTo>
                      <a:pt x="20" y="29"/>
                      <a:pt x="22" y="25"/>
                      <a:pt x="25" y="23"/>
                    </a:cubicBezTo>
                    <a:cubicBezTo>
                      <a:pt x="28" y="20"/>
                      <a:pt x="28" y="17"/>
                      <a:pt x="28" y="14"/>
                    </a:cubicBezTo>
                    <a:cubicBezTo>
                      <a:pt x="29" y="9"/>
                      <a:pt x="25" y="7"/>
                      <a:pt x="23" y="4"/>
                    </a:cubicBezTo>
                    <a:cubicBezTo>
                      <a:pt x="21" y="2"/>
                      <a:pt x="18" y="1"/>
                      <a:pt x="15" y="1"/>
                    </a:cubicBezTo>
                    <a:cubicBezTo>
                      <a:pt x="10" y="0"/>
                      <a:pt x="8" y="3"/>
                      <a:pt x="5" y="6"/>
                    </a:cubicBezTo>
                    <a:cubicBezTo>
                      <a:pt x="2" y="8"/>
                      <a:pt x="0" y="11"/>
                      <a:pt x="2" y="15"/>
                    </a:cubicBezTo>
                    <a:cubicBezTo>
                      <a:pt x="0" y="20"/>
                      <a:pt x="4" y="21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" name="Freeform 794">
                <a:extLst>
                  <a:ext uri="{FF2B5EF4-FFF2-40B4-BE49-F238E27FC236}">
                    <a16:creationId xmlns:a16="http://schemas.microsoft.com/office/drawing/2014/main" id="{EBB389E5-50E5-4211-BD1F-FE64F6208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5" y="3151"/>
                <a:ext cx="73" cy="75"/>
              </a:xfrm>
              <a:custGeom>
                <a:avLst/>
                <a:gdLst>
                  <a:gd name="T0" fmla="*/ 4 w 28"/>
                  <a:gd name="T1" fmla="*/ 23 h 29"/>
                  <a:gd name="T2" fmla="*/ 13 w 28"/>
                  <a:gd name="T3" fmla="*/ 29 h 29"/>
                  <a:gd name="T4" fmla="*/ 23 w 28"/>
                  <a:gd name="T5" fmla="*/ 25 h 29"/>
                  <a:gd name="T6" fmla="*/ 28 w 28"/>
                  <a:gd name="T7" fmla="*/ 16 h 29"/>
                  <a:gd name="T8" fmla="*/ 13 w 28"/>
                  <a:gd name="T9" fmla="*/ 2 h 29"/>
                  <a:gd name="T10" fmla="*/ 5 w 28"/>
                  <a:gd name="T11" fmla="*/ 6 h 29"/>
                  <a:gd name="T12" fmla="*/ 1 w 28"/>
                  <a:gd name="T13" fmla="*/ 15 h 29"/>
                  <a:gd name="T14" fmla="*/ 4 w 28"/>
                  <a:gd name="T15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9">
                    <a:moveTo>
                      <a:pt x="4" y="23"/>
                    </a:moveTo>
                    <a:cubicBezTo>
                      <a:pt x="7" y="26"/>
                      <a:pt x="9" y="29"/>
                      <a:pt x="13" y="29"/>
                    </a:cubicBezTo>
                    <a:cubicBezTo>
                      <a:pt x="17" y="28"/>
                      <a:pt x="20" y="28"/>
                      <a:pt x="23" y="25"/>
                    </a:cubicBezTo>
                    <a:cubicBezTo>
                      <a:pt x="25" y="22"/>
                      <a:pt x="28" y="20"/>
                      <a:pt x="28" y="16"/>
                    </a:cubicBezTo>
                    <a:cubicBezTo>
                      <a:pt x="27" y="8"/>
                      <a:pt x="21" y="2"/>
                      <a:pt x="13" y="2"/>
                    </a:cubicBezTo>
                    <a:cubicBezTo>
                      <a:pt x="10" y="0"/>
                      <a:pt x="8" y="3"/>
                      <a:pt x="5" y="6"/>
                    </a:cubicBezTo>
                    <a:cubicBezTo>
                      <a:pt x="3" y="8"/>
                      <a:pt x="0" y="10"/>
                      <a:pt x="1" y="15"/>
                    </a:cubicBezTo>
                    <a:cubicBezTo>
                      <a:pt x="1" y="19"/>
                      <a:pt x="1" y="21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" name="Freeform 795">
                <a:extLst>
                  <a:ext uri="{FF2B5EF4-FFF2-40B4-BE49-F238E27FC236}">
                    <a16:creationId xmlns:a16="http://schemas.microsoft.com/office/drawing/2014/main" id="{23D5B541-8131-4D60-9156-89C8C0DF41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" y="2521"/>
                <a:ext cx="70" cy="73"/>
              </a:xfrm>
              <a:custGeom>
                <a:avLst/>
                <a:gdLst>
                  <a:gd name="T0" fmla="*/ 14 w 27"/>
                  <a:gd name="T1" fmla="*/ 28 h 28"/>
                  <a:gd name="T2" fmla="*/ 27 w 27"/>
                  <a:gd name="T3" fmla="*/ 14 h 28"/>
                  <a:gd name="T4" fmla="*/ 12 w 27"/>
                  <a:gd name="T5" fmla="*/ 1 h 28"/>
                  <a:gd name="T6" fmla="*/ 0 w 27"/>
                  <a:gd name="T7" fmla="*/ 15 h 28"/>
                  <a:gd name="T8" fmla="*/ 14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6" y="7"/>
                      <a:pt x="19" y="0"/>
                      <a:pt x="12" y="1"/>
                    </a:cubicBezTo>
                    <a:cubicBezTo>
                      <a:pt x="6" y="1"/>
                      <a:pt x="0" y="9"/>
                      <a:pt x="0" y="15"/>
                    </a:cubicBezTo>
                    <a:cubicBezTo>
                      <a:pt x="0" y="21"/>
                      <a:pt x="7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" name="Freeform 796">
                <a:extLst>
                  <a:ext uri="{FF2B5EF4-FFF2-40B4-BE49-F238E27FC236}">
                    <a16:creationId xmlns:a16="http://schemas.microsoft.com/office/drawing/2014/main" id="{D759ED84-9FC5-48F9-87AD-19A8146E1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" y="2524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3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0" y="26"/>
                      <a:pt x="27" y="19"/>
                      <a:pt x="27" y="13"/>
                    </a:cubicBezTo>
                    <a:cubicBezTo>
                      <a:pt x="27" y="7"/>
                      <a:pt x="20" y="0"/>
                      <a:pt x="13" y="0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" name="Freeform 797">
                <a:extLst>
                  <a:ext uri="{FF2B5EF4-FFF2-40B4-BE49-F238E27FC236}">
                    <a16:creationId xmlns:a16="http://schemas.microsoft.com/office/drawing/2014/main" id="{2C37DB87-5188-46FD-A2A8-9B252D7FC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2" y="2524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3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19" y="27"/>
                      <a:pt x="27" y="20"/>
                      <a:pt x="27" y="14"/>
                    </a:cubicBezTo>
                    <a:cubicBezTo>
                      <a:pt x="27" y="7"/>
                      <a:pt x="20" y="0"/>
                      <a:pt x="14" y="0"/>
                    </a:cubicBezTo>
                    <a:cubicBezTo>
                      <a:pt x="8" y="0"/>
                      <a:pt x="0" y="6"/>
                      <a:pt x="0" y="13"/>
                    </a:cubicBezTo>
                    <a:cubicBezTo>
                      <a:pt x="0" y="20"/>
                      <a:pt x="7" y="26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" name="Freeform 798">
                <a:extLst>
                  <a:ext uri="{FF2B5EF4-FFF2-40B4-BE49-F238E27FC236}">
                    <a16:creationId xmlns:a16="http://schemas.microsoft.com/office/drawing/2014/main" id="{5422ACD0-85B9-4DFA-B176-1AFAA8BB7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3" y="2524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3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7" y="8"/>
                      <a:pt x="21" y="0"/>
                      <a:pt x="14" y="0"/>
                    </a:cubicBezTo>
                    <a:cubicBezTo>
                      <a:pt x="7" y="0"/>
                      <a:pt x="1" y="6"/>
                      <a:pt x="0" y="13"/>
                    </a:cubicBezTo>
                    <a:cubicBezTo>
                      <a:pt x="0" y="19"/>
                      <a:pt x="6" y="26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" name="Freeform 799">
                <a:extLst>
                  <a:ext uri="{FF2B5EF4-FFF2-40B4-BE49-F238E27FC236}">
                    <a16:creationId xmlns:a16="http://schemas.microsoft.com/office/drawing/2014/main" id="{2BC26FA7-A6A7-4322-B825-6008A732A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" y="2524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3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19" y="27"/>
                      <a:pt x="26" y="20"/>
                      <a:pt x="27" y="14"/>
                    </a:cubicBezTo>
                    <a:cubicBezTo>
                      <a:pt x="27" y="8"/>
                      <a:pt x="20" y="0"/>
                      <a:pt x="14" y="0"/>
                    </a:cubicBezTo>
                    <a:cubicBezTo>
                      <a:pt x="7" y="0"/>
                      <a:pt x="0" y="6"/>
                      <a:pt x="0" y="13"/>
                    </a:cubicBezTo>
                    <a:cubicBezTo>
                      <a:pt x="0" y="19"/>
                      <a:pt x="7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" name="Freeform 800">
                <a:extLst>
                  <a:ext uri="{FF2B5EF4-FFF2-40B4-BE49-F238E27FC236}">
                    <a16:creationId xmlns:a16="http://schemas.microsoft.com/office/drawing/2014/main" id="{0AD78F81-99F0-4CE1-BBB5-F764DD04A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2524"/>
                <a:ext cx="72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4 h 27"/>
                  <a:gd name="T4" fmla="*/ 14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8" y="8"/>
                      <a:pt x="21" y="0"/>
                      <a:pt x="14" y="0"/>
                    </a:cubicBezTo>
                    <a:cubicBezTo>
                      <a:pt x="8" y="0"/>
                      <a:pt x="1" y="6"/>
                      <a:pt x="0" y="13"/>
                    </a:cubicBezTo>
                    <a:cubicBezTo>
                      <a:pt x="0" y="19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7" name="Freeform 801">
                <a:extLst>
                  <a:ext uri="{FF2B5EF4-FFF2-40B4-BE49-F238E27FC236}">
                    <a16:creationId xmlns:a16="http://schemas.microsoft.com/office/drawing/2014/main" id="{7798095C-5930-446C-8063-74AEA4F3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" y="2628"/>
                <a:ext cx="72" cy="70"/>
              </a:xfrm>
              <a:custGeom>
                <a:avLst/>
                <a:gdLst>
                  <a:gd name="T0" fmla="*/ 14 w 28"/>
                  <a:gd name="T1" fmla="*/ 27 h 27"/>
                  <a:gd name="T2" fmla="*/ 28 w 28"/>
                  <a:gd name="T3" fmla="*/ 14 h 27"/>
                  <a:gd name="T4" fmla="*/ 15 w 28"/>
                  <a:gd name="T5" fmla="*/ 0 h 27"/>
                  <a:gd name="T6" fmla="*/ 1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0"/>
                      <a:pt x="28" y="14"/>
                    </a:cubicBezTo>
                    <a:cubicBezTo>
                      <a:pt x="28" y="8"/>
                      <a:pt x="21" y="1"/>
                      <a:pt x="15" y="0"/>
                    </a:cubicBezTo>
                    <a:cubicBezTo>
                      <a:pt x="9" y="0"/>
                      <a:pt x="1" y="6"/>
                      <a:pt x="1" y="13"/>
                    </a:cubicBezTo>
                    <a:cubicBezTo>
                      <a:pt x="0" y="19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8" name="Freeform 802">
                <a:extLst>
                  <a:ext uri="{FF2B5EF4-FFF2-40B4-BE49-F238E27FC236}">
                    <a16:creationId xmlns:a16="http://schemas.microsoft.com/office/drawing/2014/main" id="{12CE135E-0626-4564-B817-6A40B710A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" y="2628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2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0" y="27"/>
                      <a:pt x="27" y="19"/>
                      <a:pt x="27" y="13"/>
                    </a:cubicBezTo>
                    <a:cubicBezTo>
                      <a:pt x="26" y="6"/>
                      <a:pt x="19" y="0"/>
                      <a:pt x="12" y="0"/>
                    </a:cubicBezTo>
                    <a:cubicBezTo>
                      <a:pt x="6" y="1"/>
                      <a:pt x="0" y="8"/>
                      <a:pt x="0" y="14"/>
                    </a:cubicBezTo>
                    <a:cubicBezTo>
                      <a:pt x="0" y="21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9" name="Freeform 803">
                <a:extLst>
                  <a:ext uri="{FF2B5EF4-FFF2-40B4-BE49-F238E27FC236}">
                    <a16:creationId xmlns:a16="http://schemas.microsoft.com/office/drawing/2014/main" id="{B4D9C574-3756-4649-AA8C-50592416E8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5" y="2941"/>
                <a:ext cx="70" cy="70"/>
              </a:xfrm>
              <a:custGeom>
                <a:avLst/>
                <a:gdLst>
                  <a:gd name="T0" fmla="*/ 15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4 h 27"/>
                  <a:gd name="T8" fmla="*/ 15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5" y="27"/>
                    </a:moveTo>
                    <a:cubicBezTo>
                      <a:pt x="21" y="27"/>
                      <a:pt x="27" y="20"/>
                      <a:pt x="27" y="14"/>
                    </a:cubicBezTo>
                    <a:cubicBezTo>
                      <a:pt x="27" y="6"/>
                      <a:pt x="19" y="0"/>
                      <a:pt x="14" y="0"/>
                    </a:cubicBezTo>
                    <a:cubicBezTo>
                      <a:pt x="7" y="0"/>
                      <a:pt x="0" y="8"/>
                      <a:pt x="0" y="14"/>
                    </a:cubicBezTo>
                    <a:cubicBezTo>
                      <a:pt x="1" y="21"/>
                      <a:pt x="8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0" name="Freeform 804">
                <a:extLst>
                  <a:ext uri="{FF2B5EF4-FFF2-40B4-BE49-F238E27FC236}">
                    <a16:creationId xmlns:a16="http://schemas.microsoft.com/office/drawing/2014/main" id="{1D7F2A78-17A5-4223-8EE9-2927FA101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4" y="3154"/>
                <a:ext cx="70" cy="72"/>
              </a:xfrm>
              <a:custGeom>
                <a:avLst/>
                <a:gdLst>
                  <a:gd name="T0" fmla="*/ 14 w 27"/>
                  <a:gd name="T1" fmla="*/ 1 h 28"/>
                  <a:gd name="T2" fmla="*/ 0 w 27"/>
                  <a:gd name="T3" fmla="*/ 14 h 28"/>
                  <a:gd name="T4" fmla="*/ 13 w 27"/>
                  <a:gd name="T5" fmla="*/ 28 h 28"/>
                  <a:gd name="T6" fmla="*/ 27 w 27"/>
                  <a:gd name="T7" fmla="*/ 14 h 28"/>
                  <a:gd name="T8" fmla="*/ 14 w 27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4" y="1"/>
                    </a:moveTo>
                    <a:cubicBezTo>
                      <a:pt x="8" y="0"/>
                      <a:pt x="0" y="7"/>
                      <a:pt x="0" y="14"/>
                    </a:cubicBezTo>
                    <a:cubicBezTo>
                      <a:pt x="0" y="20"/>
                      <a:pt x="6" y="27"/>
                      <a:pt x="13" y="28"/>
                    </a:cubicBezTo>
                    <a:cubicBezTo>
                      <a:pt x="19" y="28"/>
                      <a:pt x="27" y="22"/>
                      <a:pt x="27" y="14"/>
                    </a:cubicBezTo>
                    <a:cubicBezTo>
                      <a:pt x="27" y="8"/>
                      <a:pt x="20" y="1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1" name="Freeform 805">
                <a:extLst>
                  <a:ext uri="{FF2B5EF4-FFF2-40B4-BE49-F238E27FC236}">
                    <a16:creationId xmlns:a16="http://schemas.microsoft.com/office/drawing/2014/main" id="{455FDBE4-5574-4FB8-AEB7-8B5303C6D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" y="2941"/>
                <a:ext cx="73" cy="70"/>
              </a:xfrm>
              <a:custGeom>
                <a:avLst/>
                <a:gdLst>
                  <a:gd name="T0" fmla="*/ 15 w 28"/>
                  <a:gd name="T1" fmla="*/ 27 h 27"/>
                  <a:gd name="T2" fmla="*/ 28 w 28"/>
                  <a:gd name="T3" fmla="*/ 13 h 27"/>
                  <a:gd name="T4" fmla="*/ 14 w 28"/>
                  <a:gd name="T5" fmla="*/ 0 h 27"/>
                  <a:gd name="T6" fmla="*/ 1 w 28"/>
                  <a:gd name="T7" fmla="*/ 14 h 27"/>
                  <a:gd name="T8" fmla="*/ 15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21" y="27"/>
                      <a:pt x="28" y="19"/>
                      <a:pt x="28" y="13"/>
                    </a:cubicBezTo>
                    <a:cubicBezTo>
                      <a:pt x="27" y="7"/>
                      <a:pt x="20" y="0"/>
                      <a:pt x="14" y="0"/>
                    </a:cubicBezTo>
                    <a:cubicBezTo>
                      <a:pt x="7" y="0"/>
                      <a:pt x="0" y="8"/>
                      <a:pt x="1" y="14"/>
                    </a:cubicBezTo>
                    <a:cubicBezTo>
                      <a:pt x="1" y="21"/>
                      <a:pt x="8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2" name="Freeform 806">
                <a:extLst>
                  <a:ext uri="{FF2B5EF4-FFF2-40B4-BE49-F238E27FC236}">
                    <a16:creationId xmlns:a16="http://schemas.microsoft.com/office/drawing/2014/main" id="{ED224C74-2A46-416D-8334-F0872CD96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" y="2628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4 w 27"/>
                  <a:gd name="T5" fmla="*/ 0 h 27"/>
                  <a:gd name="T6" fmla="*/ 0 w 27"/>
                  <a:gd name="T7" fmla="*/ 13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1" y="27"/>
                      <a:pt x="27" y="19"/>
                      <a:pt x="27" y="13"/>
                    </a:cubicBezTo>
                    <a:cubicBezTo>
                      <a:pt x="27" y="7"/>
                      <a:pt x="20" y="1"/>
                      <a:pt x="14" y="0"/>
                    </a:cubicBezTo>
                    <a:cubicBezTo>
                      <a:pt x="8" y="0"/>
                      <a:pt x="1" y="7"/>
                      <a:pt x="0" y="13"/>
                    </a:cubicBezTo>
                    <a:cubicBezTo>
                      <a:pt x="0" y="19"/>
                      <a:pt x="6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3" name="Freeform 807">
                <a:extLst>
                  <a:ext uri="{FF2B5EF4-FFF2-40B4-BE49-F238E27FC236}">
                    <a16:creationId xmlns:a16="http://schemas.microsoft.com/office/drawing/2014/main" id="{B9E90994-79B3-431E-ABEB-D33A22317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" y="2838"/>
                <a:ext cx="73" cy="70"/>
              </a:xfrm>
              <a:custGeom>
                <a:avLst/>
                <a:gdLst>
                  <a:gd name="T0" fmla="*/ 14 w 28"/>
                  <a:gd name="T1" fmla="*/ 0 h 27"/>
                  <a:gd name="T2" fmla="*/ 1 w 28"/>
                  <a:gd name="T3" fmla="*/ 13 h 27"/>
                  <a:gd name="T4" fmla="*/ 14 w 28"/>
                  <a:gd name="T5" fmla="*/ 27 h 27"/>
                  <a:gd name="T6" fmla="*/ 27 w 28"/>
                  <a:gd name="T7" fmla="*/ 14 h 27"/>
                  <a:gd name="T8" fmla="*/ 14 w 2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0"/>
                    </a:moveTo>
                    <a:cubicBezTo>
                      <a:pt x="8" y="0"/>
                      <a:pt x="1" y="6"/>
                      <a:pt x="1" y="13"/>
                    </a:cubicBezTo>
                    <a:cubicBezTo>
                      <a:pt x="0" y="18"/>
                      <a:pt x="7" y="27"/>
                      <a:pt x="14" y="27"/>
                    </a:cubicBezTo>
                    <a:cubicBezTo>
                      <a:pt x="20" y="27"/>
                      <a:pt x="27" y="20"/>
                      <a:pt x="27" y="14"/>
                    </a:cubicBezTo>
                    <a:cubicBezTo>
                      <a:pt x="28" y="8"/>
                      <a:pt x="21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1009">
              <a:extLst>
                <a:ext uri="{FF2B5EF4-FFF2-40B4-BE49-F238E27FC236}">
                  <a16:creationId xmlns:a16="http://schemas.microsoft.com/office/drawing/2014/main" id="{B8BA2382-D88C-4CBC-831B-C823777FE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4138" y="3673475"/>
              <a:ext cx="12303125" cy="1638300"/>
              <a:chOff x="-53" y="2314"/>
              <a:chExt cx="7750" cy="1032"/>
            </a:xfrm>
            <a:grpFill/>
          </p:grpSpPr>
          <p:sp>
            <p:nvSpPr>
              <p:cNvPr id="1374" name="Freeform 809">
                <a:extLst>
                  <a:ext uri="{FF2B5EF4-FFF2-40B4-BE49-F238E27FC236}">
                    <a16:creationId xmlns:a16="http://schemas.microsoft.com/office/drawing/2014/main" id="{DD060884-C491-466E-BE05-3CA001869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2941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4 h 27"/>
                  <a:gd name="T4" fmla="*/ 14 w 28"/>
                  <a:gd name="T5" fmla="*/ 0 h 27"/>
                  <a:gd name="T6" fmla="*/ 0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8" y="8"/>
                      <a:pt x="21" y="0"/>
                      <a:pt x="14" y="0"/>
                    </a:cubicBezTo>
                    <a:cubicBezTo>
                      <a:pt x="9" y="0"/>
                      <a:pt x="0" y="6"/>
                      <a:pt x="0" y="14"/>
                    </a:cubicBezTo>
                    <a:cubicBezTo>
                      <a:pt x="1" y="21"/>
                      <a:pt x="9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5" name="Freeform 810">
                <a:extLst>
                  <a:ext uri="{FF2B5EF4-FFF2-40B4-BE49-F238E27FC236}">
                    <a16:creationId xmlns:a16="http://schemas.microsoft.com/office/drawing/2014/main" id="{34E7386F-75FC-4BA7-8D1D-82A0C3DC5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7" y="2941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6 w 27"/>
                  <a:gd name="T3" fmla="*/ 14 h 27"/>
                  <a:gd name="T4" fmla="*/ 13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19" y="27"/>
                      <a:pt x="26" y="20"/>
                      <a:pt x="26" y="14"/>
                    </a:cubicBezTo>
                    <a:cubicBezTo>
                      <a:pt x="27" y="8"/>
                      <a:pt x="20" y="0"/>
                      <a:pt x="13" y="0"/>
                    </a:cubicBezTo>
                    <a:cubicBezTo>
                      <a:pt x="8" y="0"/>
                      <a:pt x="0" y="6"/>
                      <a:pt x="0" y="14"/>
                    </a:cubicBezTo>
                    <a:cubicBezTo>
                      <a:pt x="0" y="21"/>
                      <a:pt x="8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6" name="Freeform 811">
                <a:extLst>
                  <a:ext uri="{FF2B5EF4-FFF2-40B4-BE49-F238E27FC236}">
                    <a16:creationId xmlns:a16="http://schemas.microsoft.com/office/drawing/2014/main" id="{4AEAF607-99C1-4E02-B4C4-5B98E0809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1" y="2941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3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1" y="27"/>
                      <a:pt x="27" y="19"/>
                      <a:pt x="27" y="13"/>
                    </a:cubicBezTo>
                    <a:cubicBezTo>
                      <a:pt x="26" y="6"/>
                      <a:pt x="19" y="0"/>
                      <a:pt x="13" y="0"/>
                    </a:cubicBezTo>
                    <a:cubicBezTo>
                      <a:pt x="6" y="0"/>
                      <a:pt x="0" y="8"/>
                      <a:pt x="0" y="14"/>
                    </a:cubicBezTo>
                    <a:cubicBezTo>
                      <a:pt x="0" y="21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7" name="Freeform 812">
                <a:extLst>
                  <a:ext uri="{FF2B5EF4-FFF2-40B4-BE49-F238E27FC236}">
                    <a16:creationId xmlns:a16="http://schemas.microsoft.com/office/drawing/2014/main" id="{E0D740D0-199D-4CE1-AAB7-20EE0D6A8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1" y="2941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3 h 27"/>
                  <a:gd name="T4" fmla="*/ 14 w 28"/>
                  <a:gd name="T5" fmla="*/ 0 h 27"/>
                  <a:gd name="T6" fmla="*/ 0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7"/>
                      <a:pt x="28" y="19"/>
                      <a:pt x="27" y="13"/>
                    </a:cubicBezTo>
                    <a:cubicBezTo>
                      <a:pt x="27" y="7"/>
                      <a:pt x="20" y="0"/>
                      <a:pt x="14" y="0"/>
                    </a:cubicBezTo>
                    <a:cubicBezTo>
                      <a:pt x="6" y="0"/>
                      <a:pt x="0" y="8"/>
                      <a:pt x="0" y="14"/>
                    </a:cubicBezTo>
                    <a:cubicBezTo>
                      <a:pt x="1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8" name="Freeform 813">
                <a:extLst>
                  <a:ext uri="{FF2B5EF4-FFF2-40B4-BE49-F238E27FC236}">
                    <a16:creationId xmlns:a16="http://schemas.microsoft.com/office/drawing/2014/main" id="{8F7D7B3F-F292-4785-A450-FFFC252846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1" y="2628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3 h 27"/>
                  <a:gd name="T4" fmla="*/ 14 w 27"/>
                  <a:gd name="T5" fmla="*/ 0 h 27"/>
                  <a:gd name="T6" fmla="*/ 0 w 27"/>
                  <a:gd name="T7" fmla="*/ 13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1" y="27"/>
                      <a:pt x="27" y="19"/>
                      <a:pt x="27" y="13"/>
                    </a:cubicBezTo>
                    <a:cubicBezTo>
                      <a:pt x="26" y="7"/>
                      <a:pt x="20" y="1"/>
                      <a:pt x="14" y="0"/>
                    </a:cubicBezTo>
                    <a:cubicBezTo>
                      <a:pt x="7" y="0"/>
                      <a:pt x="0" y="7"/>
                      <a:pt x="0" y="13"/>
                    </a:cubicBezTo>
                    <a:cubicBezTo>
                      <a:pt x="0" y="19"/>
                      <a:pt x="6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9" name="Freeform 814">
                <a:extLst>
                  <a:ext uri="{FF2B5EF4-FFF2-40B4-BE49-F238E27FC236}">
                    <a16:creationId xmlns:a16="http://schemas.microsoft.com/office/drawing/2014/main" id="{034FBD61-9C27-453F-85E0-CEAB1C5F9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5" y="2628"/>
                <a:ext cx="72" cy="72"/>
              </a:xfrm>
              <a:custGeom>
                <a:avLst/>
                <a:gdLst>
                  <a:gd name="T0" fmla="*/ 14 w 28"/>
                  <a:gd name="T1" fmla="*/ 27 h 28"/>
                  <a:gd name="T2" fmla="*/ 27 w 28"/>
                  <a:gd name="T3" fmla="*/ 13 h 28"/>
                  <a:gd name="T4" fmla="*/ 13 w 28"/>
                  <a:gd name="T5" fmla="*/ 0 h 28"/>
                  <a:gd name="T6" fmla="*/ 0 w 28"/>
                  <a:gd name="T7" fmla="*/ 14 h 28"/>
                  <a:gd name="T8" fmla="*/ 14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7"/>
                    </a:moveTo>
                    <a:cubicBezTo>
                      <a:pt x="21" y="27"/>
                      <a:pt x="28" y="19"/>
                      <a:pt x="27" y="13"/>
                    </a:cubicBezTo>
                    <a:cubicBezTo>
                      <a:pt x="27" y="7"/>
                      <a:pt x="19" y="0"/>
                      <a:pt x="13" y="0"/>
                    </a:cubicBezTo>
                    <a:cubicBezTo>
                      <a:pt x="7" y="0"/>
                      <a:pt x="0" y="8"/>
                      <a:pt x="0" y="14"/>
                    </a:cubicBezTo>
                    <a:cubicBezTo>
                      <a:pt x="1" y="21"/>
                      <a:pt x="8" y="28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0" name="Freeform 815">
                <a:extLst>
                  <a:ext uri="{FF2B5EF4-FFF2-40B4-BE49-F238E27FC236}">
                    <a16:creationId xmlns:a16="http://schemas.microsoft.com/office/drawing/2014/main" id="{1C23FC9A-696B-4FA1-89E2-7E7A5008B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" y="2628"/>
                <a:ext cx="70" cy="72"/>
              </a:xfrm>
              <a:custGeom>
                <a:avLst/>
                <a:gdLst>
                  <a:gd name="T0" fmla="*/ 12 w 27"/>
                  <a:gd name="T1" fmla="*/ 27 h 28"/>
                  <a:gd name="T2" fmla="*/ 27 w 27"/>
                  <a:gd name="T3" fmla="*/ 14 h 28"/>
                  <a:gd name="T4" fmla="*/ 13 w 27"/>
                  <a:gd name="T5" fmla="*/ 0 h 28"/>
                  <a:gd name="T6" fmla="*/ 0 w 27"/>
                  <a:gd name="T7" fmla="*/ 14 h 28"/>
                  <a:gd name="T8" fmla="*/ 12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2" y="27"/>
                    </a:moveTo>
                    <a:cubicBezTo>
                      <a:pt x="19" y="28"/>
                      <a:pt x="26" y="21"/>
                      <a:pt x="27" y="14"/>
                    </a:cubicBezTo>
                    <a:cubicBezTo>
                      <a:pt x="27" y="8"/>
                      <a:pt x="20" y="0"/>
                      <a:pt x="13" y="0"/>
                    </a:cubicBezTo>
                    <a:cubicBezTo>
                      <a:pt x="8" y="0"/>
                      <a:pt x="0" y="6"/>
                      <a:pt x="0" y="14"/>
                    </a:cubicBezTo>
                    <a:cubicBezTo>
                      <a:pt x="0" y="20"/>
                      <a:pt x="6" y="27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1" name="Freeform 816">
                <a:extLst>
                  <a:ext uri="{FF2B5EF4-FFF2-40B4-BE49-F238E27FC236}">
                    <a16:creationId xmlns:a16="http://schemas.microsoft.com/office/drawing/2014/main" id="{E80AB2C4-A940-4B54-B373-364C6420C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7" y="2628"/>
                <a:ext cx="70" cy="70"/>
              </a:xfrm>
              <a:custGeom>
                <a:avLst/>
                <a:gdLst>
                  <a:gd name="T0" fmla="*/ 14 w 27"/>
                  <a:gd name="T1" fmla="*/ 0 h 27"/>
                  <a:gd name="T2" fmla="*/ 0 w 27"/>
                  <a:gd name="T3" fmla="*/ 13 h 27"/>
                  <a:gd name="T4" fmla="*/ 13 w 27"/>
                  <a:gd name="T5" fmla="*/ 27 h 27"/>
                  <a:gd name="T6" fmla="*/ 27 w 27"/>
                  <a:gd name="T7" fmla="*/ 14 h 27"/>
                  <a:gd name="T8" fmla="*/ 14 w 2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0"/>
                    </a:moveTo>
                    <a:cubicBezTo>
                      <a:pt x="8" y="0"/>
                      <a:pt x="0" y="7"/>
                      <a:pt x="0" y="13"/>
                    </a:cubicBezTo>
                    <a:cubicBezTo>
                      <a:pt x="0" y="20"/>
                      <a:pt x="7" y="27"/>
                      <a:pt x="13" y="27"/>
                    </a:cubicBezTo>
                    <a:cubicBezTo>
                      <a:pt x="19" y="27"/>
                      <a:pt x="27" y="21"/>
                      <a:pt x="27" y="14"/>
                    </a:cubicBezTo>
                    <a:cubicBezTo>
                      <a:pt x="27" y="8"/>
                      <a:pt x="20" y="1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2" name="Freeform 817">
                <a:extLst>
                  <a:ext uri="{FF2B5EF4-FFF2-40B4-BE49-F238E27FC236}">
                    <a16:creationId xmlns:a16="http://schemas.microsoft.com/office/drawing/2014/main" id="{D22870A7-2817-4558-B0B8-5572C705A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8" y="2628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5 h 27"/>
                  <a:gd name="T4" fmla="*/ 15 w 28"/>
                  <a:gd name="T5" fmla="*/ 0 h 27"/>
                  <a:gd name="T6" fmla="*/ 1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1"/>
                      <a:pt x="27" y="15"/>
                    </a:cubicBezTo>
                    <a:cubicBezTo>
                      <a:pt x="28" y="8"/>
                      <a:pt x="21" y="1"/>
                      <a:pt x="15" y="0"/>
                    </a:cubicBezTo>
                    <a:cubicBezTo>
                      <a:pt x="8" y="0"/>
                      <a:pt x="1" y="7"/>
                      <a:pt x="1" y="13"/>
                    </a:cubicBezTo>
                    <a:cubicBezTo>
                      <a:pt x="0" y="20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3" name="Freeform 818">
                <a:extLst>
                  <a:ext uri="{FF2B5EF4-FFF2-40B4-BE49-F238E27FC236}">
                    <a16:creationId xmlns:a16="http://schemas.microsoft.com/office/drawing/2014/main" id="{E9AA1F8F-0F7D-4D22-8C23-9CFD75971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4" y="2838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4 h 27"/>
                  <a:gd name="T4" fmla="*/ 14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8" y="8"/>
                      <a:pt x="21" y="0"/>
                      <a:pt x="14" y="0"/>
                    </a:cubicBezTo>
                    <a:cubicBezTo>
                      <a:pt x="8" y="0"/>
                      <a:pt x="0" y="6"/>
                      <a:pt x="0" y="13"/>
                    </a:cubicBezTo>
                    <a:cubicBezTo>
                      <a:pt x="0" y="19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4" name="Freeform 819">
                <a:extLst>
                  <a:ext uri="{FF2B5EF4-FFF2-40B4-BE49-F238E27FC236}">
                    <a16:creationId xmlns:a16="http://schemas.microsoft.com/office/drawing/2014/main" id="{C2DFC951-F5C0-445F-A7DC-034D42CCB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9" y="2524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2 h 27"/>
                  <a:gd name="T4" fmla="*/ 13 w 28"/>
                  <a:gd name="T5" fmla="*/ 0 h 27"/>
                  <a:gd name="T6" fmla="*/ 0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6"/>
                      <a:pt x="28" y="19"/>
                      <a:pt x="27" y="12"/>
                    </a:cubicBezTo>
                    <a:cubicBezTo>
                      <a:pt x="27" y="6"/>
                      <a:pt x="19" y="0"/>
                      <a:pt x="13" y="0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5" name="Freeform 820">
                <a:extLst>
                  <a:ext uri="{FF2B5EF4-FFF2-40B4-BE49-F238E27FC236}">
                    <a16:creationId xmlns:a16="http://schemas.microsoft.com/office/drawing/2014/main" id="{55352A4E-1958-4A58-9CED-8B277DA8B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1" y="2628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3 h 27"/>
                  <a:gd name="T4" fmla="*/ 14 w 28"/>
                  <a:gd name="T5" fmla="*/ 0 h 27"/>
                  <a:gd name="T6" fmla="*/ 0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7"/>
                      <a:pt x="28" y="20"/>
                      <a:pt x="27" y="13"/>
                    </a:cubicBezTo>
                    <a:cubicBezTo>
                      <a:pt x="27" y="7"/>
                      <a:pt x="20" y="0"/>
                      <a:pt x="14" y="0"/>
                    </a:cubicBezTo>
                    <a:cubicBezTo>
                      <a:pt x="7" y="0"/>
                      <a:pt x="0" y="8"/>
                      <a:pt x="0" y="14"/>
                    </a:cubicBezTo>
                    <a:cubicBezTo>
                      <a:pt x="0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6" name="Freeform 821">
                <a:extLst>
                  <a:ext uri="{FF2B5EF4-FFF2-40B4-BE49-F238E27FC236}">
                    <a16:creationId xmlns:a16="http://schemas.microsoft.com/office/drawing/2014/main" id="{E1C1DDFC-B12D-4180-9ECE-4AD9DE2F0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0" y="2628"/>
                <a:ext cx="73" cy="72"/>
              </a:xfrm>
              <a:custGeom>
                <a:avLst/>
                <a:gdLst>
                  <a:gd name="T0" fmla="*/ 15 w 28"/>
                  <a:gd name="T1" fmla="*/ 27 h 28"/>
                  <a:gd name="T2" fmla="*/ 28 w 28"/>
                  <a:gd name="T3" fmla="*/ 14 h 28"/>
                  <a:gd name="T4" fmla="*/ 14 w 28"/>
                  <a:gd name="T5" fmla="*/ 0 h 28"/>
                  <a:gd name="T6" fmla="*/ 1 w 28"/>
                  <a:gd name="T7" fmla="*/ 14 h 28"/>
                  <a:gd name="T8" fmla="*/ 15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5" y="27"/>
                    </a:moveTo>
                    <a:cubicBezTo>
                      <a:pt x="21" y="27"/>
                      <a:pt x="28" y="20"/>
                      <a:pt x="28" y="14"/>
                    </a:cubicBezTo>
                    <a:cubicBezTo>
                      <a:pt x="27" y="6"/>
                      <a:pt x="19" y="0"/>
                      <a:pt x="14" y="0"/>
                    </a:cubicBezTo>
                    <a:cubicBezTo>
                      <a:pt x="7" y="0"/>
                      <a:pt x="0" y="8"/>
                      <a:pt x="1" y="14"/>
                    </a:cubicBezTo>
                    <a:cubicBezTo>
                      <a:pt x="1" y="21"/>
                      <a:pt x="8" y="28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7" name="Freeform 822">
                <a:extLst>
                  <a:ext uri="{FF2B5EF4-FFF2-40B4-BE49-F238E27FC236}">
                    <a16:creationId xmlns:a16="http://schemas.microsoft.com/office/drawing/2014/main" id="{5041C051-2270-4593-A372-4D18AAB09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3156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2 h 27"/>
                  <a:gd name="T4" fmla="*/ 14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6"/>
                      <a:pt x="28" y="19"/>
                      <a:pt x="27" y="12"/>
                    </a:cubicBezTo>
                    <a:cubicBezTo>
                      <a:pt x="27" y="6"/>
                      <a:pt x="20" y="0"/>
                      <a:pt x="14" y="0"/>
                    </a:cubicBezTo>
                    <a:cubicBezTo>
                      <a:pt x="7" y="0"/>
                      <a:pt x="0" y="7"/>
                      <a:pt x="0" y="13"/>
                    </a:cubicBezTo>
                    <a:cubicBezTo>
                      <a:pt x="1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8" name="Freeform 823">
                <a:extLst>
                  <a:ext uri="{FF2B5EF4-FFF2-40B4-BE49-F238E27FC236}">
                    <a16:creationId xmlns:a16="http://schemas.microsoft.com/office/drawing/2014/main" id="{94A827E7-0CCA-498B-9B95-3CF9FE5D7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" y="2838"/>
                <a:ext cx="73" cy="70"/>
              </a:xfrm>
              <a:custGeom>
                <a:avLst/>
                <a:gdLst>
                  <a:gd name="T0" fmla="*/ 15 w 28"/>
                  <a:gd name="T1" fmla="*/ 27 h 27"/>
                  <a:gd name="T2" fmla="*/ 28 w 28"/>
                  <a:gd name="T3" fmla="*/ 12 h 27"/>
                  <a:gd name="T4" fmla="*/ 14 w 28"/>
                  <a:gd name="T5" fmla="*/ 0 h 27"/>
                  <a:gd name="T6" fmla="*/ 1 w 28"/>
                  <a:gd name="T7" fmla="*/ 14 h 27"/>
                  <a:gd name="T8" fmla="*/ 15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21" y="26"/>
                      <a:pt x="28" y="19"/>
                      <a:pt x="28" y="12"/>
                    </a:cubicBezTo>
                    <a:cubicBezTo>
                      <a:pt x="27" y="6"/>
                      <a:pt x="20" y="0"/>
                      <a:pt x="14" y="0"/>
                    </a:cubicBezTo>
                    <a:cubicBezTo>
                      <a:pt x="7" y="0"/>
                      <a:pt x="0" y="7"/>
                      <a:pt x="1" y="14"/>
                    </a:cubicBezTo>
                    <a:cubicBezTo>
                      <a:pt x="1" y="20"/>
                      <a:pt x="8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9" name="Freeform 824">
                <a:extLst>
                  <a:ext uri="{FF2B5EF4-FFF2-40B4-BE49-F238E27FC236}">
                    <a16:creationId xmlns:a16="http://schemas.microsoft.com/office/drawing/2014/main" id="{0BD61273-3615-4B4A-98BA-9E9184B66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" y="2731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4 w 27"/>
                  <a:gd name="T5" fmla="*/ 1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1" y="27"/>
                      <a:pt x="27" y="19"/>
                      <a:pt x="27" y="14"/>
                    </a:cubicBezTo>
                    <a:cubicBezTo>
                      <a:pt x="26" y="7"/>
                      <a:pt x="21" y="2"/>
                      <a:pt x="14" y="1"/>
                    </a:cubicBezTo>
                    <a:cubicBezTo>
                      <a:pt x="8" y="0"/>
                      <a:pt x="0" y="7"/>
                      <a:pt x="0" y="14"/>
                    </a:cubicBezTo>
                    <a:cubicBezTo>
                      <a:pt x="0" y="20"/>
                      <a:pt x="7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0" name="Freeform 825">
                <a:extLst>
                  <a:ext uri="{FF2B5EF4-FFF2-40B4-BE49-F238E27FC236}">
                    <a16:creationId xmlns:a16="http://schemas.microsoft.com/office/drawing/2014/main" id="{F58B4FB5-6013-4D5A-9B18-45313B748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" y="2731"/>
                <a:ext cx="73" cy="73"/>
              </a:xfrm>
              <a:custGeom>
                <a:avLst/>
                <a:gdLst>
                  <a:gd name="T0" fmla="*/ 14 w 28"/>
                  <a:gd name="T1" fmla="*/ 27 h 28"/>
                  <a:gd name="T2" fmla="*/ 27 w 28"/>
                  <a:gd name="T3" fmla="*/ 13 h 28"/>
                  <a:gd name="T4" fmla="*/ 13 w 28"/>
                  <a:gd name="T5" fmla="*/ 1 h 28"/>
                  <a:gd name="T6" fmla="*/ 0 w 28"/>
                  <a:gd name="T7" fmla="*/ 14 h 28"/>
                  <a:gd name="T8" fmla="*/ 14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7"/>
                    </a:moveTo>
                    <a:cubicBezTo>
                      <a:pt x="21" y="27"/>
                      <a:pt x="28" y="19"/>
                      <a:pt x="27" y="13"/>
                    </a:cubicBezTo>
                    <a:cubicBezTo>
                      <a:pt x="26" y="7"/>
                      <a:pt x="19" y="0"/>
                      <a:pt x="13" y="1"/>
                    </a:cubicBezTo>
                    <a:cubicBezTo>
                      <a:pt x="7" y="1"/>
                      <a:pt x="0" y="8"/>
                      <a:pt x="0" y="14"/>
                    </a:cubicBezTo>
                    <a:cubicBezTo>
                      <a:pt x="0" y="21"/>
                      <a:pt x="8" y="28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1" name="Freeform 826">
                <a:extLst>
                  <a:ext uri="{FF2B5EF4-FFF2-40B4-BE49-F238E27FC236}">
                    <a16:creationId xmlns:a16="http://schemas.microsoft.com/office/drawing/2014/main" id="{BE2C4CDC-C48B-4C65-B832-268E4E013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7" y="2731"/>
                <a:ext cx="70" cy="73"/>
              </a:xfrm>
              <a:custGeom>
                <a:avLst/>
                <a:gdLst>
                  <a:gd name="T0" fmla="*/ 15 w 27"/>
                  <a:gd name="T1" fmla="*/ 27 h 28"/>
                  <a:gd name="T2" fmla="*/ 27 w 27"/>
                  <a:gd name="T3" fmla="*/ 14 h 28"/>
                  <a:gd name="T4" fmla="*/ 14 w 27"/>
                  <a:gd name="T5" fmla="*/ 1 h 28"/>
                  <a:gd name="T6" fmla="*/ 0 w 27"/>
                  <a:gd name="T7" fmla="*/ 15 h 28"/>
                  <a:gd name="T8" fmla="*/ 15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5" y="27"/>
                    </a:moveTo>
                    <a:cubicBezTo>
                      <a:pt x="21" y="27"/>
                      <a:pt x="27" y="20"/>
                      <a:pt x="27" y="14"/>
                    </a:cubicBezTo>
                    <a:cubicBezTo>
                      <a:pt x="27" y="7"/>
                      <a:pt x="20" y="0"/>
                      <a:pt x="14" y="1"/>
                    </a:cubicBezTo>
                    <a:cubicBezTo>
                      <a:pt x="7" y="1"/>
                      <a:pt x="0" y="8"/>
                      <a:pt x="0" y="15"/>
                    </a:cubicBezTo>
                    <a:cubicBezTo>
                      <a:pt x="1" y="21"/>
                      <a:pt x="8" y="28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2" name="Freeform 827">
                <a:extLst>
                  <a:ext uri="{FF2B5EF4-FFF2-40B4-BE49-F238E27FC236}">
                    <a16:creationId xmlns:a16="http://schemas.microsoft.com/office/drawing/2014/main" id="{07153577-F68E-498E-AE52-2992D093E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4" y="3050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5 h 27"/>
                  <a:gd name="T4" fmla="*/ 14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1"/>
                      <a:pt x="27" y="15"/>
                    </a:cubicBezTo>
                    <a:cubicBezTo>
                      <a:pt x="28" y="8"/>
                      <a:pt x="21" y="1"/>
                      <a:pt x="14" y="0"/>
                    </a:cubicBezTo>
                    <a:cubicBezTo>
                      <a:pt x="8" y="0"/>
                      <a:pt x="1" y="7"/>
                      <a:pt x="0" y="13"/>
                    </a:cubicBezTo>
                    <a:cubicBezTo>
                      <a:pt x="0" y="20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3" name="Freeform 828">
                <a:extLst>
                  <a:ext uri="{FF2B5EF4-FFF2-40B4-BE49-F238E27FC236}">
                    <a16:creationId xmlns:a16="http://schemas.microsoft.com/office/drawing/2014/main" id="{F026525E-BA60-4D21-87E4-F7BB2066BC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3260"/>
                <a:ext cx="70" cy="70"/>
              </a:xfrm>
              <a:custGeom>
                <a:avLst/>
                <a:gdLst>
                  <a:gd name="T0" fmla="*/ 13 w 27"/>
                  <a:gd name="T1" fmla="*/ 0 h 27"/>
                  <a:gd name="T2" fmla="*/ 0 w 27"/>
                  <a:gd name="T3" fmla="*/ 13 h 27"/>
                  <a:gd name="T4" fmla="*/ 13 w 27"/>
                  <a:gd name="T5" fmla="*/ 27 h 27"/>
                  <a:gd name="T6" fmla="*/ 27 w 27"/>
                  <a:gd name="T7" fmla="*/ 14 h 27"/>
                  <a:gd name="T8" fmla="*/ 13 w 2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0"/>
                    </a:moveTo>
                    <a:cubicBezTo>
                      <a:pt x="7" y="0"/>
                      <a:pt x="0" y="7"/>
                      <a:pt x="0" y="13"/>
                    </a:cubicBezTo>
                    <a:cubicBezTo>
                      <a:pt x="0" y="19"/>
                      <a:pt x="6" y="27"/>
                      <a:pt x="13" y="27"/>
                    </a:cubicBezTo>
                    <a:cubicBezTo>
                      <a:pt x="19" y="27"/>
                      <a:pt x="27" y="20"/>
                      <a:pt x="27" y="14"/>
                    </a:cubicBezTo>
                    <a:cubicBezTo>
                      <a:pt x="27" y="8"/>
                      <a:pt x="21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4" name="Freeform 829">
                <a:extLst>
                  <a:ext uri="{FF2B5EF4-FFF2-40B4-BE49-F238E27FC236}">
                    <a16:creationId xmlns:a16="http://schemas.microsoft.com/office/drawing/2014/main" id="{9A1AAFD9-F3ED-4C69-B8DC-B248722FA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3260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3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0" y="27"/>
                      <a:pt x="26" y="20"/>
                      <a:pt x="27" y="14"/>
                    </a:cubicBezTo>
                    <a:cubicBezTo>
                      <a:pt x="27" y="8"/>
                      <a:pt x="20" y="0"/>
                      <a:pt x="13" y="0"/>
                    </a:cubicBezTo>
                    <a:cubicBezTo>
                      <a:pt x="8" y="0"/>
                      <a:pt x="0" y="6"/>
                      <a:pt x="0" y="14"/>
                    </a:cubicBezTo>
                    <a:cubicBezTo>
                      <a:pt x="0" y="21"/>
                      <a:pt x="8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5" name="Freeform 830">
                <a:extLst>
                  <a:ext uri="{FF2B5EF4-FFF2-40B4-BE49-F238E27FC236}">
                    <a16:creationId xmlns:a16="http://schemas.microsoft.com/office/drawing/2014/main" id="{E503FDA3-1934-4F0B-BA25-58D5BE474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" y="3050"/>
                <a:ext cx="73" cy="73"/>
              </a:xfrm>
              <a:custGeom>
                <a:avLst/>
                <a:gdLst>
                  <a:gd name="T0" fmla="*/ 15 w 28"/>
                  <a:gd name="T1" fmla="*/ 27 h 28"/>
                  <a:gd name="T2" fmla="*/ 27 w 28"/>
                  <a:gd name="T3" fmla="*/ 13 h 28"/>
                  <a:gd name="T4" fmla="*/ 14 w 28"/>
                  <a:gd name="T5" fmla="*/ 0 h 28"/>
                  <a:gd name="T6" fmla="*/ 1 w 28"/>
                  <a:gd name="T7" fmla="*/ 14 h 28"/>
                  <a:gd name="T8" fmla="*/ 15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5" y="27"/>
                    </a:moveTo>
                    <a:cubicBezTo>
                      <a:pt x="21" y="27"/>
                      <a:pt x="28" y="19"/>
                      <a:pt x="27" y="13"/>
                    </a:cubicBezTo>
                    <a:cubicBezTo>
                      <a:pt x="27" y="7"/>
                      <a:pt x="20" y="0"/>
                      <a:pt x="14" y="0"/>
                    </a:cubicBezTo>
                    <a:cubicBezTo>
                      <a:pt x="7" y="0"/>
                      <a:pt x="0" y="8"/>
                      <a:pt x="1" y="14"/>
                    </a:cubicBezTo>
                    <a:cubicBezTo>
                      <a:pt x="1" y="21"/>
                      <a:pt x="8" y="28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6" name="Freeform 831">
                <a:extLst>
                  <a:ext uri="{FF2B5EF4-FFF2-40B4-BE49-F238E27FC236}">
                    <a16:creationId xmlns:a16="http://schemas.microsoft.com/office/drawing/2014/main" id="{2475BA79-AAA7-4E76-BE8A-7F7B2839E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3050"/>
                <a:ext cx="70" cy="73"/>
              </a:xfrm>
              <a:custGeom>
                <a:avLst/>
                <a:gdLst>
                  <a:gd name="T0" fmla="*/ 12 w 27"/>
                  <a:gd name="T1" fmla="*/ 27 h 28"/>
                  <a:gd name="T2" fmla="*/ 27 w 27"/>
                  <a:gd name="T3" fmla="*/ 14 h 28"/>
                  <a:gd name="T4" fmla="*/ 13 w 27"/>
                  <a:gd name="T5" fmla="*/ 0 h 28"/>
                  <a:gd name="T6" fmla="*/ 0 w 27"/>
                  <a:gd name="T7" fmla="*/ 14 h 28"/>
                  <a:gd name="T8" fmla="*/ 12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2" y="27"/>
                    </a:moveTo>
                    <a:cubicBezTo>
                      <a:pt x="19" y="28"/>
                      <a:pt x="26" y="21"/>
                      <a:pt x="27" y="14"/>
                    </a:cubicBezTo>
                    <a:cubicBezTo>
                      <a:pt x="27" y="8"/>
                      <a:pt x="20" y="1"/>
                      <a:pt x="13" y="0"/>
                    </a:cubicBezTo>
                    <a:cubicBezTo>
                      <a:pt x="8" y="0"/>
                      <a:pt x="0" y="7"/>
                      <a:pt x="0" y="14"/>
                    </a:cubicBezTo>
                    <a:cubicBezTo>
                      <a:pt x="0" y="20"/>
                      <a:pt x="6" y="27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7" name="Freeform 832">
                <a:extLst>
                  <a:ext uri="{FF2B5EF4-FFF2-40B4-BE49-F238E27FC236}">
                    <a16:creationId xmlns:a16="http://schemas.microsoft.com/office/drawing/2014/main" id="{DA95E877-685B-4357-BA46-5B166A1C1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3260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4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7" y="8"/>
                      <a:pt x="21" y="0"/>
                      <a:pt x="14" y="0"/>
                    </a:cubicBezTo>
                    <a:cubicBezTo>
                      <a:pt x="6" y="0"/>
                      <a:pt x="0" y="8"/>
                      <a:pt x="0" y="14"/>
                    </a:cubicBezTo>
                    <a:cubicBezTo>
                      <a:pt x="1" y="20"/>
                      <a:pt x="7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8" name="Freeform 833">
                <a:extLst>
                  <a:ext uri="{FF2B5EF4-FFF2-40B4-BE49-F238E27FC236}">
                    <a16:creationId xmlns:a16="http://schemas.microsoft.com/office/drawing/2014/main" id="{553423D5-BDF9-4F9D-8AB9-87E327BB8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" y="2838"/>
                <a:ext cx="72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4 h 27"/>
                  <a:gd name="T4" fmla="*/ 14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6"/>
                      <a:pt x="26" y="21"/>
                      <a:pt x="27" y="14"/>
                    </a:cubicBezTo>
                    <a:cubicBezTo>
                      <a:pt x="28" y="8"/>
                      <a:pt x="21" y="0"/>
                      <a:pt x="14" y="0"/>
                    </a:cubicBezTo>
                    <a:cubicBezTo>
                      <a:pt x="8" y="0"/>
                      <a:pt x="1" y="7"/>
                      <a:pt x="0" y="13"/>
                    </a:cubicBezTo>
                    <a:cubicBezTo>
                      <a:pt x="0" y="21"/>
                      <a:pt x="9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9" name="Freeform 834">
                <a:extLst>
                  <a:ext uri="{FF2B5EF4-FFF2-40B4-BE49-F238E27FC236}">
                    <a16:creationId xmlns:a16="http://schemas.microsoft.com/office/drawing/2014/main" id="{0E4B45D9-F736-47C3-AA38-4803E0B49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6" y="3258"/>
                <a:ext cx="70" cy="72"/>
              </a:xfrm>
              <a:custGeom>
                <a:avLst/>
                <a:gdLst>
                  <a:gd name="T0" fmla="*/ 14 w 27"/>
                  <a:gd name="T1" fmla="*/ 28 h 28"/>
                  <a:gd name="T2" fmla="*/ 27 w 27"/>
                  <a:gd name="T3" fmla="*/ 14 h 28"/>
                  <a:gd name="T4" fmla="*/ 13 w 27"/>
                  <a:gd name="T5" fmla="*/ 1 h 28"/>
                  <a:gd name="T6" fmla="*/ 0 w 27"/>
                  <a:gd name="T7" fmla="*/ 14 h 28"/>
                  <a:gd name="T8" fmla="*/ 14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20" y="28"/>
                      <a:pt x="27" y="21"/>
                      <a:pt x="27" y="14"/>
                    </a:cubicBezTo>
                    <a:cubicBezTo>
                      <a:pt x="27" y="7"/>
                      <a:pt x="19" y="0"/>
                      <a:pt x="13" y="1"/>
                    </a:cubicBezTo>
                    <a:cubicBezTo>
                      <a:pt x="6" y="2"/>
                      <a:pt x="1" y="7"/>
                      <a:pt x="0" y="14"/>
                    </a:cubicBezTo>
                    <a:cubicBezTo>
                      <a:pt x="0" y="20"/>
                      <a:pt x="6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0" name="Freeform 835">
                <a:extLst>
                  <a:ext uri="{FF2B5EF4-FFF2-40B4-BE49-F238E27FC236}">
                    <a16:creationId xmlns:a16="http://schemas.microsoft.com/office/drawing/2014/main" id="{54C51792-157E-4A33-A925-962201F17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2" y="3260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4 h 27"/>
                  <a:gd name="T4" fmla="*/ 13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19" y="27"/>
                      <a:pt x="26" y="20"/>
                      <a:pt x="27" y="14"/>
                    </a:cubicBezTo>
                    <a:cubicBezTo>
                      <a:pt x="27" y="7"/>
                      <a:pt x="20" y="0"/>
                      <a:pt x="13" y="0"/>
                    </a:cubicBezTo>
                    <a:cubicBezTo>
                      <a:pt x="8" y="0"/>
                      <a:pt x="0" y="6"/>
                      <a:pt x="0" y="14"/>
                    </a:cubicBezTo>
                    <a:cubicBezTo>
                      <a:pt x="0" y="20"/>
                      <a:pt x="6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1" name="Freeform 836">
                <a:extLst>
                  <a:ext uri="{FF2B5EF4-FFF2-40B4-BE49-F238E27FC236}">
                    <a16:creationId xmlns:a16="http://schemas.microsoft.com/office/drawing/2014/main" id="{B4D30D86-7EC8-4734-AD1A-62D04CFE5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2" y="3050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7 w 27"/>
                  <a:gd name="T3" fmla="*/ 15 h 27"/>
                  <a:gd name="T4" fmla="*/ 14 w 27"/>
                  <a:gd name="T5" fmla="*/ 0 h 27"/>
                  <a:gd name="T6" fmla="*/ 0 w 27"/>
                  <a:gd name="T7" fmla="*/ 14 h 27"/>
                  <a:gd name="T8" fmla="*/ 13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20" y="27"/>
                      <a:pt x="27" y="21"/>
                      <a:pt x="27" y="15"/>
                    </a:cubicBezTo>
                    <a:cubicBezTo>
                      <a:pt x="27" y="8"/>
                      <a:pt x="21" y="1"/>
                      <a:pt x="14" y="0"/>
                    </a:cubicBezTo>
                    <a:cubicBezTo>
                      <a:pt x="8" y="0"/>
                      <a:pt x="0" y="7"/>
                      <a:pt x="0" y="14"/>
                    </a:cubicBezTo>
                    <a:cubicBezTo>
                      <a:pt x="0" y="19"/>
                      <a:pt x="6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2" name="Freeform 837">
                <a:extLst>
                  <a:ext uri="{FF2B5EF4-FFF2-40B4-BE49-F238E27FC236}">
                    <a16:creationId xmlns:a16="http://schemas.microsoft.com/office/drawing/2014/main" id="{D61C421E-BFA2-43AB-BCA2-B52EF1D8A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" y="3260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5 w 27"/>
                  <a:gd name="T5" fmla="*/ 0 h 27"/>
                  <a:gd name="T6" fmla="*/ 0 w 27"/>
                  <a:gd name="T7" fmla="*/ 13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19" y="27"/>
                      <a:pt x="27" y="21"/>
                      <a:pt x="27" y="13"/>
                    </a:cubicBezTo>
                    <a:cubicBezTo>
                      <a:pt x="27" y="7"/>
                      <a:pt x="21" y="0"/>
                      <a:pt x="15" y="0"/>
                    </a:cubicBezTo>
                    <a:cubicBezTo>
                      <a:pt x="8" y="0"/>
                      <a:pt x="1" y="6"/>
                      <a:pt x="0" y="13"/>
                    </a:cubicBezTo>
                    <a:cubicBezTo>
                      <a:pt x="0" y="19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3" name="Freeform 838">
                <a:extLst>
                  <a:ext uri="{FF2B5EF4-FFF2-40B4-BE49-F238E27FC236}">
                    <a16:creationId xmlns:a16="http://schemas.microsoft.com/office/drawing/2014/main" id="{C0A1F44F-E155-4503-A1F6-1A23D587F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7" y="3260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7 w 27"/>
                  <a:gd name="T3" fmla="*/ 13 h 27"/>
                  <a:gd name="T4" fmla="*/ 14 w 27"/>
                  <a:gd name="T5" fmla="*/ 0 h 27"/>
                  <a:gd name="T6" fmla="*/ 0 w 27"/>
                  <a:gd name="T7" fmla="*/ 14 h 27"/>
                  <a:gd name="T8" fmla="*/ 14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21" y="27"/>
                      <a:pt x="27" y="19"/>
                      <a:pt x="27" y="13"/>
                    </a:cubicBezTo>
                    <a:cubicBezTo>
                      <a:pt x="27" y="7"/>
                      <a:pt x="20" y="0"/>
                      <a:pt x="14" y="0"/>
                    </a:cubicBezTo>
                    <a:cubicBezTo>
                      <a:pt x="6" y="0"/>
                      <a:pt x="0" y="8"/>
                      <a:pt x="0" y="14"/>
                    </a:cubicBezTo>
                    <a:cubicBezTo>
                      <a:pt x="0" y="20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4" name="Freeform 839">
                <a:extLst>
                  <a:ext uri="{FF2B5EF4-FFF2-40B4-BE49-F238E27FC236}">
                    <a16:creationId xmlns:a16="http://schemas.microsoft.com/office/drawing/2014/main" id="{0B1AD100-2BF1-448B-A02E-A8782E88E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" y="3154"/>
                <a:ext cx="72" cy="72"/>
              </a:xfrm>
              <a:custGeom>
                <a:avLst/>
                <a:gdLst>
                  <a:gd name="T0" fmla="*/ 14 w 28"/>
                  <a:gd name="T1" fmla="*/ 28 h 28"/>
                  <a:gd name="T2" fmla="*/ 27 w 28"/>
                  <a:gd name="T3" fmla="*/ 15 h 28"/>
                  <a:gd name="T4" fmla="*/ 14 w 28"/>
                  <a:gd name="T5" fmla="*/ 1 h 28"/>
                  <a:gd name="T6" fmla="*/ 0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0" y="28"/>
                      <a:pt x="27" y="21"/>
                      <a:pt x="27" y="15"/>
                    </a:cubicBezTo>
                    <a:cubicBezTo>
                      <a:pt x="28" y="8"/>
                      <a:pt x="21" y="1"/>
                      <a:pt x="14" y="1"/>
                    </a:cubicBezTo>
                    <a:cubicBezTo>
                      <a:pt x="8" y="0"/>
                      <a:pt x="0" y="8"/>
                      <a:pt x="0" y="14"/>
                    </a:cubicBezTo>
                    <a:cubicBezTo>
                      <a:pt x="0" y="19"/>
                      <a:pt x="6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5" name="Freeform 840">
                <a:extLst>
                  <a:ext uri="{FF2B5EF4-FFF2-40B4-BE49-F238E27FC236}">
                    <a16:creationId xmlns:a16="http://schemas.microsoft.com/office/drawing/2014/main" id="{5C06CB07-B0B6-440A-9870-4B19D0584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0" y="2941"/>
                <a:ext cx="73" cy="70"/>
              </a:xfrm>
              <a:custGeom>
                <a:avLst/>
                <a:gdLst>
                  <a:gd name="T0" fmla="*/ 15 w 28"/>
                  <a:gd name="T1" fmla="*/ 27 h 27"/>
                  <a:gd name="T2" fmla="*/ 27 w 28"/>
                  <a:gd name="T3" fmla="*/ 13 h 27"/>
                  <a:gd name="T4" fmla="*/ 14 w 28"/>
                  <a:gd name="T5" fmla="*/ 0 h 27"/>
                  <a:gd name="T6" fmla="*/ 1 w 28"/>
                  <a:gd name="T7" fmla="*/ 14 h 27"/>
                  <a:gd name="T8" fmla="*/ 15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21" y="27"/>
                      <a:pt x="28" y="19"/>
                      <a:pt x="27" y="13"/>
                    </a:cubicBezTo>
                    <a:cubicBezTo>
                      <a:pt x="27" y="7"/>
                      <a:pt x="20" y="0"/>
                      <a:pt x="14" y="0"/>
                    </a:cubicBezTo>
                    <a:cubicBezTo>
                      <a:pt x="7" y="0"/>
                      <a:pt x="0" y="8"/>
                      <a:pt x="1" y="14"/>
                    </a:cubicBezTo>
                    <a:cubicBezTo>
                      <a:pt x="1" y="21"/>
                      <a:pt x="8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6" name="Freeform 841">
                <a:extLst>
                  <a:ext uri="{FF2B5EF4-FFF2-40B4-BE49-F238E27FC236}">
                    <a16:creationId xmlns:a16="http://schemas.microsoft.com/office/drawing/2014/main" id="{6BB1F632-60D8-48F8-96D6-6CCD9C21F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9" y="3154"/>
                <a:ext cx="70" cy="72"/>
              </a:xfrm>
              <a:custGeom>
                <a:avLst/>
                <a:gdLst>
                  <a:gd name="T0" fmla="*/ 14 w 27"/>
                  <a:gd name="T1" fmla="*/ 28 h 28"/>
                  <a:gd name="T2" fmla="*/ 27 w 27"/>
                  <a:gd name="T3" fmla="*/ 13 h 28"/>
                  <a:gd name="T4" fmla="*/ 12 w 27"/>
                  <a:gd name="T5" fmla="*/ 1 h 28"/>
                  <a:gd name="T6" fmla="*/ 0 w 27"/>
                  <a:gd name="T7" fmla="*/ 14 h 28"/>
                  <a:gd name="T8" fmla="*/ 14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20" y="27"/>
                      <a:pt x="27" y="20"/>
                      <a:pt x="27" y="13"/>
                    </a:cubicBezTo>
                    <a:cubicBezTo>
                      <a:pt x="26" y="7"/>
                      <a:pt x="19" y="0"/>
                      <a:pt x="12" y="1"/>
                    </a:cubicBezTo>
                    <a:cubicBezTo>
                      <a:pt x="6" y="1"/>
                      <a:pt x="0" y="8"/>
                      <a:pt x="0" y="14"/>
                    </a:cubicBezTo>
                    <a:cubicBezTo>
                      <a:pt x="0" y="21"/>
                      <a:pt x="7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7" name="Freeform 842">
                <a:extLst>
                  <a:ext uri="{FF2B5EF4-FFF2-40B4-BE49-F238E27FC236}">
                    <a16:creationId xmlns:a16="http://schemas.microsoft.com/office/drawing/2014/main" id="{43D50B84-D717-488D-9F5C-37E57059D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" y="2731"/>
                <a:ext cx="72" cy="73"/>
              </a:xfrm>
              <a:custGeom>
                <a:avLst/>
                <a:gdLst>
                  <a:gd name="T0" fmla="*/ 14 w 28"/>
                  <a:gd name="T1" fmla="*/ 27 h 28"/>
                  <a:gd name="T2" fmla="*/ 27 w 28"/>
                  <a:gd name="T3" fmla="*/ 14 h 28"/>
                  <a:gd name="T4" fmla="*/ 15 w 28"/>
                  <a:gd name="T5" fmla="*/ 1 h 28"/>
                  <a:gd name="T6" fmla="*/ 1 w 28"/>
                  <a:gd name="T7" fmla="*/ 13 h 28"/>
                  <a:gd name="T8" fmla="*/ 14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7"/>
                    </a:moveTo>
                    <a:cubicBezTo>
                      <a:pt x="20" y="28"/>
                      <a:pt x="27" y="21"/>
                      <a:pt x="27" y="14"/>
                    </a:cubicBezTo>
                    <a:cubicBezTo>
                      <a:pt x="28" y="8"/>
                      <a:pt x="21" y="1"/>
                      <a:pt x="15" y="1"/>
                    </a:cubicBezTo>
                    <a:cubicBezTo>
                      <a:pt x="9" y="0"/>
                      <a:pt x="1" y="7"/>
                      <a:pt x="1" y="13"/>
                    </a:cubicBezTo>
                    <a:cubicBezTo>
                      <a:pt x="0" y="20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8" name="Freeform 843">
                <a:extLst>
                  <a:ext uri="{FF2B5EF4-FFF2-40B4-BE49-F238E27FC236}">
                    <a16:creationId xmlns:a16="http://schemas.microsoft.com/office/drawing/2014/main" id="{16AAD35B-C2B5-4EB6-A9AF-1FC6E5BF5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2731"/>
                <a:ext cx="70" cy="73"/>
              </a:xfrm>
              <a:custGeom>
                <a:avLst/>
                <a:gdLst>
                  <a:gd name="T0" fmla="*/ 14 w 27"/>
                  <a:gd name="T1" fmla="*/ 27 h 28"/>
                  <a:gd name="T2" fmla="*/ 27 w 27"/>
                  <a:gd name="T3" fmla="*/ 14 h 28"/>
                  <a:gd name="T4" fmla="*/ 13 w 27"/>
                  <a:gd name="T5" fmla="*/ 1 h 28"/>
                  <a:gd name="T6" fmla="*/ 0 w 27"/>
                  <a:gd name="T7" fmla="*/ 14 h 28"/>
                  <a:gd name="T8" fmla="*/ 14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4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6" y="7"/>
                      <a:pt x="19" y="0"/>
                      <a:pt x="13" y="1"/>
                    </a:cubicBezTo>
                    <a:cubicBezTo>
                      <a:pt x="6" y="1"/>
                      <a:pt x="0" y="8"/>
                      <a:pt x="0" y="14"/>
                    </a:cubicBezTo>
                    <a:cubicBezTo>
                      <a:pt x="0" y="21"/>
                      <a:pt x="8" y="28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9" name="Freeform 844">
                <a:extLst>
                  <a:ext uri="{FF2B5EF4-FFF2-40B4-BE49-F238E27FC236}">
                    <a16:creationId xmlns:a16="http://schemas.microsoft.com/office/drawing/2014/main" id="{B4E409BE-D9A7-4911-83EE-F8B4EEBD6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5" y="2731"/>
                <a:ext cx="70" cy="73"/>
              </a:xfrm>
              <a:custGeom>
                <a:avLst/>
                <a:gdLst>
                  <a:gd name="T0" fmla="*/ 13 w 27"/>
                  <a:gd name="T1" fmla="*/ 27 h 28"/>
                  <a:gd name="T2" fmla="*/ 27 w 27"/>
                  <a:gd name="T3" fmla="*/ 14 h 28"/>
                  <a:gd name="T4" fmla="*/ 13 w 27"/>
                  <a:gd name="T5" fmla="*/ 1 h 28"/>
                  <a:gd name="T6" fmla="*/ 0 w 27"/>
                  <a:gd name="T7" fmla="*/ 13 h 28"/>
                  <a:gd name="T8" fmla="*/ 13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27"/>
                    </a:moveTo>
                    <a:cubicBezTo>
                      <a:pt x="19" y="28"/>
                      <a:pt x="27" y="21"/>
                      <a:pt x="27" y="14"/>
                    </a:cubicBezTo>
                    <a:cubicBezTo>
                      <a:pt x="27" y="9"/>
                      <a:pt x="21" y="0"/>
                      <a:pt x="13" y="1"/>
                    </a:cubicBezTo>
                    <a:cubicBezTo>
                      <a:pt x="7" y="1"/>
                      <a:pt x="0" y="7"/>
                      <a:pt x="0" y="13"/>
                    </a:cubicBezTo>
                    <a:cubicBezTo>
                      <a:pt x="0" y="20"/>
                      <a:pt x="6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0" name="Freeform 845">
                <a:extLst>
                  <a:ext uri="{FF2B5EF4-FFF2-40B4-BE49-F238E27FC236}">
                    <a16:creationId xmlns:a16="http://schemas.microsoft.com/office/drawing/2014/main" id="{1610220F-4D4B-4EC4-ACB4-759FED371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3" y="2731"/>
                <a:ext cx="73" cy="73"/>
              </a:xfrm>
              <a:custGeom>
                <a:avLst/>
                <a:gdLst>
                  <a:gd name="T0" fmla="*/ 14 w 28"/>
                  <a:gd name="T1" fmla="*/ 27 h 28"/>
                  <a:gd name="T2" fmla="*/ 27 w 28"/>
                  <a:gd name="T3" fmla="*/ 15 h 28"/>
                  <a:gd name="T4" fmla="*/ 14 w 28"/>
                  <a:gd name="T5" fmla="*/ 1 h 28"/>
                  <a:gd name="T6" fmla="*/ 0 w 28"/>
                  <a:gd name="T7" fmla="*/ 14 h 28"/>
                  <a:gd name="T8" fmla="*/ 14 w 28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7"/>
                    </a:moveTo>
                    <a:cubicBezTo>
                      <a:pt x="21" y="27"/>
                      <a:pt x="26" y="21"/>
                      <a:pt x="27" y="15"/>
                    </a:cubicBezTo>
                    <a:cubicBezTo>
                      <a:pt x="28" y="8"/>
                      <a:pt x="21" y="1"/>
                      <a:pt x="14" y="1"/>
                    </a:cubicBezTo>
                    <a:cubicBezTo>
                      <a:pt x="8" y="0"/>
                      <a:pt x="0" y="7"/>
                      <a:pt x="0" y="14"/>
                    </a:cubicBezTo>
                    <a:cubicBezTo>
                      <a:pt x="0" y="21"/>
                      <a:pt x="8" y="28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1" name="Freeform 846">
                <a:extLst>
                  <a:ext uri="{FF2B5EF4-FFF2-40B4-BE49-F238E27FC236}">
                    <a16:creationId xmlns:a16="http://schemas.microsoft.com/office/drawing/2014/main" id="{DC1BACB4-266B-44FB-94B6-1BB884E78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7" y="2731"/>
                <a:ext cx="70" cy="73"/>
              </a:xfrm>
              <a:custGeom>
                <a:avLst/>
                <a:gdLst>
                  <a:gd name="T0" fmla="*/ 14 w 27"/>
                  <a:gd name="T1" fmla="*/ 27 h 28"/>
                  <a:gd name="T2" fmla="*/ 27 w 27"/>
                  <a:gd name="T3" fmla="*/ 14 h 28"/>
                  <a:gd name="T4" fmla="*/ 15 w 27"/>
                  <a:gd name="T5" fmla="*/ 1 h 28"/>
                  <a:gd name="T6" fmla="*/ 0 w 27"/>
                  <a:gd name="T7" fmla="*/ 14 h 28"/>
                  <a:gd name="T8" fmla="*/ 14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4" y="27"/>
                    </a:moveTo>
                    <a:cubicBezTo>
                      <a:pt x="19" y="28"/>
                      <a:pt x="27" y="21"/>
                      <a:pt x="27" y="14"/>
                    </a:cubicBezTo>
                    <a:cubicBezTo>
                      <a:pt x="27" y="8"/>
                      <a:pt x="21" y="1"/>
                      <a:pt x="15" y="1"/>
                    </a:cubicBezTo>
                    <a:cubicBezTo>
                      <a:pt x="8" y="0"/>
                      <a:pt x="1" y="7"/>
                      <a:pt x="0" y="14"/>
                    </a:cubicBezTo>
                    <a:cubicBezTo>
                      <a:pt x="0" y="20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2" name="Freeform 847">
                <a:extLst>
                  <a:ext uri="{FF2B5EF4-FFF2-40B4-BE49-F238E27FC236}">
                    <a16:creationId xmlns:a16="http://schemas.microsoft.com/office/drawing/2014/main" id="{04D65E57-3CB5-46BC-988C-37FFC7658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3" y="3154"/>
                <a:ext cx="72" cy="72"/>
              </a:xfrm>
              <a:custGeom>
                <a:avLst/>
                <a:gdLst>
                  <a:gd name="T0" fmla="*/ 14 w 28"/>
                  <a:gd name="T1" fmla="*/ 28 h 28"/>
                  <a:gd name="T2" fmla="*/ 27 w 28"/>
                  <a:gd name="T3" fmla="*/ 14 h 28"/>
                  <a:gd name="T4" fmla="*/ 13 w 28"/>
                  <a:gd name="T5" fmla="*/ 1 h 28"/>
                  <a:gd name="T6" fmla="*/ 1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1" y="28"/>
                      <a:pt x="28" y="20"/>
                      <a:pt x="27" y="14"/>
                    </a:cubicBezTo>
                    <a:cubicBezTo>
                      <a:pt x="27" y="7"/>
                      <a:pt x="20" y="0"/>
                      <a:pt x="13" y="1"/>
                    </a:cubicBezTo>
                    <a:cubicBezTo>
                      <a:pt x="7" y="1"/>
                      <a:pt x="1" y="8"/>
                      <a:pt x="1" y="14"/>
                    </a:cubicBezTo>
                    <a:cubicBezTo>
                      <a:pt x="0" y="21"/>
                      <a:pt x="9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" name="Freeform 848">
                <a:extLst>
                  <a:ext uri="{FF2B5EF4-FFF2-40B4-BE49-F238E27FC236}">
                    <a16:creationId xmlns:a16="http://schemas.microsoft.com/office/drawing/2014/main" id="{940B4905-4EE0-4FC1-9160-B633288F7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2" y="2628"/>
                <a:ext cx="70" cy="72"/>
              </a:xfrm>
              <a:custGeom>
                <a:avLst/>
                <a:gdLst>
                  <a:gd name="T0" fmla="*/ 13 w 27"/>
                  <a:gd name="T1" fmla="*/ 0 h 28"/>
                  <a:gd name="T2" fmla="*/ 0 w 27"/>
                  <a:gd name="T3" fmla="*/ 14 h 28"/>
                  <a:gd name="T4" fmla="*/ 12 w 27"/>
                  <a:gd name="T5" fmla="*/ 27 h 28"/>
                  <a:gd name="T6" fmla="*/ 27 w 27"/>
                  <a:gd name="T7" fmla="*/ 14 h 28"/>
                  <a:gd name="T8" fmla="*/ 13 w 2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0"/>
                    </a:moveTo>
                    <a:cubicBezTo>
                      <a:pt x="8" y="0"/>
                      <a:pt x="0" y="6"/>
                      <a:pt x="0" y="14"/>
                    </a:cubicBezTo>
                    <a:cubicBezTo>
                      <a:pt x="0" y="20"/>
                      <a:pt x="6" y="27"/>
                      <a:pt x="12" y="27"/>
                    </a:cubicBezTo>
                    <a:cubicBezTo>
                      <a:pt x="19" y="28"/>
                      <a:pt x="26" y="21"/>
                      <a:pt x="27" y="14"/>
                    </a:cubicBezTo>
                    <a:cubicBezTo>
                      <a:pt x="27" y="8"/>
                      <a:pt x="20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4" name="Freeform 849">
                <a:extLst>
                  <a:ext uri="{FF2B5EF4-FFF2-40B4-BE49-F238E27FC236}">
                    <a16:creationId xmlns:a16="http://schemas.microsoft.com/office/drawing/2014/main" id="{E37647FA-C6ED-49ED-87CA-F2CBBFBE1F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2521"/>
                <a:ext cx="70" cy="73"/>
              </a:xfrm>
              <a:custGeom>
                <a:avLst/>
                <a:gdLst>
                  <a:gd name="T0" fmla="*/ 14 w 27"/>
                  <a:gd name="T1" fmla="*/ 28 h 28"/>
                  <a:gd name="T2" fmla="*/ 27 w 27"/>
                  <a:gd name="T3" fmla="*/ 14 h 28"/>
                  <a:gd name="T4" fmla="*/ 12 w 27"/>
                  <a:gd name="T5" fmla="*/ 1 h 28"/>
                  <a:gd name="T6" fmla="*/ 0 w 27"/>
                  <a:gd name="T7" fmla="*/ 15 h 28"/>
                  <a:gd name="T8" fmla="*/ 14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6" y="7"/>
                      <a:pt x="19" y="0"/>
                      <a:pt x="12" y="1"/>
                    </a:cubicBezTo>
                    <a:cubicBezTo>
                      <a:pt x="6" y="1"/>
                      <a:pt x="0" y="8"/>
                      <a:pt x="0" y="15"/>
                    </a:cubicBezTo>
                    <a:cubicBezTo>
                      <a:pt x="0" y="21"/>
                      <a:pt x="7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5" name="Freeform 850">
                <a:extLst>
                  <a:ext uri="{FF2B5EF4-FFF2-40B4-BE49-F238E27FC236}">
                    <a16:creationId xmlns:a16="http://schemas.microsoft.com/office/drawing/2014/main" id="{4911A695-970A-4FEE-B89A-215AE25AF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" y="2521"/>
                <a:ext cx="70" cy="73"/>
              </a:xfrm>
              <a:custGeom>
                <a:avLst/>
                <a:gdLst>
                  <a:gd name="T0" fmla="*/ 13 w 27"/>
                  <a:gd name="T1" fmla="*/ 28 h 28"/>
                  <a:gd name="T2" fmla="*/ 27 w 27"/>
                  <a:gd name="T3" fmla="*/ 14 h 28"/>
                  <a:gd name="T4" fmla="*/ 15 w 27"/>
                  <a:gd name="T5" fmla="*/ 1 h 28"/>
                  <a:gd name="T6" fmla="*/ 0 w 27"/>
                  <a:gd name="T7" fmla="*/ 14 h 28"/>
                  <a:gd name="T8" fmla="*/ 13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20" y="28"/>
                      <a:pt x="27" y="21"/>
                      <a:pt x="27" y="14"/>
                    </a:cubicBezTo>
                    <a:cubicBezTo>
                      <a:pt x="27" y="8"/>
                      <a:pt x="21" y="1"/>
                      <a:pt x="15" y="1"/>
                    </a:cubicBezTo>
                    <a:cubicBezTo>
                      <a:pt x="8" y="0"/>
                      <a:pt x="1" y="7"/>
                      <a:pt x="0" y="14"/>
                    </a:cubicBezTo>
                    <a:cubicBezTo>
                      <a:pt x="0" y="20"/>
                      <a:pt x="7" y="27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6" name="Freeform 851">
                <a:extLst>
                  <a:ext uri="{FF2B5EF4-FFF2-40B4-BE49-F238E27FC236}">
                    <a16:creationId xmlns:a16="http://schemas.microsoft.com/office/drawing/2014/main" id="{0BF771DC-A1B1-4E48-A8F2-BF58B2C37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6" y="3050"/>
                <a:ext cx="70" cy="73"/>
              </a:xfrm>
              <a:custGeom>
                <a:avLst/>
                <a:gdLst>
                  <a:gd name="T0" fmla="*/ 13 w 27"/>
                  <a:gd name="T1" fmla="*/ 0 h 28"/>
                  <a:gd name="T2" fmla="*/ 0 w 27"/>
                  <a:gd name="T3" fmla="*/ 14 h 28"/>
                  <a:gd name="T4" fmla="*/ 13 w 27"/>
                  <a:gd name="T5" fmla="*/ 27 h 28"/>
                  <a:gd name="T6" fmla="*/ 27 w 27"/>
                  <a:gd name="T7" fmla="*/ 14 h 28"/>
                  <a:gd name="T8" fmla="*/ 13 w 2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0"/>
                    </a:moveTo>
                    <a:cubicBezTo>
                      <a:pt x="8" y="0"/>
                      <a:pt x="0" y="7"/>
                      <a:pt x="0" y="14"/>
                    </a:cubicBezTo>
                    <a:cubicBezTo>
                      <a:pt x="0" y="20"/>
                      <a:pt x="7" y="27"/>
                      <a:pt x="13" y="27"/>
                    </a:cubicBezTo>
                    <a:cubicBezTo>
                      <a:pt x="19" y="28"/>
                      <a:pt x="27" y="21"/>
                      <a:pt x="27" y="14"/>
                    </a:cubicBezTo>
                    <a:cubicBezTo>
                      <a:pt x="27" y="8"/>
                      <a:pt x="20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7" name="Freeform 852">
                <a:extLst>
                  <a:ext uri="{FF2B5EF4-FFF2-40B4-BE49-F238E27FC236}">
                    <a16:creationId xmlns:a16="http://schemas.microsoft.com/office/drawing/2014/main" id="{94AA45A0-744B-4D1C-86D6-28C1365F8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" y="2835"/>
                <a:ext cx="73" cy="73"/>
              </a:xfrm>
              <a:custGeom>
                <a:avLst/>
                <a:gdLst>
                  <a:gd name="T0" fmla="*/ 14 w 28"/>
                  <a:gd name="T1" fmla="*/ 28 h 28"/>
                  <a:gd name="T2" fmla="*/ 28 w 28"/>
                  <a:gd name="T3" fmla="*/ 14 h 28"/>
                  <a:gd name="T4" fmla="*/ 15 w 28"/>
                  <a:gd name="T5" fmla="*/ 1 h 28"/>
                  <a:gd name="T6" fmla="*/ 1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19" y="28"/>
                      <a:pt x="28" y="22"/>
                      <a:pt x="28" y="14"/>
                    </a:cubicBezTo>
                    <a:cubicBezTo>
                      <a:pt x="28" y="8"/>
                      <a:pt x="21" y="1"/>
                      <a:pt x="15" y="1"/>
                    </a:cubicBezTo>
                    <a:cubicBezTo>
                      <a:pt x="8" y="0"/>
                      <a:pt x="1" y="7"/>
                      <a:pt x="1" y="14"/>
                    </a:cubicBezTo>
                    <a:cubicBezTo>
                      <a:pt x="0" y="20"/>
                      <a:pt x="7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8" name="Freeform 853">
                <a:extLst>
                  <a:ext uri="{FF2B5EF4-FFF2-40B4-BE49-F238E27FC236}">
                    <a16:creationId xmlns:a16="http://schemas.microsoft.com/office/drawing/2014/main" id="{A7ADE2A6-7299-4E5E-B619-84B087199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7" y="2838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2 h 27"/>
                  <a:gd name="T4" fmla="*/ 13 w 28"/>
                  <a:gd name="T5" fmla="*/ 0 h 27"/>
                  <a:gd name="T6" fmla="*/ 0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6"/>
                      <a:pt x="28" y="19"/>
                      <a:pt x="27" y="12"/>
                    </a:cubicBezTo>
                    <a:cubicBezTo>
                      <a:pt x="26" y="6"/>
                      <a:pt x="19" y="0"/>
                      <a:pt x="13" y="0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9" name="Freeform 854">
                <a:extLst>
                  <a:ext uri="{FF2B5EF4-FFF2-40B4-BE49-F238E27FC236}">
                    <a16:creationId xmlns:a16="http://schemas.microsoft.com/office/drawing/2014/main" id="{2024A1A4-08A7-4462-B186-66ECD3C99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0" y="3050"/>
                <a:ext cx="70" cy="73"/>
              </a:xfrm>
              <a:custGeom>
                <a:avLst/>
                <a:gdLst>
                  <a:gd name="T0" fmla="*/ 13 w 27"/>
                  <a:gd name="T1" fmla="*/ 27 h 28"/>
                  <a:gd name="T2" fmla="*/ 27 w 27"/>
                  <a:gd name="T3" fmla="*/ 14 h 28"/>
                  <a:gd name="T4" fmla="*/ 14 w 27"/>
                  <a:gd name="T5" fmla="*/ 0 h 28"/>
                  <a:gd name="T6" fmla="*/ 0 w 27"/>
                  <a:gd name="T7" fmla="*/ 13 h 28"/>
                  <a:gd name="T8" fmla="*/ 13 w 27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27"/>
                    </a:moveTo>
                    <a:cubicBezTo>
                      <a:pt x="20" y="28"/>
                      <a:pt x="27" y="21"/>
                      <a:pt x="27" y="14"/>
                    </a:cubicBezTo>
                    <a:cubicBezTo>
                      <a:pt x="27" y="8"/>
                      <a:pt x="21" y="1"/>
                      <a:pt x="14" y="0"/>
                    </a:cubicBezTo>
                    <a:cubicBezTo>
                      <a:pt x="8" y="0"/>
                      <a:pt x="1" y="7"/>
                      <a:pt x="0" y="13"/>
                    </a:cubicBezTo>
                    <a:cubicBezTo>
                      <a:pt x="0" y="20"/>
                      <a:pt x="7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0" name="Freeform 855">
                <a:extLst>
                  <a:ext uri="{FF2B5EF4-FFF2-40B4-BE49-F238E27FC236}">
                    <a16:creationId xmlns:a16="http://schemas.microsoft.com/office/drawing/2014/main" id="{08403C15-5B69-4FA9-A223-95B4C6A92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4" y="3154"/>
                <a:ext cx="73" cy="72"/>
              </a:xfrm>
              <a:custGeom>
                <a:avLst/>
                <a:gdLst>
                  <a:gd name="T0" fmla="*/ 14 w 28"/>
                  <a:gd name="T1" fmla="*/ 28 h 28"/>
                  <a:gd name="T2" fmla="*/ 27 w 28"/>
                  <a:gd name="T3" fmla="*/ 15 h 28"/>
                  <a:gd name="T4" fmla="*/ 15 w 28"/>
                  <a:gd name="T5" fmla="*/ 1 h 28"/>
                  <a:gd name="T6" fmla="*/ 1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20" y="28"/>
                      <a:pt x="27" y="21"/>
                      <a:pt x="27" y="15"/>
                    </a:cubicBezTo>
                    <a:cubicBezTo>
                      <a:pt x="28" y="9"/>
                      <a:pt x="21" y="1"/>
                      <a:pt x="15" y="1"/>
                    </a:cubicBezTo>
                    <a:cubicBezTo>
                      <a:pt x="8" y="0"/>
                      <a:pt x="1" y="7"/>
                      <a:pt x="1" y="14"/>
                    </a:cubicBezTo>
                    <a:cubicBezTo>
                      <a:pt x="0" y="20"/>
                      <a:pt x="7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1" name="Freeform 856">
                <a:extLst>
                  <a:ext uri="{FF2B5EF4-FFF2-40B4-BE49-F238E27FC236}">
                    <a16:creationId xmlns:a16="http://schemas.microsoft.com/office/drawing/2014/main" id="{72883C38-DE33-4FD9-B595-532B72C89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" y="2521"/>
                <a:ext cx="70" cy="73"/>
              </a:xfrm>
              <a:custGeom>
                <a:avLst/>
                <a:gdLst>
                  <a:gd name="T0" fmla="*/ 13 w 27"/>
                  <a:gd name="T1" fmla="*/ 28 h 28"/>
                  <a:gd name="T2" fmla="*/ 27 w 27"/>
                  <a:gd name="T3" fmla="*/ 14 h 28"/>
                  <a:gd name="T4" fmla="*/ 14 w 27"/>
                  <a:gd name="T5" fmla="*/ 1 h 28"/>
                  <a:gd name="T6" fmla="*/ 0 w 27"/>
                  <a:gd name="T7" fmla="*/ 14 h 28"/>
                  <a:gd name="T8" fmla="*/ 13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19" y="28"/>
                      <a:pt x="27" y="21"/>
                      <a:pt x="27" y="14"/>
                    </a:cubicBezTo>
                    <a:cubicBezTo>
                      <a:pt x="27" y="8"/>
                      <a:pt x="20" y="1"/>
                      <a:pt x="14" y="1"/>
                    </a:cubicBezTo>
                    <a:cubicBezTo>
                      <a:pt x="8" y="0"/>
                      <a:pt x="0" y="7"/>
                      <a:pt x="0" y="14"/>
                    </a:cubicBezTo>
                    <a:cubicBezTo>
                      <a:pt x="0" y="20"/>
                      <a:pt x="6" y="27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2" name="Freeform 857">
                <a:extLst>
                  <a:ext uri="{FF2B5EF4-FFF2-40B4-BE49-F238E27FC236}">
                    <a16:creationId xmlns:a16="http://schemas.microsoft.com/office/drawing/2014/main" id="{76729D9E-CCFD-4528-9724-A78947A4C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4" y="2524"/>
                <a:ext cx="72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4 h 27"/>
                  <a:gd name="T4" fmla="*/ 15 w 28"/>
                  <a:gd name="T5" fmla="*/ 0 h 27"/>
                  <a:gd name="T6" fmla="*/ 1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8" y="8"/>
                      <a:pt x="21" y="0"/>
                      <a:pt x="15" y="0"/>
                    </a:cubicBezTo>
                    <a:cubicBezTo>
                      <a:pt x="8" y="0"/>
                      <a:pt x="1" y="6"/>
                      <a:pt x="1" y="13"/>
                    </a:cubicBezTo>
                    <a:cubicBezTo>
                      <a:pt x="0" y="19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3" name="Freeform 858">
                <a:extLst>
                  <a:ext uri="{FF2B5EF4-FFF2-40B4-BE49-F238E27FC236}">
                    <a16:creationId xmlns:a16="http://schemas.microsoft.com/office/drawing/2014/main" id="{7A478471-4A62-47A7-A6AF-8C9A8CFE6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2524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4 h 27"/>
                  <a:gd name="T4" fmla="*/ 14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0" y="27"/>
                      <a:pt x="27" y="20"/>
                      <a:pt x="27" y="14"/>
                    </a:cubicBezTo>
                    <a:cubicBezTo>
                      <a:pt x="28" y="8"/>
                      <a:pt x="21" y="0"/>
                      <a:pt x="14" y="0"/>
                    </a:cubicBezTo>
                    <a:cubicBezTo>
                      <a:pt x="8" y="0"/>
                      <a:pt x="1" y="6"/>
                      <a:pt x="0" y="13"/>
                    </a:cubicBezTo>
                    <a:cubicBezTo>
                      <a:pt x="0" y="19"/>
                      <a:pt x="7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4" name="Freeform 859">
                <a:extLst>
                  <a:ext uri="{FF2B5EF4-FFF2-40B4-BE49-F238E27FC236}">
                    <a16:creationId xmlns:a16="http://schemas.microsoft.com/office/drawing/2014/main" id="{880FC4E5-0DD3-4743-BE9D-2D052B7AA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" y="3156"/>
                <a:ext cx="73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2 h 27"/>
                  <a:gd name="T4" fmla="*/ 13 w 28"/>
                  <a:gd name="T5" fmla="*/ 0 h 27"/>
                  <a:gd name="T6" fmla="*/ 0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6"/>
                      <a:pt x="28" y="19"/>
                      <a:pt x="27" y="12"/>
                    </a:cubicBezTo>
                    <a:cubicBezTo>
                      <a:pt x="27" y="6"/>
                      <a:pt x="19" y="0"/>
                      <a:pt x="13" y="0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5" name="Freeform 860">
                <a:extLst>
                  <a:ext uri="{FF2B5EF4-FFF2-40B4-BE49-F238E27FC236}">
                    <a16:creationId xmlns:a16="http://schemas.microsoft.com/office/drawing/2014/main" id="{1779DC85-EE15-4FF0-A9E6-1A2C01C82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3" y="3156"/>
                <a:ext cx="72" cy="70"/>
              </a:xfrm>
              <a:custGeom>
                <a:avLst/>
                <a:gdLst>
                  <a:gd name="T0" fmla="*/ 14 w 28"/>
                  <a:gd name="T1" fmla="*/ 27 h 27"/>
                  <a:gd name="T2" fmla="*/ 27 w 28"/>
                  <a:gd name="T3" fmla="*/ 12 h 27"/>
                  <a:gd name="T4" fmla="*/ 13 w 28"/>
                  <a:gd name="T5" fmla="*/ 0 h 27"/>
                  <a:gd name="T6" fmla="*/ 0 w 28"/>
                  <a:gd name="T7" fmla="*/ 14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1" y="26"/>
                      <a:pt x="28" y="19"/>
                      <a:pt x="27" y="12"/>
                    </a:cubicBezTo>
                    <a:cubicBezTo>
                      <a:pt x="26" y="6"/>
                      <a:pt x="19" y="0"/>
                      <a:pt x="13" y="0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0"/>
                      <a:pt x="8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6" name="Freeform 861">
                <a:extLst>
                  <a:ext uri="{FF2B5EF4-FFF2-40B4-BE49-F238E27FC236}">
                    <a16:creationId xmlns:a16="http://schemas.microsoft.com/office/drawing/2014/main" id="{AF5732EA-A4FA-4C58-A561-980C046CE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3247"/>
                <a:ext cx="52" cy="99"/>
              </a:xfrm>
              <a:custGeom>
                <a:avLst/>
                <a:gdLst>
                  <a:gd name="T0" fmla="*/ 19 w 20"/>
                  <a:gd name="T1" fmla="*/ 13 h 38"/>
                  <a:gd name="T2" fmla="*/ 6 w 20"/>
                  <a:gd name="T3" fmla="*/ 1 h 38"/>
                  <a:gd name="T4" fmla="*/ 0 w 20"/>
                  <a:gd name="T5" fmla="*/ 6 h 38"/>
                  <a:gd name="T6" fmla="*/ 0 w 20"/>
                  <a:gd name="T7" fmla="*/ 18 h 38"/>
                  <a:gd name="T8" fmla="*/ 0 w 20"/>
                  <a:gd name="T9" fmla="*/ 30 h 38"/>
                  <a:gd name="T10" fmla="*/ 8 w 20"/>
                  <a:gd name="T11" fmla="*/ 34 h 38"/>
                  <a:gd name="T12" fmla="*/ 15 w 20"/>
                  <a:gd name="T13" fmla="*/ 29 h 38"/>
                  <a:gd name="T14" fmla="*/ 19 w 20"/>
                  <a:gd name="T15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38">
                    <a:moveTo>
                      <a:pt x="19" y="13"/>
                    </a:moveTo>
                    <a:cubicBezTo>
                      <a:pt x="16" y="7"/>
                      <a:pt x="12" y="3"/>
                      <a:pt x="6" y="1"/>
                    </a:cubicBezTo>
                    <a:cubicBezTo>
                      <a:pt x="1" y="0"/>
                      <a:pt x="0" y="1"/>
                      <a:pt x="0" y="6"/>
                    </a:cubicBezTo>
                    <a:cubicBezTo>
                      <a:pt x="0" y="10"/>
                      <a:pt x="0" y="14"/>
                      <a:pt x="0" y="18"/>
                    </a:cubicBezTo>
                    <a:cubicBezTo>
                      <a:pt x="0" y="22"/>
                      <a:pt x="0" y="26"/>
                      <a:pt x="0" y="30"/>
                    </a:cubicBezTo>
                    <a:cubicBezTo>
                      <a:pt x="0" y="37"/>
                      <a:pt x="1" y="38"/>
                      <a:pt x="8" y="34"/>
                    </a:cubicBezTo>
                    <a:cubicBezTo>
                      <a:pt x="11" y="33"/>
                      <a:pt x="13" y="31"/>
                      <a:pt x="15" y="29"/>
                    </a:cubicBezTo>
                    <a:cubicBezTo>
                      <a:pt x="20" y="25"/>
                      <a:pt x="20" y="19"/>
                      <a:pt x="1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7" name="Freeform 862">
                <a:extLst>
                  <a:ext uri="{FF2B5EF4-FFF2-40B4-BE49-F238E27FC236}">
                    <a16:creationId xmlns:a16="http://schemas.microsoft.com/office/drawing/2014/main" id="{33C61EFA-0C35-4D67-9E5B-2F44E8403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3143"/>
                <a:ext cx="55" cy="94"/>
              </a:xfrm>
              <a:custGeom>
                <a:avLst/>
                <a:gdLst>
                  <a:gd name="T0" fmla="*/ 4 w 21"/>
                  <a:gd name="T1" fmla="*/ 1 h 36"/>
                  <a:gd name="T2" fmla="*/ 0 w 21"/>
                  <a:gd name="T3" fmla="*/ 3 h 36"/>
                  <a:gd name="T4" fmla="*/ 0 w 21"/>
                  <a:gd name="T5" fmla="*/ 18 h 36"/>
                  <a:gd name="T6" fmla="*/ 0 w 21"/>
                  <a:gd name="T7" fmla="*/ 33 h 36"/>
                  <a:gd name="T8" fmla="*/ 3 w 21"/>
                  <a:gd name="T9" fmla="*/ 35 h 36"/>
                  <a:gd name="T10" fmla="*/ 9 w 21"/>
                  <a:gd name="T11" fmla="*/ 34 h 36"/>
                  <a:gd name="T12" fmla="*/ 19 w 21"/>
                  <a:gd name="T13" fmla="*/ 15 h 36"/>
                  <a:gd name="T14" fmla="*/ 4 w 21"/>
                  <a:gd name="T15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36">
                    <a:moveTo>
                      <a:pt x="4" y="1"/>
                    </a:moveTo>
                    <a:cubicBezTo>
                      <a:pt x="2" y="1"/>
                      <a:pt x="0" y="0"/>
                      <a:pt x="0" y="3"/>
                    </a:cubicBezTo>
                    <a:cubicBezTo>
                      <a:pt x="0" y="8"/>
                      <a:pt x="0" y="13"/>
                      <a:pt x="0" y="18"/>
                    </a:cubicBezTo>
                    <a:cubicBezTo>
                      <a:pt x="0" y="23"/>
                      <a:pt x="0" y="28"/>
                      <a:pt x="0" y="33"/>
                    </a:cubicBezTo>
                    <a:cubicBezTo>
                      <a:pt x="0" y="36"/>
                      <a:pt x="1" y="36"/>
                      <a:pt x="3" y="35"/>
                    </a:cubicBezTo>
                    <a:cubicBezTo>
                      <a:pt x="5" y="35"/>
                      <a:pt x="7" y="34"/>
                      <a:pt x="9" y="34"/>
                    </a:cubicBezTo>
                    <a:cubicBezTo>
                      <a:pt x="16" y="31"/>
                      <a:pt x="21" y="22"/>
                      <a:pt x="19" y="15"/>
                    </a:cubicBezTo>
                    <a:cubicBezTo>
                      <a:pt x="16" y="7"/>
                      <a:pt x="12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8" name="Freeform 863">
                <a:extLst>
                  <a:ext uri="{FF2B5EF4-FFF2-40B4-BE49-F238E27FC236}">
                    <a16:creationId xmlns:a16="http://schemas.microsoft.com/office/drawing/2014/main" id="{0CB08615-7504-48F8-ACCD-6A7B564DB3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7" y="2628"/>
                <a:ext cx="70" cy="70"/>
              </a:xfrm>
              <a:custGeom>
                <a:avLst/>
                <a:gdLst>
                  <a:gd name="T0" fmla="*/ 5 w 27"/>
                  <a:gd name="T1" fmla="*/ 23 h 27"/>
                  <a:gd name="T2" fmla="*/ 14 w 27"/>
                  <a:gd name="T3" fmla="*/ 27 h 27"/>
                  <a:gd name="T4" fmla="*/ 23 w 27"/>
                  <a:gd name="T5" fmla="*/ 23 h 27"/>
                  <a:gd name="T6" fmla="*/ 27 w 27"/>
                  <a:gd name="T7" fmla="*/ 14 h 27"/>
                  <a:gd name="T8" fmla="*/ 24 w 27"/>
                  <a:gd name="T9" fmla="*/ 5 h 27"/>
                  <a:gd name="T10" fmla="*/ 14 w 27"/>
                  <a:gd name="T11" fmla="*/ 0 h 27"/>
                  <a:gd name="T12" fmla="*/ 4 w 27"/>
                  <a:gd name="T13" fmla="*/ 5 h 27"/>
                  <a:gd name="T14" fmla="*/ 1 w 27"/>
                  <a:gd name="T15" fmla="*/ 14 h 27"/>
                  <a:gd name="T16" fmla="*/ 5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5" y="23"/>
                    </a:moveTo>
                    <a:cubicBezTo>
                      <a:pt x="8" y="25"/>
                      <a:pt x="11" y="26"/>
                      <a:pt x="14" y="27"/>
                    </a:cubicBezTo>
                    <a:cubicBezTo>
                      <a:pt x="16" y="24"/>
                      <a:pt x="21" y="26"/>
                      <a:pt x="23" y="23"/>
                    </a:cubicBezTo>
                    <a:cubicBezTo>
                      <a:pt x="26" y="20"/>
                      <a:pt x="25" y="16"/>
                      <a:pt x="27" y="14"/>
                    </a:cubicBezTo>
                    <a:cubicBezTo>
                      <a:pt x="25" y="11"/>
                      <a:pt x="26" y="8"/>
                      <a:pt x="24" y="5"/>
                    </a:cubicBezTo>
                    <a:cubicBezTo>
                      <a:pt x="21" y="1"/>
                      <a:pt x="16" y="3"/>
                      <a:pt x="14" y="0"/>
                    </a:cubicBezTo>
                    <a:cubicBezTo>
                      <a:pt x="11" y="3"/>
                      <a:pt x="6" y="1"/>
                      <a:pt x="4" y="5"/>
                    </a:cubicBezTo>
                    <a:cubicBezTo>
                      <a:pt x="3" y="8"/>
                      <a:pt x="0" y="11"/>
                      <a:pt x="1" y="14"/>
                    </a:cubicBezTo>
                    <a:cubicBezTo>
                      <a:pt x="2" y="17"/>
                      <a:pt x="2" y="21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9" name="Freeform 864">
                <a:extLst>
                  <a:ext uri="{FF2B5EF4-FFF2-40B4-BE49-F238E27FC236}">
                    <a16:creationId xmlns:a16="http://schemas.microsoft.com/office/drawing/2014/main" id="{5722840B-EE28-47F4-8E58-20D3B893D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" y="2838"/>
                <a:ext cx="70" cy="70"/>
              </a:xfrm>
              <a:custGeom>
                <a:avLst/>
                <a:gdLst>
                  <a:gd name="T0" fmla="*/ 5 w 27"/>
                  <a:gd name="T1" fmla="*/ 23 h 27"/>
                  <a:gd name="T2" fmla="*/ 14 w 27"/>
                  <a:gd name="T3" fmla="*/ 26 h 27"/>
                  <a:gd name="T4" fmla="*/ 23 w 27"/>
                  <a:gd name="T5" fmla="*/ 22 h 27"/>
                  <a:gd name="T6" fmla="*/ 27 w 27"/>
                  <a:gd name="T7" fmla="*/ 13 h 27"/>
                  <a:gd name="T8" fmla="*/ 23 w 27"/>
                  <a:gd name="T9" fmla="*/ 4 h 27"/>
                  <a:gd name="T10" fmla="*/ 14 w 27"/>
                  <a:gd name="T11" fmla="*/ 0 h 27"/>
                  <a:gd name="T12" fmla="*/ 4 w 27"/>
                  <a:gd name="T13" fmla="*/ 5 h 27"/>
                  <a:gd name="T14" fmla="*/ 0 w 27"/>
                  <a:gd name="T15" fmla="*/ 13 h 27"/>
                  <a:gd name="T16" fmla="*/ 5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5" y="23"/>
                    </a:moveTo>
                    <a:cubicBezTo>
                      <a:pt x="8" y="24"/>
                      <a:pt x="12" y="27"/>
                      <a:pt x="14" y="26"/>
                    </a:cubicBezTo>
                    <a:cubicBezTo>
                      <a:pt x="17" y="25"/>
                      <a:pt x="21" y="25"/>
                      <a:pt x="23" y="22"/>
                    </a:cubicBezTo>
                    <a:cubicBezTo>
                      <a:pt x="25" y="19"/>
                      <a:pt x="26" y="16"/>
                      <a:pt x="27" y="13"/>
                    </a:cubicBezTo>
                    <a:cubicBezTo>
                      <a:pt x="24" y="11"/>
                      <a:pt x="26" y="6"/>
                      <a:pt x="23" y="4"/>
                    </a:cubicBezTo>
                    <a:cubicBezTo>
                      <a:pt x="20" y="1"/>
                      <a:pt x="16" y="3"/>
                      <a:pt x="14" y="0"/>
                    </a:cubicBezTo>
                    <a:cubicBezTo>
                      <a:pt x="11" y="3"/>
                      <a:pt x="6" y="1"/>
                      <a:pt x="4" y="5"/>
                    </a:cubicBezTo>
                    <a:cubicBezTo>
                      <a:pt x="3" y="8"/>
                      <a:pt x="1" y="11"/>
                      <a:pt x="0" y="13"/>
                    </a:cubicBezTo>
                    <a:cubicBezTo>
                      <a:pt x="3" y="16"/>
                      <a:pt x="1" y="21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0" name="Freeform 865">
                <a:extLst>
                  <a:ext uri="{FF2B5EF4-FFF2-40B4-BE49-F238E27FC236}">
                    <a16:creationId xmlns:a16="http://schemas.microsoft.com/office/drawing/2014/main" id="{7EEC5A69-C459-4289-B4CB-E611FC0D3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4" y="2838"/>
                <a:ext cx="70" cy="70"/>
              </a:xfrm>
              <a:custGeom>
                <a:avLst/>
                <a:gdLst>
                  <a:gd name="T0" fmla="*/ 6 w 27"/>
                  <a:gd name="T1" fmla="*/ 23 h 27"/>
                  <a:gd name="T2" fmla="*/ 15 w 27"/>
                  <a:gd name="T3" fmla="*/ 27 h 27"/>
                  <a:gd name="T4" fmla="*/ 24 w 27"/>
                  <a:gd name="T5" fmla="*/ 22 h 27"/>
                  <a:gd name="T6" fmla="*/ 27 w 27"/>
                  <a:gd name="T7" fmla="*/ 13 h 27"/>
                  <a:gd name="T8" fmla="*/ 23 w 27"/>
                  <a:gd name="T9" fmla="*/ 4 h 27"/>
                  <a:gd name="T10" fmla="*/ 14 w 27"/>
                  <a:gd name="T11" fmla="*/ 0 h 27"/>
                  <a:gd name="T12" fmla="*/ 4 w 27"/>
                  <a:gd name="T13" fmla="*/ 5 h 27"/>
                  <a:gd name="T14" fmla="*/ 1 w 27"/>
                  <a:gd name="T15" fmla="*/ 14 h 27"/>
                  <a:gd name="T16" fmla="*/ 6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6" y="23"/>
                    </a:moveTo>
                    <a:cubicBezTo>
                      <a:pt x="9" y="25"/>
                      <a:pt x="12" y="26"/>
                      <a:pt x="15" y="27"/>
                    </a:cubicBezTo>
                    <a:cubicBezTo>
                      <a:pt x="17" y="24"/>
                      <a:pt x="21" y="25"/>
                      <a:pt x="24" y="22"/>
                    </a:cubicBezTo>
                    <a:cubicBezTo>
                      <a:pt x="26" y="19"/>
                      <a:pt x="25" y="16"/>
                      <a:pt x="27" y="13"/>
                    </a:cubicBezTo>
                    <a:cubicBezTo>
                      <a:pt x="25" y="11"/>
                      <a:pt x="27" y="6"/>
                      <a:pt x="23" y="4"/>
                    </a:cubicBezTo>
                    <a:cubicBezTo>
                      <a:pt x="20" y="2"/>
                      <a:pt x="17" y="1"/>
                      <a:pt x="14" y="0"/>
                    </a:cubicBezTo>
                    <a:cubicBezTo>
                      <a:pt x="11" y="2"/>
                      <a:pt x="6" y="1"/>
                      <a:pt x="4" y="5"/>
                    </a:cubicBezTo>
                    <a:cubicBezTo>
                      <a:pt x="3" y="8"/>
                      <a:pt x="0" y="11"/>
                      <a:pt x="1" y="14"/>
                    </a:cubicBezTo>
                    <a:cubicBezTo>
                      <a:pt x="2" y="17"/>
                      <a:pt x="2" y="21"/>
                      <a:pt x="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1" name="Freeform 866">
                <a:extLst>
                  <a:ext uri="{FF2B5EF4-FFF2-40B4-BE49-F238E27FC236}">
                    <a16:creationId xmlns:a16="http://schemas.microsoft.com/office/drawing/2014/main" id="{AFF9976A-377B-4534-9C25-08995DC93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1" y="2838"/>
                <a:ext cx="70" cy="70"/>
              </a:xfrm>
              <a:custGeom>
                <a:avLst/>
                <a:gdLst>
                  <a:gd name="T0" fmla="*/ 4 w 27"/>
                  <a:gd name="T1" fmla="*/ 23 h 27"/>
                  <a:gd name="T2" fmla="*/ 13 w 27"/>
                  <a:gd name="T3" fmla="*/ 27 h 27"/>
                  <a:gd name="T4" fmla="*/ 23 w 27"/>
                  <a:gd name="T5" fmla="*/ 22 h 27"/>
                  <a:gd name="T6" fmla="*/ 27 w 27"/>
                  <a:gd name="T7" fmla="*/ 13 h 27"/>
                  <a:gd name="T8" fmla="*/ 22 w 27"/>
                  <a:gd name="T9" fmla="*/ 4 h 27"/>
                  <a:gd name="T10" fmla="*/ 13 w 27"/>
                  <a:gd name="T11" fmla="*/ 0 h 27"/>
                  <a:gd name="T12" fmla="*/ 4 w 27"/>
                  <a:gd name="T13" fmla="*/ 5 h 27"/>
                  <a:gd name="T14" fmla="*/ 0 w 27"/>
                  <a:gd name="T15" fmla="*/ 14 h 27"/>
                  <a:gd name="T16" fmla="*/ 4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4" y="23"/>
                    </a:moveTo>
                    <a:cubicBezTo>
                      <a:pt x="7" y="25"/>
                      <a:pt x="11" y="24"/>
                      <a:pt x="13" y="27"/>
                    </a:cubicBezTo>
                    <a:cubicBezTo>
                      <a:pt x="16" y="24"/>
                      <a:pt x="20" y="26"/>
                      <a:pt x="23" y="22"/>
                    </a:cubicBezTo>
                    <a:cubicBezTo>
                      <a:pt x="25" y="19"/>
                      <a:pt x="25" y="16"/>
                      <a:pt x="27" y="13"/>
                    </a:cubicBezTo>
                    <a:cubicBezTo>
                      <a:pt x="24" y="10"/>
                      <a:pt x="26" y="6"/>
                      <a:pt x="22" y="4"/>
                    </a:cubicBezTo>
                    <a:cubicBezTo>
                      <a:pt x="19" y="2"/>
                      <a:pt x="16" y="1"/>
                      <a:pt x="13" y="0"/>
                    </a:cubicBezTo>
                    <a:cubicBezTo>
                      <a:pt x="10" y="2"/>
                      <a:pt x="5" y="1"/>
                      <a:pt x="4" y="5"/>
                    </a:cubicBezTo>
                    <a:cubicBezTo>
                      <a:pt x="2" y="8"/>
                      <a:pt x="1" y="11"/>
                      <a:pt x="0" y="14"/>
                    </a:cubicBezTo>
                    <a:cubicBezTo>
                      <a:pt x="3" y="16"/>
                      <a:pt x="1" y="20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2" name="Freeform 867">
                <a:extLst>
                  <a:ext uri="{FF2B5EF4-FFF2-40B4-BE49-F238E27FC236}">
                    <a16:creationId xmlns:a16="http://schemas.microsoft.com/office/drawing/2014/main" id="{AF98617E-29BF-4CE1-964B-17FA0BACF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3" y="3154"/>
                <a:ext cx="70" cy="72"/>
              </a:xfrm>
              <a:custGeom>
                <a:avLst/>
                <a:gdLst>
                  <a:gd name="T0" fmla="*/ 5 w 27"/>
                  <a:gd name="T1" fmla="*/ 24 h 28"/>
                  <a:gd name="T2" fmla="*/ 14 w 27"/>
                  <a:gd name="T3" fmla="*/ 27 h 28"/>
                  <a:gd name="T4" fmla="*/ 23 w 27"/>
                  <a:gd name="T5" fmla="*/ 22 h 28"/>
                  <a:gd name="T6" fmla="*/ 26 w 27"/>
                  <a:gd name="T7" fmla="*/ 13 h 28"/>
                  <a:gd name="T8" fmla="*/ 21 w 27"/>
                  <a:gd name="T9" fmla="*/ 4 h 28"/>
                  <a:gd name="T10" fmla="*/ 13 w 27"/>
                  <a:gd name="T11" fmla="*/ 1 h 28"/>
                  <a:gd name="T12" fmla="*/ 4 w 27"/>
                  <a:gd name="T13" fmla="*/ 6 h 28"/>
                  <a:gd name="T14" fmla="*/ 0 w 27"/>
                  <a:gd name="T15" fmla="*/ 14 h 28"/>
                  <a:gd name="T16" fmla="*/ 5 w 27"/>
                  <a:gd name="T17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5" y="24"/>
                    </a:moveTo>
                    <a:cubicBezTo>
                      <a:pt x="8" y="25"/>
                      <a:pt x="12" y="28"/>
                      <a:pt x="14" y="27"/>
                    </a:cubicBezTo>
                    <a:cubicBezTo>
                      <a:pt x="17" y="26"/>
                      <a:pt x="22" y="27"/>
                      <a:pt x="23" y="22"/>
                    </a:cubicBezTo>
                    <a:cubicBezTo>
                      <a:pt x="24" y="19"/>
                      <a:pt x="27" y="16"/>
                      <a:pt x="26" y="13"/>
                    </a:cubicBezTo>
                    <a:cubicBezTo>
                      <a:pt x="25" y="10"/>
                      <a:pt x="26" y="6"/>
                      <a:pt x="21" y="4"/>
                    </a:cubicBezTo>
                    <a:cubicBezTo>
                      <a:pt x="19" y="3"/>
                      <a:pt x="15" y="0"/>
                      <a:pt x="13" y="1"/>
                    </a:cubicBezTo>
                    <a:cubicBezTo>
                      <a:pt x="10" y="2"/>
                      <a:pt x="6" y="2"/>
                      <a:pt x="4" y="6"/>
                    </a:cubicBezTo>
                    <a:cubicBezTo>
                      <a:pt x="2" y="8"/>
                      <a:pt x="1" y="12"/>
                      <a:pt x="0" y="14"/>
                    </a:cubicBezTo>
                    <a:cubicBezTo>
                      <a:pt x="2" y="17"/>
                      <a:pt x="1" y="22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3" name="Freeform 868">
                <a:extLst>
                  <a:ext uri="{FF2B5EF4-FFF2-40B4-BE49-F238E27FC236}">
                    <a16:creationId xmlns:a16="http://schemas.microsoft.com/office/drawing/2014/main" id="{30D14385-74A3-4D20-B401-4A8E546B8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9" y="2524"/>
                <a:ext cx="73" cy="70"/>
              </a:xfrm>
              <a:custGeom>
                <a:avLst/>
                <a:gdLst>
                  <a:gd name="T0" fmla="*/ 5 w 28"/>
                  <a:gd name="T1" fmla="*/ 23 h 27"/>
                  <a:gd name="T2" fmla="*/ 14 w 28"/>
                  <a:gd name="T3" fmla="*/ 26 h 27"/>
                  <a:gd name="T4" fmla="*/ 24 w 28"/>
                  <a:gd name="T5" fmla="*/ 22 h 27"/>
                  <a:gd name="T6" fmla="*/ 28 w 28"/>
                  <a:gd name="T7" fmla="*/ 13 h 27"/>
                  <a:gd name="T8" fmla="*/ 23 w 28"/>
                  <a:gd name="T9" fmla="*/ 4 h 27"/>
                  <a:gd name="T10" fmla="*/ 14 w 28"/>
                  <a:gd name="T11" fmla="*/ 0 h 27"/>
                  <a:gd name="T12" fmla="*/ 5 w 28"/>
                  <a:gd name="T13" fmla="*/ 4 h 27"/>
                  <a:gd name="T14" fmla="*/ 0 w 28"/>
                  <a:gd name="T15" fmla="*/ 13 h 27"/>
                  <a:gd name="T16" fmla="*/ 5 w 28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7">
                    <a:moveTo>
                      <a:pt x="5" y="23"/>
                    </a:moveTo>
                    <a:cubicBezTo>
                      <a:pt x="8" y="24"/>
                      <a:pt x="12" y="27"/>
                      <a:pt x="14" y="26"/>
                    </a:cubicBezTo>
                    <a:cubicBezTo>
                      <a:pt x="17" y="26"/>
                      <a:pt x="22" y="26"/>
                      <a:pt x="24" y="22"/>
                    </a:cubicBezTo>
                    <a:cubicBezTo>
                      <a:pt x="25" y="19"/>
                      <a:pt x="26" y="16"/>
                      <a:pt x="28" y="13"/>
                    </a:cubicBezTo>
                    <a:cubicBezTo>
                      <a:pt x="24" y="11"/>
                      <a:pt x="26" y="6"/>
                      <a:pt x="23" y="4"/>
                    </a:cubicBezTo>
                    <a:cubicBezTo>
                      <a:pt x="20" y="2"/>
                      <a:pt x="17" y="3"/>
                      <a:pt x="14" y="0"/>
                    </a:cubicBezTo>
                    <a:cubicBezTo>
                      <a:pt x="12" y="2"/>
                      <a:pt x="8" y="1"/>
                      <a:pt x="5" y="4"/>
                    </a:cubicBezTo>
                    <a:cubicBezTo>
                      <a:pt x="2" y="6"/>
                      <a:pt x="4" y="11"/>
                      <a:pt x="0" y="13"/>
                    </a:cubicBezTo>
                    <a:cubicBezTo>
                      <a:pt x="3" y="16"/>
                      <a:pt x="2" y="21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4" name="Freeform 869">
                <a:extLst>
                  <a:ext uri="{FF2B5EF4-FFF2-40B4-BE49-F238E27FC236}">
                    <a16:creationId xmlns:a16="http://schemas.microsoft.com/office/drawing/2014/main" id="{280B2F1B-BDD4-4284-ADE9-7F6FD31D7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6" y="2521"/>
                <a:ext cx="70" cy="73"/>
              </a:xfrm>
              <a:custGeom>
                <a:avLst/>
                <a:gdLst>
                  <a:gd name="T0" fmla="*/ 13 w 27"/>
                  <a:gd name="T1" fmla="*/ 27 h 28"/>
                  <a:gd name="T2" fmla="*/ 22 w 27"/>
                  <a:gd name="T3" fmla="*/ 24 h 28"/>
                  <a:gd name="T4" fmla="*/ 27 w 27"/>
                  <a:gd name="T5" fmla="*/ 15 h 28"/>
                  <a:gd name="T6" fmla="*/ 23 w 27"/>
                  <a:gd name="T7" fmla="*/ 6 h 28"/>
                  <a:gd name="T8" fmla="*/ 14 w 27"/>
                  <a:gd name="T9" fmla="*/ 1 h 28"/>
                  <a:gd name="T10" fmla="*/ 5 w 27"/>
                  <a:gd name="T11" fmla="*/ 5 h 28"/>
                  <a:gd name="T12" fmla="*/ 0 w 27"/>
                  <a:gd name="T13" fmla="*/ 14 h 28"/>
                  <a:gd name="T14" fmla="*/ 4 w 27"/>
                  <a:gd name="T15" fmla="*/ 23 h 28"/>
                  <a:gd name="T16" fmla="*/ 13 w 27"/>
                  <a:gd name="T1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13" y="27"/>
                    </a:moveTo>
                    <a:cubicBezTo>
                      <a:pt x="15" y="28"/>
                      <a:pt x="19" y="26"/>
                      <a:pt x="22" y="24"/>
                    </a:cubicBezTo>
                    <a:cubicBezTo>
                      <a:pt x="26" y="23"/>
                      <a:pt x="24" y="18"/>
                      <a:pt x="27" y="15"/>
                    </a:cubicBezTo>
                    <a:cubicBezTo>
                      <a:pt x="26" y="12"/>
                      <a:pt x="25" y="9"/>
                      <a:pt x="23" y="6"/>
                    </a:cubicBezTo>
                    <a:cubicBezTo>
                      <a:pt x="21" y="2"/>
                      <a:pt x="17" y="2"/>
                      <a:pt x="14" y="1"/>
                    </a:cubicBezTo>
                    <a:cubicBezTo>
                      <a:pt x="12" y="0"/>
                      <a:pt x="8" y="3"/>
                      <a:pt x="5" y="5"/>
                    </a:cubicBezTo>
                    <a:cubicBezTo>
                      <a:pt x="1" y="6"/>
                      <a:pt x="3" y="11"/>
                      <a:pt x="0" y="14"/>
                    </a:cubicBezTo>
                    <a:cubicBezTo>
                      <a:pt x="1" y="17"/>
                      <a:pt x="2" y="20"/>
                      <a:pt x="4" y="23"/>
                    </a:cubicBezTo>
                    <a:cubicBezTo>
                      <a:pt x="6" y="27"/>
                      <a:pt x="10" y="26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5" name="Freeform 870">
                <a:extLst>
                  <a:ext uri="{FF2B5EF4-FFF2-40B4-BE49-F238E27FC236}">
                    <a16:creationId xmlns:a16="http://schemas.microsoft.com/office/drawing/2014/main" id="{B64CB0CB-E396-4D68-B411-F004FE54B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0" y="2524"/>
                <a:ext cx="73" cy="70"/>
              </a:xfrm>
              <a:custGeom>
                <a:avLst/>
                <a:gdLst>
                  <a:gd name="T0" fmla="*/ 6 w 28"/>
                  <a:gd name="T1" fmla="*/ 23 h 27"/>
                  <a:gd name="T2" fmla="*/ 14 w 28"/>
                  <a:gd name="T3" fmla="*/ 26 h 27"/>
                  <a:gd name="T4" fmla="*/ 24 w 28"/>
                  <a:gd name="T5" fmla="*/ 22 h 27"/>
                  <a:gd name="T6" fmla="*/ 28 w 28"/>
                  <a:gd name="T7" fmla="*/ 13 h 27"/>
                  <a:gd name="T8" fmla="*/ 23 w 28"/>
                  <a:gd name="T9" fmla="*/ 4 h 27"/>
                  <a:gd name="T10" fmla="*/ 14 w 28"/>
                  <a:gd name="T11" fmla="*/ 0 h 27"/>
                  <a:gd name="T12" fmla="*/ 4 w 28"/>
                  <a:gd name="T13" fmla="*/ 4 h 27"/>
                  <a:gd name="T14" fmla="*/ 0 w 28"/>
                  <a:gd name="T15" fmla="*/ 13 h 27"/>
                  <a:gd name="T16" fmla="*/ 6 w 28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7">
                    <a:moveTo>
                      <a:pt x="6" y="23"/>
                    </a:moveTo>
                    <a:cubicBezTo>
                      <a:pt x="8" y="24"/>
                      <a:pt x="12" y="27"/>
                      <a:pt x="14" y="26"/>
                    </a:cubicBezTo>
                    <a:cubicBezTo>
                      <a:pt x="18" y="25"/>
                      <a:pt x="22" y="26"/>
                      <a:pt x="24" y="22"/>
                    </a:cubicBezTo>
                    <a:cubicBezTo>
                      <a:pt x="25" y="19"/>
                      <a:pt x="26" y="16"/>
                      <a:pt x="28" y="13"/>
                    </a:cubicBezTo>
                    <a:cubicBezTo>
                      <a:pt x="24" y="11"/>
                      <a:pt x="26" y="6"/>
                      <a:pt x="23" y="4"/>
                    </a:cubicBezTo>
                    <a:cubicBezTo>
                      <a:pt x="20" y="2"/>
                      <a:pt x="16" y="3"/>
                      <a:pt x="14" y="0"/>
                    </a:cubicBezTo>
                    <a:cubicBezTo>
                      <a:pt x="11" y="3"/>
                      <a:pt x="7" y="1"/>
                      <a:pt x="4" y="4"/>
                    </a:cubicBezTo>
                    <a:cubicBezTo>
                      <a:pt x="2" y="7"/>
                      <a:pt x="4" y="11"/>
                      <a:pt x="0" y="13"/>
                    </a:cubicBezTo>
                    <a:cubicBezTo>
                      <a:pt x="3" y="16"/>
                      <a:pt x="2" y="21"/>
                      <a:pt x="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6" name="Freeform 871">
                <a:extLst>
                  <a:ext uri="{FF2B5EF4-FFF2-40B4-BE49-F238E27FC236}">
                    <a16:creationId xmlns:a16="http://schemas.microsoft.com/office/drawing/2014/main" id="{BE46DAE6-BC4D-43DD-AC13-F013F0FB3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1" y="2524"/>
                <a:ext cx="70" cy="70"/>
              </a:xfrm>
              <a:custGeom>
                <a:avLst/>
                <a:gdLst>
                  <a:gd name="T0" fmla="*/ 6 w 27"/>
                  <a:gd name="T1" fmla="*/ 23 h 27"/>
                  <a:gd name="T2" fmla="*/ 15 w 27"/>
                  <a:gd name="T3" fmla="*/ 27 h 27"/>
                  <a:gd name="T4" fmla="*/ 23 w 27"/>
                  <a:gd name="T5" fmla="*/ 22 h 27"/>
                  <a:gd name="T6" fmla="*/ 27 w 27"/>
                  <a:gd name="T7" fmla="*/ 13 h 27"/>
                  <a:gd name="T8" fmla="*/ 23 w 27"/>
                  <a:gd name="T9" fmla="*/ 4 h 27"/>
                  <a:gd name="T10" fmla="*/ 14 w 27"/>
                  <a:gd name="T11" fmla="*/ 0 h 27"/>
                  <a:gd name="T12" fmla="*/ 4 w 27"/>
                  <a:gd name="T13" fmla="*/ 5 h 27"/>
                  <a:gd name="T14" fmla="*/ 1 w 27"/>
                  <a:gd name="T15" fmla="*/ 14 h 27"/>
                  <a:gd name="T16" fmla="*/ 6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6" y="23"/>
                    </a:moveTo>
                    <a:cubicBezTo>
                      <a:pt x="8" y="25"/>
                      <a:pt x="12" y="26"/>
                      <a:pt x="15" y="27"/>
                    </a:cubicBezTo>
                    <a:cubicBezTo>
                      <a:pt x="17" y="24"/>
                      <a:pt x="21" y="25"/>
                      <a:pt x="23" y="22"/>
                    </a:cubicBezTo>
                    <a:cubicBezTo>
                      <a:pt x="26" y="20"/>
                      <a:pt x="25" y="16"/>
                      <a:pt x="27" y="13"/>
                    </a:cubicBezTo>
                    <a:cubicBezTo>
                      <a:pt x="25" y="11"/>
                      <a:pt x="26" y="6"/>
                      <a:pt x="23" y="4"/>
                    </a:cubicBezTo>
                    <a:cubicBezTo>
                      <a:pt x="20" y="2"/>
                      <a:pt x="17" y="1"/>
                      <a:pt x="14" y="0"/>
                    </a:cubicBezTo>
                    <a:cubicBezTo>
                      <a:pt x="11" y="2"/>
                      <a:pt x="6" y="1"/>
                      <a:pt x="4" y="5"/>
                    </a:cubicBezTo>
                    <a:cubicBezTo>
                      <a:pt x="3" y="8"/>
                      <a:pt x="0" y="11"/>
                      <a:pt x="1" y="14"/>
                    </a:cubicBezTo>
                    <a:cubicBezTo>
                      <a:pt x="2" y="17"/>
                      <a:pt x="2" y="21"/>
                      <a:pt x="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" name="Freeform 872">
                <a:extLst>
                  <a:ext uri="{FF2B5EF4-FFF2-40B4-BE49-F238E27FC236}">
                    <a16:creationId xmlns:a16="http://schemas.microsoft.com/office/drawing/2014/main" id="{80AE4ADB-C2A5-4C08-8AFF-3AE9B00D2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" y="2524"/>
                <a:ext cx="70" cy="70"/>
              </a:xfrm>
              <a:custGeom>
                <a:avLst/>
                <a:gdLst>
                  <a:gd name="T0" fmla="*/ 5 w 27"/>
                  <a:gd name="T1" fmla="*/ 23 h 27"/>
                  <a:gd name="T2" fmla="*/ 14 w 27"/>
                  <a:gd name="T3" fmla="*/ 26 h 27"/>
                  <a:gd name="T4" fmla="*/ 24 w 27"/>
                  <a:gd name="T5" fmla="*/ 22 h 27"/>
                  <a:gd name="T6" fmla="*/ 27 w 27"/>
                  <a:gd name="T7" fmla="*/ 13 h 27"/>
                  <a:gd name="T8" fmla="*/ 23 w 27"/>
                  <a:gd name="T9" fmla="*/ 4 h 27"/>
                  <a:gd name="T10" fmla="*/ 14 w 27"/>
                  <a:gd name="T11" fmla="*/ 0 h 27"/>
                  <a:gd name="T12" fmla="*/ 4 w 27"/>
                  <a:gd name="T13" fmla="*/ 5 h 27"/>
                  <a:gd name="T14" fmla="*/ 0 w 27"/>
                  <a:gd name="T15" fmla="*/ 13 h 27"/>
                  <a:gd name="T16" fmla="*/ 5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5" y="23"/>
                    </a:moveTo>
                    <a:cubicBezTo>
                      <a:pt x="8" y="24"/>
                      <a:pt x="12" y="27"/>
                      <a:pt x="14" y="26"/>
                    </a:cubicBezTo>
                    <a:cubicBezTo>
                      <a:pt x="17" y="25"/>
                      <a:pt x="22" y="25"/>
                      <a:pt x="24" y="22"/>
                    </a:cubicBezTo>
                    <a:cubicBezTo>
                      <a:pt x="25" y="19"/>
                      <a:pt x="26" y="16"/>
                      <a:pt x="27" y="13"/>
                    </a:cubicBezTo>
                    <a:cubicBezTo>
                      <a:pt x="24" y="11"/>
                      <a:pt x="26" y="6"/>
                      <a:pt x="23" y="4"/>
                    </a:cubicBezTo>
                    <a:cubicBezTo>
                      <a:pt x="20" y="1"/>
                      <a:pt x="16" y="3"/>
                      <a:pt x="14" y="0"/>
                    </a:cubicBezTo>
                    <a:cubicBezTo>
                      <a:pt x="11" y="3"/>
                      <a:pt x="6" y="1"/>
                      <a:pt x="4" y="5"/>
                    </a:cubicBezTo>
                    <a:cubicBezTo>
                      <a:pt x="3" y="8"/>
                      <a:pt x="2" y="11"/>
                      <a:pt x="0" y="13"/>
                    </a:cubicBezTo>
                    <a:cubicBezTo>
                      <a:pt x="3" y="16"/>
                      <a:pt x="1" y="21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" name="Freeform 873">
                <a:extLst>
                  <a:ext uri="{FF2B5EF4-FFF2-40B4-BE49-F238E27FC236}">
                    <a16:creationId xmlns:a16="http://schemas.microsoft.com/office/drawing/2014/main" id="{167B2C13-3565-4D91-B96B-B8F6D3868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1" y="2941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3 w 27"/>
                  <a:gd name="T3" fmla="*/ 22 h 27"/>
                  <a:gd name="T4" fmla="*/ 26 w 27"/>
                  <a:gd name="T5" fmla="*/ 13 h 27"/>
                  <a:gd name="T6" fmla="*/ 22 w 27"/>
                  <a:gd name="T7" fmla="*/ 4 h 27"/>
                  <a:gd name="T8" fmla="*/ 13 w 27"/>
                  <a:gd name="T9" fmla="*/ 0 h 27"/>
                  <a:gd name="T10" fmla="*/ 4 w 27"/>
                  <a:gd name="T11" fmla="*/ 5 h 27"/>
                  <a:gd name="T12" fmla="*/ 0 w 27"/>
                  <a:gd name="T13" fmla="*/ 14 h 27"/>
                  <a:gd name="T14" fmla="*/ 4 w 27"/>
                  <a:gd name="T15" fmla="*/ 23 h 27"/>
                  <a:gd name="T16" fmla="*/ 13 w 27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16" y="25"/>
                      <a:pt x="21" y="26"/>
                      <a:pt x="23" y="22"/>
                    </a:cubicBezTo>
                    <a:cubicBezTo>
                      <a:pt x="24" y="19"/>
                      <a:pt x="27" y="16"/>
                      <a:pt x="26" y="13"/>
                    </a:cubicBezTo>
                    <a:cubicBezTo>
                      <a:pt x="25" y="10"/>
                      <a:pt x="26" y="6"/>
                      <a:pt x="22" y="4"/>
                    </a:cubicBezTo>
                    <a:cubicBezTo>
                      <a:pt x="19" y="2"/>
                      <a:pt x="16" y="1"/>
                      <a:pt x="13" y="0"/>
                    </a:cubicBezTo>
                    <a:cubicBezTo>
                      <a:pt x="11" y="3"/>
                      <a:pt x="6" y="1"/>
                      <a:pt x="4" y="5"/>
                    </a:cubicBezTo>
                    <a:cubicBezTo>
                      <a:pt x="2" y="7"/>
                      <a:pt x="3" y="11"/>
                      <a:pt x="0" y="14"/>
                    </a:cubicBezTo>
                    <a:cubicBezTo>
                      <a:pt x="3" y="16"/>
                      <a:pt x="1" y="20"/>
                      <a:pt x="4" y="23"/>
                    </a:cubicBezTo>
                    <a:cubicBezTo>
                      <a:pt x="7" y="26"/>
                      <a:pt x="11" y="24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" name="Freeform 874">
                <a:extLst>
                  <a:ext uri="{FF2B5EF4-FFF2-40B4-BE49-F238E27FC236}">
                    <a16:creationId xmlns:a16="http://schemas.microsoft.com/office/drawing/2014/main" id="{8384D04A-CCBA-44D2-A18D-6D363E765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2" y="2941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2 w 27"/>
                  <a:gd name="T3" fmla="*/ 23 h 27"/>
                  <a:gd name="T4" fmla="*/ 27 w 27"/>
                  <a:gd name="T5" fmla="*/ 14 h 27"/>
                  <a:gd name="T6" fmla="*/ 23 w 27"/>
                  <a:gd name="T7" fmla="*/ 5 h 27"/>
                  <a:gd name="T8" fmla="*/ 14 w 27"/>
                  <a:gd name="T9" fmla="*/ 0 h 27"/>
                  <a:gd name="T10" fmla="*/ 5 w 27"/>
                  <a:gd name="T11" fmla="*/ 4 h 27"/>
                  <a:gd name="T12" fmla="*/ 0 w 27"/>
                  <a:gd name="T13" fmla="*/ 13 h 27"/>
                  <a:gd name="T14" fmla="*/ 4 w 27"/>
                  <a:gd name="T15" fmla="*/ 22 h 27"/>
                  <a:gd name="T16" fmla="*/ 14 w 27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16" y="24"/>
                      <a:pt x="20" y="26"/>
                      <a:pt x="22" y="23"/>
                    </a:cubicBezTo>
                    <a:cubicBezTo>
                      <a:pt x="26" y="20"/>
                      <a:pt x="24" y="16"/>
                      <a:pt x="27" y="14"/>
                    </a:cubicBezTo>
                    <a:cubicBezTo>
                      <a:pt x="24" y="11"/>
                      <a:pt x="25" y="7"/>
                      <a:pt x="23" y="5"/>
                    </a:cubicBezTo>
                    <a:cubicBezTo>
                      <a:pt x="20" y="1"/>
                      <a:pt x="16" y="3"/>
                      <a:pt x="14" y="0"/>
                    </a:cubicBezTo>
                    <a:cubicBezTo>
                      <a:pt x="11" y="1"/>
                      <a:pt x="8" y="2"/>
                      <a:pt x="5" y="4"/>
                    </a:cubicBezTo>
                    <a:cubicBezTo>
                      <a:pt x="1" y="6"/>
                      <a:pt x="1" y="10"/>
                      <a:pt x="0" y="13"/>
                    </a:cubicBezTo>
                    <a:cubicBezTo>
                      <a:pt x="0" y="16"/>
                      <a:pt x="2" y="19"/>
                      <a:pt x="4" y="22"/>
                    </a:cubicBezTo>
                    <a:cubicBezTo>
                      <a:pt x="6" y="26"/>
                      <a:pt x="11" y="25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" name="Freeform 875">
                <a:extLst>
                  <a:ext uri="{FF2B5EF4-FFF2-40B4-BE49-F238E27FC236}">
                    <a16:creationId xmlns:a16="http://schemas.microsoft.com/office/drawing/2014/main" id="{FEFAE239-751D-4199-9085-581263468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3154"/>
                <a:ext cx="70" cy="72"/>
              </a:xfrm>
              <a:custGeom>
                <a:avLst/>
                <a:gdLst>
                  <a:gd name="T0" fmla="*/ 4 w 27"/>
                  <a:gd name="T1" fmla="*/ 24 h 28"/>
                  <a:gd name="T2" fmla="*/ 13 w 27"/>
                  <a:gd name="T3" fmla="*/ 28 h 28"/>
                  <a:gd name="T4" fmla="*/ 22 w 27"/>
                  <a:gd name="T5" fmla="*/ 24 h 28"/>
                  <a:gd name="T6" fmla="*/ 27 w 27"/>
                  <a:gd name="T7" fmla="*/ 15 h 28"/>
                  <a:gd name="T8" fmla="*/ 23 w 27"/>
                  <a:gd name="T9" fmla="*/ 6 h 28"/>
                  <a:gd name="T10" fmla="*/ 14 w 27"/>
                  <a:gd name="T11" fmla="*/ 1 h 28"/>
                  <a:gd name="T12" fmla="*/ 5 w 27"/>
                  <a:gd name="T13" fmla="*/ 5 h 28"/>
                  <a:gd name="T14" fmla="*/ 0 w 27"/>
                  <a:gd name="T15" fmla="*/ 14 h 28"/>
                  <a:gd name="T16" fmla="*/ 4 w 27"/>
                  <a:gd name="T17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4" y="24"/>
                    </a:moveTo>
                    <a:cubicBezTo>
                      <a:pt x="7" y="26"/>
                      <a:pt x="11" y="25"/>
                      <a:pt x="13" y="28"/>
                    </a:cubicBezTo>
                    <a:cubicBezTo>
                      <a:pt x="16" y="25"/>
                      <a:pt x="20" y="26"/>
                      <a:pt x="22" y="24"/>
                    </a:cubicBezTo>
                    <a:cubicBezTo>
                      <a:pt x="26" y="21"/>
                      <a:pt x="24" y="17"/>
                      <a:pt x="27" y="15"/>
                    </a:cubicBezTo>
                    <a:cubicBezTo>
                      <a:pt x="26" y="12"/>
                      <a:pt x="24" y="9"/>
                      <a:pt x="23" y="6"/>
                    </a:cubicBezTo>
                    <a:cubicBezTo>
                      <a:pt x="21" y="2"/>
                      <a:pt x="17" y="2"/>
                      <a:pt x="14" y="1"/>
                    </a:cubicBezTo>
                    <a:cubicBezTo>
                      <a:pt x="11" y="0"/>
                      <a:pt x="8" y="3"/>
                      <a:pt x="5" y="5"/>
                    </a:cubicBezTo>
                    <a:cubicBezTo>
                      <a:pt x="1" y="7"/>
                      <a:pt x="2" y="11"/>
                      <a:pt x="0" y="14"/>
                    </a:cubicBezTo>
                    <a:cubicBezTo>
                      <a:pt x="3" y="17"/>
                      <a:pt x="1" y="21"/>
                      <a:pt x="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" name="Freeform 876">
                <a:extLst>
                  <a:ext uri="{FF2B5EF4-FFF2-40B4-BE49-F238E27FC236}">
                    <a16:creationId xmlns:a16="http://schemas.microsoft.com/office/drawing/2014/main" id="{A8A90370-0269-4329-85A8-AB440498C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3156"/>
                <a:ext cx="68" cy="70"/>
              </a:xfrm>
              <a:custGeom>
                <a:avLst/>
                <a:gdLst>
                  <a:gd name="T0" fmla="*/ 4 w 26"/>
                  <a:gd name="T1" fmla="*/ 23 h 27"/>
                  <a:gd name="T2" fmla="*/ 13 w 26"/>
                  <a:gd name="T3" fmla="*/ 26 h 27"/>
                  <a:gd name="T4" fmla="*/ 22 w 26"/>
                  <a:gd name="T5" fmla="*/ 22 h 27"/>
                  <a:gd name="T6" fmla="*/ 26 w 26"/>
                  <a:gd name="T7" fmla="*/ 14 h 27"/>
                  <a:gd name="T8" fmla="*/ 23 w 26"/>
                  <a:gd name="T9" fmla="*/ 5 h 27"/>
                  <a:gd name="T10" fmla="*/ 13 w 26"/>
                  <a:gd name="T11" fmla="*/ 0 h 27"/>
                  <a:gd name="T12" fmla="*/ 4 w 26"/>
                  <a:gd name="T13" fmla="*/ 3 h 27"/>
                  <a:gd name="T14" fmla="*/ 0 w 26"/>
                  <a:gd name="T15" fmla="*/ 13 h 27"/>
                  <a:gd name="T16" fmla="*/ 4 w 26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7">
                    <a:moveTo>
                      <a:pt x="4" y="23"/>
                    </a:moveTo>
                    <a:cubicBezTo>
                      <a:pt x="7" y="25"/>
                      <a:pt x="11" y="26"/>
                      <a:pt x="13" y="26"/>
                    </a:cubicBezTo>
                    <a:cubicBezTo>
                      <a:pt x="16" y="27"/>
                      <a:pt x="20" y="24"/>
                      <a:pt x="22" y="22"/>
                    </a:cubicBezTo>
                    <a:cubicBezTo>
                      <a:pt x="24" y="20"/>
                      <a:pt x="26" y="17"/>
                      <a:pt x="26" y="14"/>
                    </a:cubicBezTo>
                    <a:cubicBezTo>
                      <a:pt x="26" y="11"/>
                      <a:pt x="24" y="8"/>
                      <a:pt x="23" y="5"/>
                    </a:cubicBezTo>
                    <a:cubicBezTo>
                      <a:pt x="21" y="1"/>
                      <a:pt x="16" y="2"/>
                      <a:pt x="13" y="0"/>
                    </a:cubicBezTo>
                    <a:cubicBezTo>
                      <a:pt x="11" y="2"/>
                      <a:pt x="7" y="1"/>
                      <a:pt x="4" y="3"/>
                    </a:cubicBezTo>
                    <a:cubicBezTo>
                      <a:pt x="1" y="6"/>
                      <a:pt x="2" y="11"/>
                      <a:pt x="0" y="13"/>
                    </a:cubicBezTo>
                    <a:cubicBezTo>
                      <a:pt x="2" y="16"/>
                      <a:pt x="1" y="20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" name="Freeform 877">
                <a:extLst>
                  <a:ext uri="{FF2B5EF4-FFF2-40B4-BE49-F238E27FC236}">
                    <a16:creationId xmlns:a16="http://schemas.microsoft.com/office/drawing/2014/main" id="{A17E15ED-51A6-45B4-8FE5-8455CECAB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9" y="3154"/>
                <a:ext cx="70" cy="72"/>
              </a:xfrm>
              <a:custGeom>
                <a:avLst/>
                <a:gdLst>
                  <a:gd name="T0" fmla="*/ 13 w 27"/>
                  <a:gd name="T1" fmla="*/ 28 h 28"/>
                  <a:gd name="T2" fmla="*/ 22 w 27"/>
                  <a:gd name="T3" fmla="*/ 24 h 28"/>
                  <a:gd name="T4" fmla="*/ 27 w 27"/>
                  <a:gd name="T5" fmla="*/ 14 h 28"/>
                  <a:gd name="T6" fmla="*/ 24 w 27"/>
                  <a:gd name="T7" fmla="*/ 6 h 28"/>
                  <a:gd name="T8" fmla="*/ 14 w 27"/>
                  <a:gd name="T9" fmla="*/ 1 h 28"/>
                  <a:gd name="T10" fmla="*/ 5 w 27"/>
                  <a:gd name="T11" fmla="*/ 4 h 28"/>
                  <a:gd name="T12" fmla="*/ 1 w 27"/>
                  <a:gd name="T13" fmla="*/ 14 h 28"/>
                  <a:gd name="T14" fmla="*/ 4 w 27"/>
                  <a:gd name="T15" fmla="*/ 23 h 28"/>
                  <a:gd name="T16" fmla="*/ 13 w 27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16" y="27"/>
                      <a:pt x="19" y="25"/>
                      <a:pt x="22" y="24"/>
                    </a:cubicBezTo>
                    <a:cubicBezTo>
                      <a:pt x="26" y="22"/>
                      <a:pt x="26" y="17"/>
                      <a:pt x="27" y="14"/>
                    </a:cubicBezTo>
                    <a:cubicBezTo>
                      <a:pt x="27" y="12"/>
                      <a:pt x="25" y="9"/>
                      <a:pt x="24" y="6"/>
                    </a:cubicBezTo>
                    <a:cubicBezTo>
                      <a:pt x="22" y="2"/>
                      <a:pt x="17" y="2"/>
                      <a:pt x="14" y="1"/>
                    </a:cubicBezTo>
                    <a:cubicBezTo>
                      <a:pt x="12" y="0"/>
                      <a:pt x="8" y="3"/>
                      <a:pt x="5" y="4"/>
                    </a:cubicBezTo>
                    <a:cubicBezTo>
                      <a:pt x="1" y="6"/>
                      <a:pt x="2" y="11"/>
                      <a:pt x="1" y="14"/>
                    </a:cubicBezTo>
                    <a:cubicBezTo>
                      <a:pt x="0" y="16"/>
                      <a:pt x="2" y="20"/>
                      <a:pt x="4" y="23"/>
                    </a:cubicBezTo>
                    <a:cubicBezTo>
                      <a:pt x="6" y="26"/>
                      <a:pt x="11" y="25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" name="Freeform 878">
                <a:extLst>
                  <a:ext uri="{FF2B5EF4-FFF2-40B4-BE49-F238E27FC236}">
                    <a16:creationId xmlns:a16="http://schemas.microsoft.com/office/drawing/2014/main" id="{60CD90D3-D1B3-429B-B572-107E8ED0C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6" y="2524"/>
                <a:ext cx="70" cy="73"/>
              </a:xfrm>
              <a:custGeom>
                <a:avLst/>
                <a:gdLst>
                  <a:gd name="T0" fmla="*/ 14 w 27"/>
                  <a:gd name="T1" fmla="*/ 28 h 28"/>
                  <a:gd name="T2" fmla="*/ 23 w 27"/>
                  <a:gd name="T3" fmla="*/ 22 h 28"/>
                  <a:gd name="T4" fmla="*/ 27 w 27"/>
                  <a:gd name="T5" fmla="*/ 13 h 28"/>
                  <a:gd name="T6" fmla="*/ 22 w 27"/>
                  <a:gd name="T7" fmla="*/ 4 h 28"/>
                  <a:gd name="T8" fmla="*/ 13 w 27"/>
                  <a:gd name="T9" fmla="*/ 0 h 28"/>
                  <a:gd name="T10" fmla="*/ 4 w 27"/>
                  <a:gd name="T11" fmla="*/ 4 h 28"/>
                  <a:gd name="T12" fmla="*/ 0 w 27"/>
                  <a:gd name="T13" fmla="*/ 13 h 28"/>
                  <a:gd name="T14" fmla="*/ 4 w 27"/>
                  <a:gd name="T15" fmla="*/ 22 h 28"/>
                  <a:gd name="T16" fmla="*/ 14 w 27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16" y="23"/>
                      <a:pt x="22" y="26"/>
                      <a:pt x="23" y="22"/>
                    </a:cubicBezTo>
                    <a:cubicBezTo>
                      <a:pt x="25" y="19"/>
                      <a:pt x="27" y="16"/>
                      <a:pt x="27" y="13"/>
                    </a:cubicBezTo>
                    <a:cubicBezTo>
                      <a:pt x="26" y="10"/>
                      <a:pt x="26" y="6"/>
                      <a:pt x="22" y="4"/>
                    </a:cubicBezTo>
                    <a:cubicBezTo>
                      <a:pt x="19" y="2"/>
                      <a:pt x="16" y="1"/>
                      <a:pt x="13" y="0"/>
                    </a:cubicBezTo>
                    <a:cubicBezTo>
                      <a:pt x="11" y="3"/>
                      <a:pt x="7" y="1"/>
                      <a:pt x="4" y="4"/>
                    </a:cubicBezTo>
                    <a:cubicBezTo>
                      <a:pt x="2" y="7"/>
                      <a:pt x="3" y="11"/>
                      <a:pt x="0" y="13"/>
                    </a:cubicBezTo>
                    <a:cubicBezTo>
                      <a:pt x="3" y="16"/>
                      <a:pt x="2" y="19"/>
                      <a:pt x="4" y="22"/>
                    </a:cubicBezTo>
                    <a:cubicBezTo>
                      <a:pt x="7" y="26"/>
                      <a:pt x="11" y="24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" name="Freeform 879">
                <a:extLst>
                  <a:ext uri="{FF2B5EF4-FFF2-40B4-BE49-F238E27FC236}">
                    <a16:creationId xmlns:a16="http://schemas.microsoft.com/office/drawing/2014/main" id="{D7530111-0541-47D6-8273-E53CCF42F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6" y="3050"/>
                <a:ext cx="68" cy="70"/>
              </a:xfrm>
              <a:custGeom>
                <a:avLst/>
                <a:gdLst>
                  <a:gd name="T0" fmla="*/ 4 w 26"/>
                  <a:gd name="T1" fmla="*/ 23 h 27"/>
                  <a:gd name="T2" fmla="*/ 13 w 26"/>
                  <a:gd name="T3" fmla="*/ 27 h 27"/>
                  <a:gd name="T4" fmla="*/ 23 w 26"/>
                  <a:gd name="T5" fmla="*/ 23 h 27"/>
                  <a:gd name="T6" fmla="*/ 26 w 26"/>
                  <a:gd name="T7" fmla="*/ 14 h 27"/>
                  <a:gd name="T8" fmla="*/ 22 w 26"/>
                  <a:gd name="T9" fmla="*/ 4 h 27"/>
                  <a:gd name="T10" fmla="*/ 13 w 26"/>
                  <a:gd name="T11" fmla="*/ 0 h 27"/>
                  <a:gd name="T12" fmla="*/ 3 w 26"/>
                  <a:gd name="T13" fmla="*/ 6 h 27"/>
                  <a:gd name="T14" fmla="*/ 0 w 26"/>
                  <a:gd name="T15" fmla="*/ 15 h 27"/>
                  <a:gd name="T16" fmla="*/ 4 w 26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7">
                    <a:moveTo>
                      <a:pt x="4" y="23"/>
                    </a:moveTo>
                    <a:cubicBezTo>
                      <a:pt x="7" y="26"/>
                      <a:pt x="11" y="25"/>
                      <a:pt x="13" y="27"/>
                    </a:cubicBezTo>
                    <a:cubicBezTo>
                      <a:pt x="16" y="25"/>
                      <a:pt x="20" y="26"/>
                      <a:pt x="23" y="23"/>
                    </a:cubicBezTo>
                    <a:cubicBezTo>
                      <a:pt x="25" y="20"/>
                      <a:pt x="24" y="16"/>
                      <a:pt x="26" y="14"/>
                    </a:cubicBezTo>
                    <a:cubicBezTo>
                      <a:pt x="24" y="11"/>
                      <a:pt x="25" y="6"/>
                      <a:pt x="22" y="4"/>
                    </a:cubicBezTo>
                    <a:cubicBezTo>
                      <a:pt x="19" y="3"/>
                      <a:pt x="16" y="2"/>
                      <a:pt x="13" y="0"/>
                    </a:cubicBezTo>
                    <a:cubicBezTo>
                      <a:pt x="10" y="3"/>
                      <a:pt x="5" y="2"/>
                      <a:pt x="3" y="6"/>
                    </a:cubicBezTo>
                    <a:cubicBezTo>
                      <a:pt x="2" y="8"/>
                      <a:pt x="1" y="12"/>
                      <a:pt x="0" y="15"/>
                    </a:cubicBezTo>
                    <a:cubicBezTo>
                      <a:pt x="3" y="17"/>
                      <a:pt x="1" y="21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" name="Freeform 880">
                <a:extLst>
                  <a:ext uri="{FF2B5EF4-FFF2-40B4-BE49-F238E27FC236}">
                    <a16:creationId xmlns:a16="http://schemas.microsoft.com/office/drawing/2014/main" id="{667AD0E7-9866-43F5-BF69-F21A850C6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" y="3050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3 w 27"/>
                  <a:gd name="T3" fmla="*/ 23 h 27"/>
                  <a:gd name="T4" fmla="*/ 27 w 27"/>
                  <a:gd name="T5" fmla="*/ 15 h 27"/>
                  <a:gd name="T6" fmla="*/ 24 w 27"/>
                  <a:gd name="T7" fmla="*/ 6 h 27"/>
                  <a:gd name="T8" fmla="*/ 14 w 27"/>
                  <a:gd name="T9" fmla="*/ 1 h 27"/>
                  <a:gd name="T10" fmla="*/ 5 w 27"/>
                  <a:gd name="T11" fmla="*/ 4 h 27"/>
                  <a:gd name="T12" fmla="*/ 0 w 27"/>
                  <a:gd name="T13" fmla="*/ 14 h 27"/>
                  <a:gd name="T14" fmla="*/ 4 w 27"/>
                  <a:gd name="T15" fmla="*/ 23 h 27"/>
                  <a:gd name="T16" fmla="*/ 14 w 27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16" y="25"/>
                      <a:pt x="20" y="26"/>
                      <a:pt x="23" y="23"/>
                    </a:cubicBezTo>
                    <a:cubicBezTo>
                      <a:pt x="26" y="21"/>
                      <a:pt x="24" y="17"/>
                      <a:pt x="27" y="15"/>
                    </a:cubicBezTo>
                    <a:cubicBezTo>
                      <a:pt x="26" y="12"/>
                      <a:pt x="25" y="8"/>
                      <a:pt x="24" y="6"/>
                    </a:cubicBezTo>
                    <a:cubicBezTo>
                      <a:pt x="22" y="2"/>
                      <a:pt x="17" y="2"/>
                      <a:pt x="14" y="1"/>
                    </a:cubicBezTo>
                    <a:cubicBezTo>
                      <a:pt x="12" y="0"/>
                      <a:pt x="8" y="3"/>
                      <a:pt x="5" y="4"/>
                    </a:cubicBezTo>
                    <a:cubicBezTo>
                      <a:pt x="2" y="6"/>
                      <a:pt x="3" y="11"/>
                      <a:pt x="0" y="14"/>
                    </a:cubicBezTo>
                    <a:cubicBezTo>
                      <a:pt x="2" y="17"/>
                      <a:pt x="3" y="20"/>
                      <a:pt x="4" y="23"/>
                    </a:cubicBezTo>
                    <a:cubicBezTo>
                      <a:pt x="6" y="26"/>
                      <a:pt x="11" y="25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" name="Freeform 881">
                <a:extLst>
                  <a:ext uri="{FF2B5EF4-FFF2-40B4-BE49-F238E27FC236}">
                    <a16:creationId xmlns:a16="http://schemas.microsoft.com/office/drawing/2014/main" id="{1BD1C59A-CA98-44CA-8273-D4DD6393B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3" y="3050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2 w 27"/>
                  <a:gd name="T3" fmla="*/ 24 h 27"/>
                  <a:gd name="T4" fmla="*/ 27 w 27"/>
                  <a:gd name="T5" fmla="*/ 14 h 27"/>
                  <a:gd name="T6" fmla="*/ 23 w 27"/>
                  <a:gd name="T7" fmla="*/ 5 h 27"/>
                  <a:gd name="T8" fmla="*/ 14 w 27"/>
                  <a:gd name="T9" fmla="*/ 0 h 27"/>
                  <a:gd name="T10" fmla="*/ 5 w 27"/>
                  <a:gd name="T11" fmla="*/ 4 h 27"/>
                  <a:gd name="T12" fmla="*/ 0 w 27"/>
                  <a:gd name="T13" fmla="*/ 14 h 27"/>
                  <a:gd name="T14" fmla="*/ 4 w 27"/>
                  <a:gd name="T15" fmla="*/ 23 h 27"/>
                  <a:gd name="T16" fmla="*/ 13 w 27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16" y="26"/>
                      <a:pt x="19" y="25"/>
                      <a:pt x="22" y="24"/>
                    </a:cubicBezTo>
                    <a:cubicBezTo>
                      <a:pt x="26" y="22"/>
                      <a:pt x="26" y="17"/>
                      <a:pt x="27" y="14"/>
                    </a:cubicBezTo>
                    <a:cubicBezTo>
                      <a:pt x="27" y="12"/>
                      <a:pt x="25" y="8"/>
                      <a:pt x="23" y="5"/>
                    </a:cubicBezTo>
                    <a:cubicBezTo>
                      <a:pt x="21" y="2"/>
                      <a:pt x="17" y="3"/>
                      <a:pt x="14" y="0"/>
                    </a:cubicBezTo>
                    <a:cubicBezTo>
                      <a:pt x="11" y="2"/>
                      <a:pt x="8" y="3"/>
                      <a:pt x="5" y="4"/>
                    </a:cubicBezTo>
                    <a:cubicBezTo>
                      <a:pt x="1" y="6"/>
                      <a:pt x="3" y="11"/>
                      <a:pt x="0" y="14"/>
                    </a:cubicBezTo>
                    <a:cubicBezTo>
                      <a:pt x="3" y="16"/>
                      <a:pt x="2" y="20"/>
                      <a:pt x="4" y="23"/>
                    </a:cubicBezTo>
                    <a:cubicBezTo>
                      <a:pt x="7" y="26"/>
                      <a:pt x="11" y="24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" name="Freeform 882">
                <a:extLst>
                  <a:ext uri="{FF2B5EF4-FFF2-40B4-BE49-F238E27FC236}">
                    <a16:creationId xmlns:a16="http://schemas.microsoft.com/office/drawing/2014/main" id="{8C737A34-F78F-4D91-A9C2-1BDFB8D0B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4" y="3050"/>
                <a:ext cx="70" cy="73"/>
              </a:xfrm>
              <a:custGeom>
                <a:avLst/>
                <a:gdLst>
                  <a:gd name="T0" fmla="*/ 13 w 27"/>
                  <a:gd name="T1" fmla="*/ 27 h 28"/>
                  <a:gd name="T2" fmla="*/ 21 w 27"/>
                  <a:gd name="T3" fmla="*/ 24 h 28"/>
                  <a:gd name="T4" fmla="*/ 26 w 27"/>
                  <a:gd name="T5" fmla="*/ 15 h 28"/>
                  <a:gd name="T6" fmla="*/ 23 w 27"/>
                  <a:gd name="T7" fmla="*/ 6 h 28"/>
                  <a:gd name="T8" fmla="*/ 14 w 27"/>
                  <a:gd name="T9" fmla="*/ 1 h 28"/>
                  <a:gd name="T10" fmla="*/ 5 w 27"/>
                  <a:gd name="T11" fmla="*/ 4 h 28"/>
                  <a:gd name="T12" fmla="*/ 0 w 27"/>
                  <a:gd name="T13" fmla="*/ 14 h 28"/>
                  <a:gd name="T14" fmla="*/ 4 w 27"/>
                  <a:gd name="T15" fmla="*/ 22 h 28"/>
                  <a:gd name="T16" fmla="*/ 13 w 27"/>
                  <a:gd name="T1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13" y="27"/>
                    </a:moveTo>
                    <a:cubicBezTo>
                      <a:pt x="15" y="28"/>
                      <a:pt x="19" y="25"/>
                      <a:pt x="21" y="24"/>
                    </a:cubicBezTo>
                    <a:cubicBezTo>
                      <a:pt x="26" y="22"/>
                      <a:pt x="25" y="18"/>
                      <a:pt x="26" y="15"/>
                    </a:cubicBezTo>
                    <a:cubicBezTo>
                      <a:pt x="27" y="12"/>
                      <a:pt x="25" y="9"/>
                      <a:pt x="23" y="6"/>
                    </a:cubicBezTo>
                    <a:cubicBezTo>
                      <a:pt x="22" y="1"/>
                      <a:pt x="17" y="2"/>
                      <a:pt x="14" y="1"/>
                    </a:cubicBezTo>
                    <a:cubicBezTo>
                      <a:pt x="12" y="0"/>
                      <a:pt x="8" y="3"/>
                      <a:pt x="5" y="4"/>
                    </a:cubicBezTo>
                    <a:cubicBezTo>
                      <a:pt x="1" y="6"/>
                      <a:pt x="3" y="11"/>
                      <a:pt x="0" y="14"/>
                    </a:cubicBezTo>
                    <a:cubicBezTo>
                      <a:pt x="1" y="17"/>
                      <a:pt x="2" y="20"/>
                      <a:pt x="4" y="22"/>
                    </a:cubicBezTo>
                    <a:cubicBezTo>
                      <a:pt x="6" y="26"/>
                      <a:pt x="10" y="26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" name="Freeform 883">
                <a:extLst>
                  <a:ext uri="{FF2B5EF4-FFF2-40B4-BE49-F238E27FC236}">
                    <a16:creationId xmlns:a16="http://schemas.microsoft.com/office/drawing/2014/main" id="{BAF3B44A-BBF2-47F3-9CA8-7A2EEDC5B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6" y="2941"/>
                <a:ext cx="70" cy="70"/>
              </a:xfrm>
              <a:custGeom>
                <a:avLst/>
                <a:gdLst>
                  <a:gd name="T0" fmla="*/ 5 w 27"/>
                  <a:gd name="T1" fmla="*/ 23 h 27"/>
                  <a:gd name="T2" fmla="*/ 14 w 27"/>
                  <a:gd name="T3" fmla="*/ 27 h 27"/>
                  <a:gd name="T4" fmla="*/ 23 w 27"/>
                  <a:gd name="T5" fmla="*/ 22 h 27"/>
                  <a:gd name="T6" fmla="*/ 27 w 27"/>
                  <a:gd name="T7" fmla="*/ 13 h 27"/>
                  <a:gd name="T8" fmla="*/ 22 w 27"/>
                  <a:gd name="T9" fmla="*/ 4 h 27"/>
                  <a:gd name="T10" fmla="*/ 13 w 27"/>
                  <a:gd name="T11" fmla="*/ 0 h 27"/>
                  <a:gd name="T12" fmla="*/ 4 w 27"/>
                  <a:gd name="T13" fmla="*/ 5 h 27"/>
                  <a:gd name="T14" fmla="*/ 0 w 27"/>
                  <a:gd name="T15" fmla="*/ 14 h 27"/>
                  <a:gd name="T16" fmla="*/ 5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5" y="23"/>
                    </a:moveTo>
                    <a:cubicBezTo>
                      <a:pt x="8" y="25"/>
                      <a:pt x="11" y="26"/>
                      <a:pt x="14" y="27"/>
                    </a:cubicBezTo>
                    <a:cubicBezTo>
                      <a:pt x="16" y="24"/>
                      <a:pt x="21" y="26"/>
                      <a:pt x="23" y="22"/>
                    </a:cubicBezTo>
                    <a:cubicBezTo>
                      <a:pt x="25" y="19"/>
                      <a:pt x="26" y="16"/>
                      <a:pt x="27" y="13"/>
                    </a:cubicBezTo>
                    <a:cubicBezTo>
                      <a:pt x="24" y="11"/>
                      <a:pt x="26" y="7"/>
                      <a:pt x="22" y="4"/>
                    </a:cubicBezTo>
                    <a:cubicBezTo>
                      <a:pt x="20" y="2"/>
                      <a:pt x="16" y="3"/>
                      <a:pt x="13" y="0"/>
                    </a:cubicBezTo>
                    <a:cubicBezTo>
                      <a:pt x="11" y="3"/>
                      <a:pt x="6" y="1"/>
                      <a:pt x="4" y="5"/>
                    </a:cubicBezTo>
                    <a:cubicBezTo>
                      <a:pt x="1" y="8"/>
                      <a:pt x="2" y="11"/>
                      <a:pt x="0" y="14"/>
                    </a:cubicBezTo>
                    <a:cubicBezTo>
                      <a:pt x="2" y="17"/>
                      <a:pt x="1" y="21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9" name="Freeform 884">
                <a:extLst>
                  <a:ext uri="{FF2B5EF4-FFF2-40B4-BE49-F238E27FC236}">
                    <a16:creationId xmlns:a16="http://schemas.microsoft.com/office/drawing/2014/main" id="{AE3E1305-3BEA-4ACB-BF06-94F550F1A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" y="2731"/>
                <a:ext cx="73" cy="73"/>
              </a:xfrm>
              <a:custGeom>
                <a:avLst/>
                <a:gdLst>
                  <a:gd name="T0" fmla="*/ 14 w 28"/>
                  <a:gd name="T1" fmla="*/ 28 h 28"/>
                  <a:gd name="T2" fmla="*/ 23 w 28"/>
                  <a:gd name="T3" fmla="*/ 24 h 28"/>
                  <a:gd name="T4" fmla="*/ 27 w 28"/>
                  <a:gd name="T5" fmla="*/ 14 h 28"/>
                  <a:gd name="T6" fmla="*/ 24 w 28"/>
                  <a:gd name="T7" fmla="*/ 6 h 28"/>
                  <a:gd name="T8" fmla="*/ 15 w 28"/>
                  <a:gd name="T9" fmla="*/ 1 h 28"/>
                  <a:gd name="T10" fmla="*/ 6 w 28"/>
                  <a:gd name="T11" fmla="*/ 4 h 28"/>
                  <a:gd name="T12" fmla="*/ 1 w 28"/>
                  <a:gd name="T13" fmla="*/ 14 h 28"/>
                  <a:gd name="T14" fmla="*/ 4 w 28"/>
                  <a:gd name="T15" fmla="*/ 22 h 28"/>
                  <a:gd name="T16" fmla="*/ 14 w 28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17" y="26"/>
                      <a:pt x="20" y="25"/>
                      <a:pt x="23" y="24"/>
                    </a:cubicBezTo>
                    <a:cubicBezTo>
                      <a:pt x="27" y="22"/>
                      <a:pt x="26" y="17"/>
                      <a:pt x="27" y="14"/>
                    </a:cubicBezTo>
                    <a:cubicBezTo>
                      <a:pt x="28" y="12"/>
                      <a:pt x="25" y="9"/>
                      <a:pt x="24" y="6"/>
                    </a:cubicBezTo>
                    <a:cubicBezTo>
                      <a:pt x="23" y="2"/>
                      <a:pt x="18" y="2"/>
                      <a:pt x="15" y="1"/>
                    </a:cubicBezTo>
                    <a:cubicBezTo>
                      <a:pt x="13" y="0"/>
                      <a:pt x="9" y="3"/>
                      <a:pt x="6" y="4"/>
                    </a:cubicBezTo>
                    <a:cubicBezTo>
                      <a:pt x="2" y="6"/>
                      <a:pt x="3" y="10"/>
                      <a:pt x="1" y="14"/>
                    </a:cubicBezTo>
                    <a:cubicBezTo>
                      <a:pt x="0" y="16"/>
                      <a:pt x="3" y="19"/>
                      <a:pt x="4" y="22"/>
                    </a:cubicBezTo>
                    <a:cubicBezTo>
                      <a:pt x="6" y="26"/>
                      <a:pt x="11" y="25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" name="Freeform 885">
                <a:extLst>
                  <a:ext uri="{FF2B5EF4-FFF2-40B4-BE49-F238E27FC236}">
                    <a16:creationId xmlns:a16="http://schemas.microsoft.com/office/drawing/2014/main" id="{2C5B0A36-7724-457A-AA8E-C4719777E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" y="2731"/>
                <a:ext cx="73" cy="73"/>
              </a:xfrm>
              <a:custGeom>
                <a:avLst/>
                <a:gdLst>
                  <a:gd name="T0" fmla="*/ 14 w 28"/>
                  <a:gd name="T1" fmla="*/ 27 h 28"/>
                  <a:gd name="T2" fmla="*/ 22 w 28"/>
                  <a:gd name="T3" fmla="*/ 24 h 28"/>
                  <a:gd name="T4" fmla="*/ 27 w 28"/>
                  <a:gd name="T5" fmla="*/ 15 h 28"/>
                  <a:gd name="T6" fmla="*/ 24 w 28"/>
                  <a:gd name="T7" fmla="*/ 6 h 28"/>
                  <a:gd name="T8" fmla="*/ 14 w 28"/>
                  <a:gd name="T9" fmla="*/ 1 h 28"/>
                  <a:gd name="T10" fmla="*/ 6 w 28"/>
                  <a:gd name="T11" fmla="*/ 4 h 28"/>
                  <a:gd name="T12" fmla="*/ 0 w 28"/>
                  <a:gd name="T13" fmla="*/ 14 h 28"/>
                  <a:gd name="T14" fmla="*/ 4 w 28"/>
                  <a:gd name="T15" fmla="*/ 23 h 28"/>
                  <a:gd name="T16" fmla="*/ 14 w 28"/>
                  <a:gd name="T1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8">
                    <a:moveTo>
                      <a:pt x="14" y="27"/>
                    </a:moveTo>
                    <a:cubicBezTo>
                      <a:pt x="16" y="28"/>
                      <a:pt x="19" y="25"/>
                      <a:pt x="22" y="24"/>
                    </a:cubicBezTo>
                    <a:cubicBezTo>
                      <a:pt x="26" y="22"/>
                      <a:pt x="26" y="18"/>
                      <a:pt x="27" y="15"/>
                    </a:cubicBezTo>
                    <a:cubicBezTo>
                      <a:pt x="28" y="13"/>
                      <a:pt x="25" y="9"/>
                      <a:pt x="24" y="6"/>
                    </a:cubicBezTo>
                    <a:cubicBezTo>
                      <a:pt x="22" y="2"/>
                      <a:pt x="18" y="2"/>
                      <a:pt x="14" y="1"/>
                    </a:cubicBezTo>
                    <a:cubicBezTo>
                      <a:pt x="12" y="0"/>
                      <a:pt x="9" y="3"/>
                      <a:pt x="6" y="4"/>
                    </a:cubicBezTo>
                    <a:cubicBezTo>
                      <a:pt x="2" y="6"/>
                      <a:pt x="3" y="11"/>
                      <a:pt x="0" y="14"/>
                    </a:cubicBezTo>
                    <a:cubicBezTo>
                      <a:pt x="2" y="17"/>
                      <a:pt x="3" y="20"/>
                      <a:pt x="4" y="23"/>
                    </a:cubicBezTo>
                    <a:cubicBezTo>
                      <a:pt x="6" y="26"/>
                      <a:pt x="11" y="26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" name="Freeform 886">
                <a:extLst>
                  <a:ext uri="{FF2B5EF4-FFF2-40B4-BE49-F238E27FC236}">
                    <a16:creationId xmlns:a16="http://schemas.microsoft.com/office/drawing/2014/main" id="{C47E710B-B491-413F-B05B-57B4A1444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1" y="2838"/>
                <a:ext cx="70" cy="70"/>
              </a:xfrm>
              <a:custGeom>
                <a:avLst/>
                <a:gdLst>
                  <a:gd name="T0" fmla="*/ 5 w 27"/>
                  <a:gd name="T1" fmla="*/ 23 h 27"/>
                  <a:gd name="T2" fmla="*/ 14 w 27"/>
                  <a:gd name="T3" fmla="*/ 26 h 27"/>
                  <a:gd name="T4" fmla="*/ 24 w 27"/>
                  <a:gd name="T5" fmla="*/ 22 h 27"/>
                  <a:gd name="T6" fmla="*/ 27 w 27"/>
                  <a:gd name="T7" fmla="*/ 13 h 27"/>
                  <a:gd name="T8" fmla="*/ 23 w 27"/>
                  <a:gd name="T9" fmla="*/ 4 h 27"/>
                  <a:gd name="T10" fmla="*/ 14 w 27"/>
                  <a:gd name="T11" fmla="*/ 0 h 27"/>
                  <a:gd name="T12" fmla="*/ 4 w 27"/>
                  <a:gd name="T13" fmla="*/ 5 h 27"/>
                  <a:gd name="T14" fmla="*/ 0 w 27"/>
                  <a:gd name="T15" fmla="*/ 14 h 27"/>
                  <a:gd name="T16" fmla="*/ 5 w 27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5" y="23"/>
                    </a:moveTo>
                    <a:cubicBezTo>
                      <a:pt x="8" y="24"/>
                      <a:pt x="12" y="27"/>
                      <a:pt x="14" y="26"/>
                    </a:cubicBezTo>
                    <a:cubicBezTo>
                      <a:pt x="17" y="25"/>
                      <a:pt x="22" y="25"/>
                      <a:pt x="24" y="22"/>
                    </a:cubicBezTo>
                    <a:cubicBezTo>
                      <a:pt x="25" y="19"/>
                      <a:pt x="26" y="16"/>
                      <a:pt x="27" y="13"/>
                    </a:cubicBezTo>
                    <a:cubicBezTo>
                      <a:pt x="24" y="11"/>
                      <a:pt x="26" y="6"/>
                      <a:pt x="23" y="4"/>
                    </a:cubicBezTo>
                    <a:cubicBezTo>
                      <a:pt x="20" y="1"/>
                      <a:pt x="16" y="3"/>
                      <a:pt x="14" y="0"/>
                    </a:cubicBezTo>
                    <a:cubicBezTo>
                      <a:pt x="11" y="3"/>
                      <a:pt x="6" y="1"/>
                      <a:pt x="4" y="5"/>
                    </a:cubicBezTo>
                    <a:cubicBezTo>
                      <a:pt x="3" y="8"/>
                      <a:pt x="2" y="11"/>
                      <a:pt x="0" y="14"/>
                    </a:cubicBezTo>
                    <a:cubicBezTo>
                      <a:pt x="4" y="16"/>
                      <a:pt x="1" y="21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" name="Freeform 887">
                <a:extLst>
                  <a:ext uri="{FF2B5EF4-FFF2-40B4-BE49-F238E27FC236}">
                    <a16:creationId xmlns:a16="http://schemas.microsoft.com/office/drawing/2014/main" id="{7ED182B0-D265-4EBD-936A-D52FCB751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" y="2734"/>
                <a:ext cx="70" cy="67"/>
              </a:xfrm>
              <a:custGeom>
                <a:avLst/>
                <a:gdLst>
                  <a:gd name="T0" fmla="*/ 5 w 27"/>
                  <a:gd name="T1" fmla="*/ 23 h 26"/>
                  <a:gd name="T2" fmla="*/ 14 w 27"/>
                  <a:gd name="T3" fmla="*/ 26 h 26"/>
                  <a:gd name="T4" fmla="*/ 23 w 27"/>
                  <a:gd name="T5" fmla="*/ 22 h 26"/>
                  <a:gd name="T6" fmla="*/ 27 w 27"/>
                  <a:gd name="T7" fmla="*/ 13 h 26"/>
                  <a:gd name="T8" fmla="*/ 22 w 27"/>
                  <a:gd name="T9" fmla="*/ 3 h 26"/>
                  <a:gd name="T10" fmla="*/ 13 w 27"/>
                  <a:gd name="T11" fmla="*/ 0 h 26"/>
                  <a:gd name="T12" fmla="*/ 4 w 27"/>
                  <a:gd name="T13" fmla="*/ 4 h 26"/>
                  <a:gd name="T14" fmla="*/ 0 w 27"/>
                  <a:gd name="T15" fmla="*/ 13 h 26"/>
                  <a:gd name="T16" fmla="*/ 5 w 27"/>
                  <a:gd name="T17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6">
                    <a:moveTo>
                      <a:pt x="5" y="23"/>
                    </a:moveTo>
                    <a:cubicBezTo>
                      <a:pt x="8" y="24"/>
                      <a:pt x="11" y="25"/>
                      <a:pt x="14" y="26"/>
                    </a:cubicBezTo>
                    <a:cubicBezTo>
                      <a:pt x="16" y="23"/>
                      <a:pt x="21" y="25"/>
                      <a:pt x="23" y="22"/>
                    </a:cubicBezTo>
                    <a:cubicBezTo>
                      <a:pt x="25" y="19"/>
                      <a:pt x="24" y="15"/>
                      <a:pt x="27" y="13"/>
                    </a:cubicBezTo>
                    <a:cubicBezTo>
                      <a:pt x="24" y="10"/>
                      <a:pt x="26" y="6"/>
                      <a:pt x="22" y="3"/>
                    </a:cubicBezTo>
                    <a:cubicBezTo>
                      <a:pt x="20" y="1"/>
                      <a:pt x="16" y="2"/>
                      <a:pt x="13" y="0"/>
                    </a:cubicBezTo>
                    <a:cubicBezTo>
                      <a:pt x="11" y="2"/>
                      <a:pt x="6" y="1"/>
                      <a:pt x="4" y="4"/>
                    </a:cubicBezTo>
                    <a:cubicBezTo>
                      <a:pt x="2" y="7"/>
                      <a:pt x="1" y="10"/>
                      <a:pt x="0" y="13"/>
                    </a:cubicBezTo>
                    <a:cubicBezTo>
                      <a:pt x="3" y="16"/>
                      <a:pt x="1" y="21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" name="Freeform 888">
                <a:extLst>
                  <a:ext uri="{FF2B5EF4-FFF2-40B4-BE49-F238E27FC236}">
                    <a16:creationId xmlns:a16="http://schemas.microsoft.com/office/drawing/2014/main" id="{73B3EAB8-B9B6-4FDC-8ED1-0A83E73C2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" y="2628"/>
                <a:ext cx="70" cy="72"/>
              </a:xfrm>
              <a:custGeom>
                <a:avLst/>
                <a:gdLst>
                  <a:gd name="T0" fmla="*/ 13 w 27"/>
                  <a:gd name="T1" fmla="*/ 27 h 28"/>
                  <a:gd name="T2" fmla="*/ 21 w 27"/>
                  <a:gd name="T3" fmla="*/ 24 h 28"/>
                  <a:gd name="T4" fmla="*/ 27 w 27"/>
                  <a:gd name="T5" fmla="*/ 14 h 28"/>
                  <a:gd name="T6" fmla="*/ 23 w 27"/>
                  <a:gd name="T7" fmla="*/ 5 h 28"/>
                  <a:gd name="T8" fmla="*/ 14 w 27"/>
                  <a:gd name="T9" fmla="*/ 1 h 28"/>
                  <a:gd name="T10" fmla="*/ 5 w 27"/>
                  <a:gd name="T11" fmla="*/ 4 h 28"/>
                  <a:gd name="T12" fmla="*/ 0 w 27"/>
                  <a:gd name="T13" fmla="*/ 14 h 28"/>
                  <a:gd name="T14" fmla="*/ 4 w 27"/>
                  <a:gd name="T15" fmla="*/ 22 h 28"/>
                  <a:gd name="T16" fmla="*/ 13 w 27"/>
                  <a:gd name="T1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8">
                    <a:moveTo>
                      <a:pt x="13" y="27"/>
                    </a:moveTo>
                    <a:cubicBezTo>
                      <a:pt x="15" y="28"/>
                      <a:pt x="19" y="25"/>
                      <a:pt x="21" y="24"/>
                    </a:cubicBezTo>
                    <a:cubicBezTo>
                      <a:pt x="26" y="22"/>
                      <a:pt x="24" y="17"/>
                      <a:pt x="27" y="14"/>
                    </a:cubicBezTo>
                    <a:cubicBezTo>
                      <a:pt x="26" y="11"/>
                      <a:pt x="25" y="8"/>
                      <a:pt x="23" y="5"/>
                    </a:cubicBezTo>
                    <a:cubicBezTo>
                      <a:pt x="21" y="1"/>
                      <a:pt x="17" y="2"/>
                      <a:pt x="14" y="1"/>
                    </a:cubicBezTo>
                    <a:cubicBezTo>
                      <a:pt x="11" y="0"/>
                      <a:pt x="8" y="2"/>
                      <a:pt x="5" y="4"/>
                    </a:cubicBezTo>
                    <a:cubicBezTo>
                      <a:pt x="1" y="6"/>
                      <a:pt x="2" y="11"/>
                      <a:pt x="0" y="14"/>
                    </a:cubicBezTo>
                    <a:cubicBezTo>
                      <a:pt x="1" y="16"/>
                      <a:pt x="2" y="19"/>
                      <a:pt x="4" y="22"/>
                    </a:cubicBezTo>
                    <a:cubicBezTo>
                      <a:pt x="6" y="26"/>
                      <a:pt x="10" y="25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" name="Freeform 889">
                <a:extLst>
                  <a:ext uri="{FF2B5EF4-FFF2-40B4-BE49-F238E27FC236}">
                    <a16:creationId xmlns:a16="http://schemas.microsoft.com/office/drawing/2014/main" id="{1F61F4B8-764A-4908-8C73-6A6EC3F27B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3042"/>
                <a:ext cx="55" cy="89"/>
              </a:xfrm>
              <a:custGeom>
                <a:avLst/>
                <a:gdLst>
                  <a:gd name="T0" fmla="*/ 8 w 21"/>
                  <a:gd name="T1" fmla="*/ 2 h 34"/>
                  <a:gd name="T2" fmla="*/ 3 w 21"/>
                  <a:gd name="T3" fmla="*/ 0 h 34"/>
                  <a:gd name="T4" fmla="*/ 0 w 21"/>
                  <a:gd name="T5" fmla="*/ 1 h 34"/>
                  <a:gd name="T6" fmla="*/ 0 w 21"/>
                  <a:gd name="T7" fmla="*/ 17 h 34"/>
                  <a:gd name="T8" fmla="*/ 0 w 21"/>
                  <a:gd name="T9" fmla="*/ 32 h 34"/>
                  <a:gd name="T10" fmla="*/ 2 w 21"/>
                  <a:gd name="T11" fmla="*/ 34 h 34"/>
                  <a:gd name="T12" fmla="*/ 17 w 21"/>
                  <a:gd name="T13" fmla="*/ 20 h 34"/>
                  <a:gd name="T14" fmla="*/ 16 w 21"/>
                  <a:gd name="T15" fmla="*/ 10 h 34"/>
                  <a:gd name="T16" fmla="*/ 8 w 21"/>
                  <a:gd name="T17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4">
                    <a:moveTo>
                      <a:pt x="8" y="2"/>
                    </a:moveTo>
                    <a:cubicBezTo>
                      <a:pt x="7" y="1"/>
                      <a:pt x="4" y="2"/>
                      <a:pt x="3" y="0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0" y="6"/>
                      <a:pt x="0" y="12"/>
                      <a:pt x="0" y="17"/>
                    </a:cubicBezTo>
                    <a:cubicBezTo>
                      <a:pt x="0" y="22"/>
                      <a:pt x="0" y="27"/>
                      <a:pt x="0" y="32"/>
                    </a:cubicBezTo>
                    <a:cubicBezTo>
                      <a:pt x="0" y="33"/>
                      <a:pt x="2" y="34"/>
                      <a:pt x="2" y="34"/>
                    </a:cubicBezTo>
                    <a:cubicBezTo>
                      <a:pt x="9" y="31"/>
                      <a:pt x="17" y="30"/>
                      <a:pt x="17" y="20"/>
                    </a:cubicBezTo>
                    <a:cubicBezTo>
                      <a:pt x="21" y="16"/>
                      <a:pt x="17" y="13"/>
                      <a:pt x="16" y="10"/>
                    </a:cubicBezTo>
                    <a:cubicBezTo>
                      <a:pt x="16" y="5"/>
                      <a:pt x="12" y="3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" name="Freeform 890">
                <a:extLst>
                  <a:ext uri="{FF2B5EF4-FFF2-40B4-BE49-F238E27FC236}">
                    <a16:creationId xmlns:a16="http://schemas.microsoft.com/office/drawing/2014/main" id="{876F2A2F-A474-448A-9879-EDC817048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3" y="2628"/>
                <a:ext cx="70" cy="70"/>
              </a:xfrm>
              <a:custGeom>
                <a:avLst/>
                <a:gdLst>
                  <a:gd name="T0" fmla="*/ 13 w 27"/>
                  <a:gd name="T1" fmla="*/ 27 h 27"/>
                  <a:gd name="T2" fmla="*/ 22 w 27"/>
                  <a:gd name="T3" fmla="*/ 23 h 27"/>
                  <a:gd name="T4" fmla="*/ 27 w 27"/>
                  <a:gd name="T5" fmla="*/ 14 h 27"/>
                  <a:gd name="T6" fmla="*/ 23 w 27"/>
                  <a:gd name="T7" fmla="*/ 5 h 27"/>
                  <a:gd name="T8" fmla="*/ 14 w 27"/>
                  <a:gd name="T9" fmla="*/ 0 h 27"/>
                  <a:gd name="T10" fmla="*/ 4 w 27"/>
                  <a:gd name="T11" fmla="*/ 5 h 27"/>
                  <a:gd name="T12" fmla="*/ 0 w 27"/>
                  <a:gd name="T13" fmla="*/ 14 h 27"/>
                  <a:gd name="T14" fmla="*/ 4 w 27"/>
                  <a:gd name="T15" fmla="*/ 22 h 27"/>
                  <a:gd name="T16" fmla="*/ 13 w 27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3" y="27"/>
                    </a:moveTo>
                    <a:cubicBezTo>
                      <a:pt x="16" y="27"/>
                      <a:pt x="20" y="25"/>
                      <a:pt x="22" y="23"/>
                    </a:cubicBezTo>
                    <a:cubicBezTo>
                      <a:pt x="24" y="21"/>
                      <a:pt x="26" y="17"/>
                      <a:pt x="27" y="14"/>
                    </a:cubicBezTo>
                    <a:cubicBezTo>
                      <a:pt x="27" y="11"/>
                      <a:pt x="25" y="7"/>
                      <a:pt x="23" y="5"/>
                    </a:cubicBezTo>
                    <a:cubicBezTo>
                      <a:pt x="21" y="3"/>
                      <a:pt x="17" y="2"/>
                      <a:pt x="14" y="0"/>
                    </a:cubicBezTo>
                    <a:cubicBezTo>
                      <a:pt x="10" y="2"/>
                      <a:pt x="7" y="3"/>
                      <a:pt x="4" y="5"/>
                    </a:cubicBezTo>
                    <a:cubicBezTo>
                      <a:pt x="2" y="7"/>
                      <a:pt x="0" y="11"/>
                      <a:pt x="0" y="14"/>
                    </a:cubicBezTo>
                    <a:cubicBezTo>
                      <a:pt x="0" y="17"/>
                      <a:pt x="2" y="20"/>
                      <a:pt x="4" y="22"/>
                    </a:cubicBezTo>
                    <a:cubicBezTo>
                      <a:pt x="7" y="25"/>
                      <a:pt x="10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" name="Freeform 891">
                <a:extLst>
                  <a:ext uri="{FF2B5EF4-FFF2-40B4-BE49-F238E27FC236}">
                    <a16:creationId xmlns:a16="http://schemas.microsoft.com/office/drawing/2014/main" id="{CA5B6ADD-FEB2-41FF-99C6-2A5C3017DD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" y="2628"/>
                <a:ext cx="68" cy="70"/>
              </a:xfrm>
              <a:custGeom>
                <a:avLst/>
                <a:gdLst>
                  <a:gd name="T0" fmla="*/ 13 w 26"/>
                  <a:gd name="T1" fmla="*/ 27 h 27"/>
                  <a:gd name="T2" fmla="*/ 22 w 26"/>
                  <a:gd name="T3" fmla="*/ 23 h 27"/>
                  <a:gd name="T4" fmla="*/ 26 w 26"/>
                  <a:gd name="T5" fmla="*/ 14 h 27"/>
                  <a:gd name="T6" fmla="*/ 22 w 26"/>
                  <a:gd name="T7" fmla="*/ 6 h 27"/>
                  <a:gd name="T8" fmla="*/ 14 w 26"/>
                  <a:gd name="T9" fmla="*/ 1 h 27"/>
                  <a:gd name="T10" fmla="*/ 5 w 26"/>
                  <a:gd name="T11" fmla="*/ 4 h 27"/>
                  <a:gd name="T12" fmla="*/ 0 w 26"/>
                  <a:gd name="T13" fmla="*/ 13 h 27"/>
                  <a:gd name="T14" fmla="*/ 4 w 26"/>
                  <a:gd name="T15" fmla="*/ 22 h 27"/>
                  <a:gd name="T16" fmla="*/ 13 w 26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7">
                    <a:moveTo>
                      <a:pt x="13" y="27"/>
                    </a:moveTo>
                    <a:cubicBezTo>
                      <a:pt x="16" y="27"/>
                      <a:pt x="19" y="25"/>
                      <a:pt x="22" y="23"/>
                    </a:cubicBezTo>
                    <a:cubicBezTo>
                      <a:pt x="24" y="21"/>
                      <a:pt x="26" y="17"/>
                      <a:pt x="26" y="14"/>
                    </a:cubicBezTo>
                    <a:cubicBezTo>
                      <a:pt x="26" y="12"/>
                      <a:pt x="25" y="8"/>
                      <a:pt x="22" y="6"/>
                    </a:cubicBezTo>
                    <a:cubicBezTo>
                      <a:pt x="20" y="3"/>
                      <a:pt x="17" y="1"/>
                      <a:pt x="14" y="1"/>
                    </a:cubicBezTo>
                    <a:cubicBezTo>
                      <a:pt x="11" y="0"/>
                      <a:pt x="7" y="2"/>
                      <a:pt x="5" y="4"/>
                    </a:cubicBezTo>
                    <a:cubicBezTo>
                      <a:pt x="2" y="7"/>
                      <a:pt x="1" y="10"/>
                      <a:pt x="0" y="13"/>
                    </a:cubicBezTo>
                    <a:cubicBezTo>
                      <a:pt x="1" y="16"/>
                      <a:pt x="1" y="20"/>
                      <a:pt x="4" y="22"/>
                    </a:cubicBezTo>
                    <a:cubicBezTo>
                      <a:pt x="6" y="25"/>
                      <a:pt x="10" y="27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" name="Freeform 892">
                <a:extLst>
                  <a:ext uri="{FF2B5EF4-FFF2-40B4-BE49-F238E27FC236}">
                    <a16:creationId xmlns:a16="http://schemas.microsoft.com/office/drawing/2014/main" id="{E6E30C00-8199-4714-B04A-AED40FB98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4" y="2731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3 w 27"/>
                  <a:gd name="T3" fmla="*/ 23 h 27"/>
                  <a:gd name="T4" fmla="*/ 27 w 27"/>
                  <a:gd name="T5" fmla="*/ 14 h 27"/>
                  <a:gd name="T6" fmla="*/ 23 w 27"/>
                  <a:gd name="T7" fmla="*/ 5 h 27"/>
                  <a:gd name="T8" fmla="*/ 14 w 27"/>
                  <a:gd name="T9" fmla="*/ 0 h 27"/>
                  <a:gd name="T10" fmla="*/ 4 w 27"/>
                  <a:gd name="T11" fmla="*/ 6 h 27"/>
                  <a:gd name="T12" fmla="*/ 1 w 27"/>
                  <a:gd name="T13" fmla="*/ 14 h 27"/>
                  <a:gd name="T14" fmla="*/ 5 w 27"/>
                  <a:gd name="T15" fmla="*/ 23 h 27"/>
                  <a:gd name="T16" fmla="*/ 14 w 27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17" y="27"/>
                      <a:pt x="21" y="25"/>
                      <a:pt x="23" y="23"/>
                    </a:cubicBezTo>
                    <a:cubicBezTo>
                      <a:pt x="25" y="21"/>
                      <a:pt x="27" y="17"/>
                      <a:pt x="27" y="14"/>
                    </a:cubicBezTo>
                    <a:cubicBezTo>
                      <a:pt x="27" y="11"/>
                      <a:pt x="25" y="8"/>
                      <a:pt x="23" y="5"/>
                    </a:cubicBezTo>
                    <a:cubicBezTo>
                      <a:pt x="21" y="3"/>
                      <a:pt x="17" y="2"/>
                      <a:pt x="14" y="0"/>
                    </a:cubicBezTo>
                    <a:cubicBezTo>
                      <a:pt x="10" y="2"/>
                      <a:pt x="7" y="3"/>
                      <a:pt x="4" y="6"/>
                    </a:cubicBezTo>
                    <a:cubicBezTo>
                      <a:pt x="2" y="8"/>
                      <a:pt x="0" y="11"/>
                      <a:pt x="1" y="14"/>
                    </a:cubicBezTo>
                    <a:cubicBezTo>
                      <a:pt x="1" y="17"/>
                      <a:pt x="3" y="21"/>
                      <a:pt x="5" y="23"/>
                    </a:cubicBezTo>
                    <a:cubicBezTo>
                      <a:pt x="8" y="26"/>
                      <a:pt x="11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" name="Freeform 893">
                <a:extLst>
                  <a:ext uri="{FF2B5EF4-FFF2-40B4-BE49-F238E27FC236}">
                    <a16:creationId xmlns:a16="http://schemas.microsoft.com/office/drawing/2014/main" id="{4998D20B-DAC9-4E45-B470-A95960CB5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7" y="2524"/>
                <a:ext cx="70" cy="70"/>
              </a:xfrm>
              <a:custGeom>
                <a:avLst/>
                <a:gdLst>
                  <a:gd name="T0" fmla="*/ 14 w 27"/>
                  <a:gd name="T1" fmla="*/ 26 h 27"/>
                  <a:gd name="T2" fmla="*/ 22 w 27"/>
                  <a:gd name="T3" fmla="*/ 22 h 27"/>
                  <a:gd name="T4" fmla="*/ 27 w 27"/>
                  <a:gd name="T5" fmla="*/ 14 h 27"/>
                  <a:gd name="T6" fmla="*/ 23 w 27"/>
                  <a:gd name="T7" fmla="*/ 5 h 27"/>
                  <a:gd name="T8" fmla="*/ 14 w 27"/>
                  <a:gd name="T9" fmla="*/ 0 h 27"/>
                  <a:gd name="T10" fmla="*/ 5 w 27"/>
                  <a:gd name="T11" fmla="*/ 4 h 27"/>
                  <a:gd name="T12" fmla="*/ 0 w 27"/>
                  <a:gd name="T13" fmla="*/ 13 h 27"/>
                  <a:gd name="T14" fmla="*/ 5 w 27"/>
                  <a:gd name="T15" fmla="*/ 23 h 27"/>
                  <a:gd name="T16" fmla="*/ 14 w 27"/>
                  <a:gd name="T17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4" y="26"/>
                    </a:moveTo>
                    <a:cubicBezTo>
                      <a:pt x="17" y="26"/>
                      <a:pt x="20" y="25"/>
                      <a:pt x="22" y="22"/>
                    </a:cubicBezTo>
                    <a:cubicBezTo>
                      <a:pt x="25" y="20"/>
                      <a:pt x="27" y="17"/>
                      <a:pt x="27" y="14"/>
                    </a:cubicBezTo>
                    <a:cubicBezTo>
                      <a:pt x="27" y="11"/>
                      <a:pt x="25" y="7"/>
                      <a:pt x="23" y="5"/>
                    </a:cubicBezTo>
                    <a:cubicBezTo>
                      <a:pt x="21" y="3"/>
                      <a:pt x="17" y="1"/>
                      <a:pt x="14" y="0"/>
                    </a:cubicBezTo>
                    <a:cubicBezTo>
                      <a:pt x="11" y="0"/>
                      <a:pt x="7" y="2"/>
                      <a:pt x="5" y="4"/>
                    </a:cubicBezTo>
                    <a:cubicBezTo>
                      <a:pt x="3" y="6"/>
                      <a:pt x="2" y="10"/>
                      <a:pt x="0" y="13"/>
                    </a:cubicBezTo>
                    <a:cubicBezTo>
                      <a:pt x="2" y="16"/>
                      <a:pt x="3" y="20"/>
                      <a:pt x="5" y="23"/>
                    </a:cubicBezTo>
                    <a:cubicBezTo>
                      <a:pt x="7" y="25"/>
                      <a:pt x="11" y="27"/>
                      <a:pt x="1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" name="Freeform 894">
                <a:extLst>
                  <a:ext uri="{FF2B5EF4-FFF2-40B4-BE49-F238E27FC236}">
                    <a16:creationId xmlns:a16="http://schemas.microsoft.com/office/drawing/2014/main" id="{2EB0A6E2-E369-4BF9-B06D-A544C5FB7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" y="2524"/>
                <a:ext cx="68" cy="70"/>
              </a:xfrm>
              <a:custGeom>
                <a:avLst/>
                <a:gdLst>
                  <a:gd name="T0" fmla="*/ 13 w 26"/>
                  <a:gd name="T1" fmla="*/ 26 h 27"/>
                  <a:gd name="T2" fmla="*/ 21 w 26"/>
                  <a:gd name="T3" fmla="*/ 23 h 27"/>
                  <a:gd name="T4" fmla="*/ 26 w 26"/>
                  <a:gd name="T5" fmla="*/ 14 h 27"/>
                  <a:gd name="T6" fmla="*/ 22 w 26"/>
                  <a:gd name="T7" fmla="*/ 5 h 27"/>
                  <a:gd name="T8" fmla="*/ 13 w 26"/>
                  <a:gd name="T9" fmla="*/ 0 h 27"/>
                  <a:gd name="T10" fmla="*/ 4 w 26"/>
                  <a:gd name="T11" fmla="*/ 5 h 27"/>
                  <a:gd name="T12" fmla="*/ 0 w 26"/>
                  <a:gd name="T13" fmla="*/ 14 h 27"/>
                  <a:gd name="T14" fmla="*/ 4 w 26"/>
                  <a:gd name="T15" fmla="*/ 22 h 27"/>
                  <a:gd name="T16" fmla="*/ 13 w 26"/>
                  <a:gd name="T17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7">
                    <a:moveTo>
                      <a:pt x="13" y="26"/>
                    </a:moveTo>
                    <a:cubicBezTo>
                      <a:pt x="16" y="27"/>
                      <a:pt x="19" y="25"/>
                      <a:pt x="21" y="23"/>
                    </a:cubicBezTo>
                    <a:cubicBezTo>
                      <a:pt x="24" y="20"/>
                      <a:pt x="26" y="17"/>
                      <a:pt x="26" y="14"/>
                    </a:cubicBezTo>
                    <a:cubicBezTo>
                      <a:pt x="26" y="11"/>
                      <a:pt x="25" y="7"/>
                      <a:pt x="22" y="5"/>
                    </a:cubicBezTo>
                    <a:cubicBezTo>
                      <a:pt x="20" y="2"/>
                      <a:pt x="16" y="1"/>
                      <a:pt x="13" y="0"/>
                    </a:cubicBezTo>
                    <a:cubicBezTo>
                      <a:pt x="10" y="1"/>
                      <a:pt x="6" y="2"/>
                      <a:pt x="4" y="5"/>
                    </a:cubicBezTo>
                    <a:cubicBezTo>
                      <a:pt x="2" y="7"/>
                      <a:pt x="0" y="11"/>
                      <a:pt x="0" y="14"/>
                    </a:cubicBezTo>
                    <a:cubicBezTo>
                      <a:pt x="0" y="17"/>
                      <a:pt x="2" y="20"/>
                      <a:pt x="4" y="22"/>
                    </a:cubicBezTo>
                    <a:cubicBezTo>
                      <a:pt x="6" y="24"/>
                      <a:pt x="10" y="26"/>
                      <a:pt x="1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" name="Freeform 895">
                <a:extLst>
                  <a:ext uri="{FF2B5EF4-FFF2-40B4-BE49-F238E27FC236}">
                    <a16:creationId xmlns:a16="http://schemas.microsoft.com/office/drawing/2014/main" id="{DA71D2ED-568F-4B8B-92B4-DB9D72127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7" y="3156"/>
                <a:ext cx="70" cy="70"/>
              </a:xfrm>
              <a:custGeom>
                <a:avLst/>
                <a:gdLst>
                  <a:gd name="T0" fmla="*/ 14 w 27"/>
                  <a:gd name="T1" fmla="*/ 27 h 27"/>
                  <a:gd name="T2" fmla="*/ 23 w 27"/>
                  <a:gd name="T3" fmla="*/ 22 h 27"/>
                  <a:gd name="T4" fmla="*/ 27 w 27"/>
                  <a:gd name="T5" fmla="*/ 13 h 27"/>
                  <a:gd name="T6" fmla="*/ 22 w 27"/>
                  <a:gd name="T7" fmla="*/ 4 h 27"/>
                  <a:gd name="T8" fmla="*/ 13 w 27"/>
                  <a:gd name="T9" fmla="*/ 0 h 27"/>
                  <a:gd name="T10" fmla="*/ 4 w 27"/>
                  <a:gd name="T11" fmla="*/ 4 h 27"/>
                  <a:gd name="T12" fmla="*/ 0 w 27"/>
                  <a:gd name="T13" fmla="*/ 13 h 27"/>
                  <a:gd name="T14" fmla="*/ 4 w 27"/>
                  <a:gd name="T15" fmla="*/ 22 h 27"/>
                  <a:gd name="T16" fmla="*/ 14 w 27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4" y="27"/>
                    </a:moveTo>
                    <a:cubicBezTo>
                      <a:pt x="17" y="25"/>
                      <a:pt x="21" y="24"/>
                      <a:pt x="23" y="22"/>
                    </a:cubicBezTo>
                    <a:cubicBezTo>
                      <a:pt x="25" y="20"/>
                      <a:pt x="27" y="16"/>
                      <a:pt x="27" y="13"/>
                    </a:cubicBezTo>
                    <a:cubicBezTo>
                      <a:pt x="26" y="10"/>
                      <a:pt x="24" y="6"/>
                      <a:pt x="22" y="4"/>
                    </a:cubicBezTo>
                    <a:cubicBezTo>
                      <a:pt x="20" y="2"/>
                      <a:pt x="16" y="0"/>
                      <a:pt x="13" y="0"/>
                    </a:cubicBezTo>
                    <a:cubicBezTo>
                      <a:pt x="10" y="0"/>
                      <a:pt x="7" y="2"/>
                      <a:pt x="4" y="4"/>
                    </a:cubicBezTo>
                    <a:cubicBezTo>
                      <a:pt x="2" y="7"/>
                      <a:pt x="0" y="10"/>
                      <a:pt x="0" y="13"/>
                    </a:cubicBezTo>
                    <a:cubicBezTo>
                      <a:pt x="0" y="16"/>
                      <a:pt x="2" y="20"/>
                      <a:pt x="4" y="22"/>
                    </a:cubicBezTo>
                    <a:cubicBezTo>
                      <a:pt x="7" y="24"/>
                      <a:pt x="10" y="25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" name="Freeform 896">
                <a:extLst>
                  <a:ext uri="{FF2B5EF4-FFF2-40B4-BE49-F238E27FC236}">
                    <a16:creationId xmlns:a16="http://schemas.microsoft.com/office/drawing/2014/main" id="{6240240A-6646-4A32-BEC9-4C2E920CB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" y="2734"/>
                <a:ext cx="70" cy="67"/>
              </a:xfrm>
              <a:custGeom>
                <a:avLst/>
                <a:gdLst>
                  <a:gd name="T0" fmla="*/ 14 w 27"/>
                  <a:gd name="T1" fmla="*/ 26 h 26"/>
                  <a:gd name="T2" fmla="*/ 23 w 27"/>
                  <a:gd name="T3" fmla="*/ 22 h 26"/>
                  <a:gd name="T4" fmla="*/ 27 w 27"/>
                  <a:gd name="T5" fmla="*/ 14 h 26"/>
                  <a:gd name="T6" fmla="*/ 23 w 27"/>
                  <a:gd name="T7" fmla="*/ 5 h 26"/>
                  <a:gd name="T8" fmla="*/ 14 w 27"/>
                  <a:gd name="T9" fmla="*/ 0 h 26"/>
                  <a:gd name="T10" fmla="*/ 6 w 27"/>
                  <a:gd name="T11" fmla="*/ 4 h 26"/>
                  <a:gd name="T12" fmla="*/ 0 w 27"/>
                  <a:gd name="T13" fmla="*/ 13 h 26"/>
                  <a:gd name="T14" fmla="*/ 4 w 27"/>
                  <a:gd name="T15" fmla="*/ 21 h 26"/>
                  <a:gd name="T16" fmla="*/ 14 w 27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6">
                    <a:moveTo>
                      <a:pt x="14" y="26"/>
                    </a:moveTo>
                    <a:cubicBezTo>
                      <a:pt x="17" y="26"/>
                      <a:pt x="20" y="24"/>
                      <a:pt x="23" y="22"/>
                    </a:cubicBezTo>
                    <a:cubicBezTo>
                      <a:pt x="25" y="20"/>
                      <a:pt x="27" y="17"/>
                      <a:pt x="27" y="14"/>
                    </a:cubicBezTo>
                    <a:cubicBezTo>
                      <a:pt x="27" y="11"/>
                      <a:pt x="25" y="7"/>
                      <a:pt x="23" y="5"/>
                    </a:cubicBezTo>
                    <a:cubicBezTo>
                      <a:pt x="21" y="3"/>
                      <a:pt x="18" y="0"/>
                      <a:pt x="14" y="0"/>
                    </a:cubicBezTo>
                    <a:cubicBezTo>
                      <a:pt x="12" y="0"/>
                      <a:pt x="8" y="1"/>
                      <a:pt x="6" y="4"/>
                    </a:cubicBezTo>
                    <a:cubicBezTo>
                      <a:pt x="3" y="6"/>
                      <a:pt x="2" y="10"/>
                      <a:pt x="0" y="13"/>
                    </a:cubicBezTo>
                    <a:cubicBezTo>
                      <a:pt x="2" y="16"/>
                      <a:pt x="2" y="19"/>
                      <a:pt x="4" y="21"/>
                    </a:cubicBezTo>
                    <a:cubicBezTo>
                      <a:pt x="7" y="24"/>
                      <a:pt x="11" y="26"/>
                      <a:pt x="1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" name="Freeform 897">
                <a:extLst>
                  <a:ext uri="{FF2B5EF4-FFF2-40B4-BE49-F238E27FC236}">
                    <a16:creationId xmlns:a16="http://schemas.microsoft.com/office/drawing/2014/main" id="{2FAB4AD1-427E-47F1-A4D3-7F0BAB883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1" y="2524"/>
                <a:ext cx="70" cy="70"/>
              </a:xfrm>
              <a:custGeom>
                <a:avLst/>
                <a:gdLst>
                  <a:gd name="T0" fmla="*/ 13 w 27"/>
                  <a:gd name="T1" fmla="*/ 26 h 27"/>
                  <a:gd name="T2" fmla="*/ 22 w 27"/>
                  <a:gd name="T3" fmla="*/ 23 h 27"/>
                  <a:gd name="T4" fmla="*/ 26 w 27"/>
                  <a:gd name="T5" fmla="*/ 14 h 27"/>
                  <a:gd name="T6" fmla="*/ 23 w 27"/>
                  <a:gd name="T7" fmla="*/ 5 h 27"/>
                  <a:gd name="T8" fmla="*/ 14 w 27"/>
                  <a:gd name="T9" fmla="*/ 0 h 27"/>
                  <a:gd name="T10" fmla="*/ 5 w 27"/>
                  <a:gd name="T11" fmla="*/ 4 h 27"/>
                  <a:gd name="T12" fmla="*/ 0 w 27"/>
                  <a:gd name="T13" fmla="*/ 13 h 27"/>
                  <a:gd name="T14" fmla="*/ 4 w 27"/>
                  <a:gd name="T15" fmla="*/ 22 h 27"/>
                  <a:gd name="T16" fmla="*/ 13 w 27"/>
                  <a:gd name="T17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7">
                    <a:moveTo>
                      <a:pt x="13" y="26"/>
                    </a:moveTo>
                    <a:cubicBezTo>
                      <a:pt x="16" y="27"/>
                      <a:pt x="20" y="25"/>
                      <a:pt x="22" y="23"/>
                    </a:cubicBezTo>
                    <a:cubicBezTo>
                      <a:pt x="24" y="20"/>
                      <a:pt x="26" y="17"/>
                      <a:pt x="26" y="14"/>
                    </a:cubicBezTo>
                    <a:cubicBezTo>
                      <a:pt x="27" y="11"/>
                      <a:pt x="25" y="8"/>
                      <a:pt x="23" y="5"/>
                    </a:cubicBezTo>
                    <a:cubicBezTo>
                      <a:pt x="20" y="3"/>
                      <a:pt x="17" y="1"/>
                      <a:pt x="14" y="0"/>
                    </a:cubicBezTo>
                    <a:cubicBezTo>
                      <a:pt x="11" y="0"/>
                      <a:pt x="7" y="2"/>
                      <a:pt x="5" y="4"/>
                    </a:cubicBezTo>
                    <a:cubicBezTo>
                      <a:pt x="3" y="6"/>
                      <a:pt x="2" y="10"/>
                      <a:pt x="0" y="13"/>
                    </a:cubicBezTo>
                    <a:cubicBezTo>
                      <a:pt x="1" y="16"/>
                      <a:pt x="2" y="20"/>
                      <a:pt x="4" y="22"/>
                    </a:cubicBezTo>
                    <a:cubicBezTo>
                      <a:pt x="6" y="24"/>
                      <a:pt x="10" y="26"/>
                      <a:pt x="1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" name="Freeform 898">
                <a:extLst>
                  <a:ext uri="{FF2B5EF4-FFF2-40B4-BE49-F238E27FC236}">
                    <a16:creationId xmlns:a16="http://schemas.microsoft.com/office/drawing/2014/main" id="{0A9485E2-91C0-4356-9C93-D75E9291E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3156"/>
                <a:ext cx="70" cy="70"/>
              </a:xfrm>
              <a:custGeom>
                <a:avLst/>
                <a:gdLst>
                  <a:gd name="T0" fmla="*/ 13 w 27"/>
                  <a:gd name="T1" fmla="*/ 26 h 27"/>
                  <a:gd name="T2" fmla="*/ 18 w 27"/>
                  <a:gd name="T3" fmla="*/ 25 h 27"/>
                  <a:gd name="T4" fmla="*/ 20 w 27"/>
                  <a:gd name="T5" fmla="*/ 23 h 27"/>
                  <a:gd name="T6" fmla="*/ 27 w 27"/>
                  <a:gd name="T7" fmla="*/ 14 h 27"/>
                  <a:gd name="T8" fmla="*/ 25 w 27"/>
                  <a:gd name="T9" fmla="*/ 9 h 27"/>
                  <a:gd name="T10" fmla="*/ 14 w 27"/>
                  <a:gd name="T11" fmla="*/ 0 h 27"/>
                  <a:gd name="T12" fmla="*/ 9 w 27"/>
                  <a:gd name="T13" fmla="*/ 2 h 27"/>
                  <a:gd name="T14" fmla="*/ 1 w 27"/>
                  <a:gd name="T15" fmla="*/ 12 h 27"/>
                  <a:gd name="T16" fmla="*/ 4 w 27"/>
                  <a:gd name="T17" fmla="*/ 20 h 27"/>
                  <a:gd name="T18" fmla="*/ 13 w 27"/>
                  <a:gd name="T1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13" y="26"/>
                    </a:moveTo>
                    <a:cubicBezTo>
                      <a:pt x="13" y="27"/>
                      <a:pt x="16" y="25"/>
                      <a:pt x="18" y="25"/>
                    </a:cubicBezTo>
                    <a:cubicBezTo>
                      <a:pt x="19" y="24"/>
                      <a:pt x="19" y="23"/>
                      <a:pt x="20" y="23"/>
                    </a:cubicBezTo>
                    <a:cubicBezTo>
                      <a:pt x="25" y="22"/>
                      <a:pt x="24" y="17"/>
                      <a:pt x="27" y="14"/>
                    </a:cubicBezTo>
                    <a:cubicBezTo>
                      <a:pt x="27" y="13"/>
                      <a:pt x="26" y="10"/>
                      <a:pt x="25" y="9"/>
                    </a:cubicBezTo>
                    <a:cubicBezTo>
                      <a:pt x="23" y="4"/>
                      <a:pt x="18" y="2"/>
                      <a:pt x="14" y="0"/>
                    </a:cubicBezTo>
                    <a:cubicBezTo>
                      <a:pt x="12" y="0"/>
                      <a:pt x="11" y="1"/>
                      <a:pt x="9" y="2"/>
                    </a:cubicBezTo>
                    <a:cubicBezTo>
                      <a:pt x="4" y="3"/>
                      <a:pt x="3" y="8"/>
                      <a:pt x="1" y="12"/>
                    </a:cubicBezTo>
                    <a:cubicBezTo>
                      <a:pt x="0" y="15"/>
                      <a:pt x="3" y="17"/>
                      <a:pt x="4" y="20"/>
                    </a:cubicBezTo>
                    <a:cubicBezTo>
                      <a:pt x="5" y="25"/>
                      <a:pt x="10" y="24"/>
                      <a:pt x="1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" name="Freeform 899">
                <a:extLst>
                  <a:ext uri="{FF2B5EF4-FFF2-40B4-BE49-F238E27FC236}">
                    <a16:creationId xmlns:a16="http://schemas.microsoft.com/office/drawing/2014/main" id="{832D6017-D3BB-4B84-A8DA-9010751D2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1" y="2843"/>
                <a:ext cx="62" cy="59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0 h 23"/>
                  <a:gd name="T4" fmla="*/ 11 w 24"/>
                  <a:gd name="T5" fmla="*/ 0 h 23"/>
                  <a:gd name="T6" fmla="*/ 0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9" y="23"/>
                      <a:pt x="24" y="19"/>
                      <a:pt x="23" y="10"/>
                    </a:cubicBezTo>
                    <a:cubicBezTo>
                      <a:pt x="23" y="3"/>
                      <a:pt x="19" y="0"/>
                      <a:pt x="11" y="0"/>
                    </a:cubicBezTo>
                    <a:cubicBezTo>
                      <a:pt x="3" y="0"/>
                      <a:pt x="0" y="3"/>
                      <a:pt x="0" y="12"/>
                    </a:cubicBezTo>
                    <a:cubicBezTo>
                      <a:pt x="0" y="20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" name="Freeform 900">
                <a:extLst>
                  <a:ext uri="{FF2B5EF4-FFF2-40B4-BE49-F238E27FC236}">
                    <a16:creationId xmlns:a16="http://schemas.microsoft.com/office/drawing/2014/main" id="{EBF2F7F4-8E93-4264-A3F2-1E15BAA51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8" y="2840"/>
                <a:ext cx="60" cy="62"/>
              </a:xfrm>
              <a:custGeom>
                <a:avLst/>
                <a:gdLst>
                  <a:gd name="T0" fmla="*/ 12 w 23"/>
                  <a:gd name="T1" fmla="*/ 24 h 24"/>
                  <a:gd name="T2" fmla="*/ 23 w 23"/>
                  <a:gd name="T3" fmla="*/ 12 h 24"/>
                  <a:gd name="T4" fmla="*/ 11 w 23"/>
                  <a:gd name="T5" fmla="*/ 1 h 24"/>
                  <a:gd name="T6" fmla="*/ 0 w 23"/>
                  <a:gd name="T7" fmla="*/ 12 h 24"/>
                  <a:gd name="T8" fmla="*/ 12 w 2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cubicBezTo>
                      <a:pt x="20" y="24"/>
                      <a:pt x="22" y="20"/>
                      <a:pt x="23" y="12"/>
                    </a:cubicBezTo>
                    <a:cubicBezTo>
                      <a:pt x="23" y="5"/>
                      <a:pt x="17" y="0"/>
                      <a:pt x="11" y="1"/>
                    </a:cubicBezTo>
                    <a:cubicBezTo>
                      <a:pt x="3" y="1"/>
                      <a:pt x="0" y="4"/>
                      <a:pt x="0" y="12"/>
                    </a:cubicBezTo>
                    <a:cubicBezTo>
                      <a:pt x="0" y="21"/>
                      <a:pt x="3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" name="Freeform 901">
                <a:extLst>
                  <a:ext uri="{FF2B5EF4-FFF2-40B4-BE49-F238E27FC236}">
                    <a16:creationId xmlns:a16="http://schemas.microsoft.com/office/drawing/2014/main" id="{1B8B1B9B-520B-448D-A396-C9646E4C4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5" y="2420"/>
                <a:ext cx="60" cy="60"/>
              </a:xfrm>
              <a:custGeom>
                <a:avLst/>
                <a:gdLst>
                  <a:gd name="T0" fmla="*/ 0 w 23"/>
                  <a:gd name="T1" fmla="*/ 11 h 23"/>
                  <a:gd name="T2" fmla="*/ 11 w 23"/>
                  <a:gd name="T3" fmla="*/ 23 h 23"/>
                  <a:gd name="T4" fmla="*/ 23 w 23"/>
                  <a:gd name="T5" fmla="*/ 11 h 23"/>
                  <a:gd name="T6" fmla="*/ 11 w 23"/>
                  <a:gd name="T7" fmla="*/ 0 h 23"/>
                  <a:gd name="T8" fmla="*/ 0 w 23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0" y="11"/>
                    </a:moveTo>
                    <a:cubicBezTo>
                      <a:pt x="0" y="19"/>
                      <a:pt x="3" y="23"/>
                      <a:pt x="11" y="23"/>
                    </a:cubicBezTo>
                    <a:cubicBezTo>
                      <a:pt x="20" y="23"/>
                      <a:pt x="23" y="20"/>
                      <a:pt x="23" y="11"/>
                    </a:cubicBezTo>
                    <a:cubicBezTo>
                      <a:pt x="23" y="3"/>
                      <a:pt x="19" y="0"/>
                      <a:pt x="11" y="0"/>
                    </a:cubicBezTo>
                    <a:cubicBezTo>
                      <a:pt x="3" y="0"/>
                      <a:pt x="0" y="3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" name="Freeform 902">
                <a:extLst>
                  <a:ext uri="{FF2B5EF4-FFF2-40B4-BE49-F238E27FC236}">
                    <a16:creationId xmlns:a16="http://schemas.microsoft.com/office/drawing/2014/main" id="{B5F84B6A-C27C-413B-A97F-9C89436C8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6" y="2418"/>
                <a:ext cx="65" cy="62"/>
              </a:xfrm>
              <a:custGeom>
                <a:avLst/>
                <a:gdLst>
                  <a:gd name="T0" fmla="*/ 13 w 25"/>
                  <a:gd name="T1" fmla="*/ 24 h 24"/>
                  <a:gd name="T2" fmla="*/ 25 w 25"/>
                  <a:gd name="T3" fmla="*/ 13 h 24"/>
                  <a:gd name="T4" fmla="*/ 13 w 25"/>
                  <a:gd name="T5" fmla="*/ 0 h 24"/>
                  <a:gd name="T6" fmla="*/ 2 w 25"/>
                  <a:gd name="T7" fmla="*/ 12 h 24"/>
                  <a:gd name="T8" fmla="*/ 13 w 2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13" y="24"/>
                    </a:moveTo>
                    <a:cubicBezTo>
                      <a:pt x="19" y="24"/>
                      <a:pt x="25" y="20"/>
                      <a:pt x="25" y="13"/>
                    </a:cubicBezTo>
                    <a:cubicBezTo>
                      <a:pt x="24" y="4"/>
                      <a:pt x="21" y="1"/>
                      <a:pt x="13" y="0"/>
                    </a:cubicBezTo>
                    <a:cubicBezTo>
                      <a:pt x="6" y="0"/>
                      <a:pt x="0" y="5"/>
                      <a:pt x="2" y="12"/>
                    </a:cubicBezTo>
                    <a:cubicBezTo>
                      <a:pt x="1" y="20"/>
                      <a:pt x="5" y="23"/>
                      <a:pt x="1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" name="Freeform 903">
                <a:extLst>
                  <a:ext uri="{FF2B5EF4-FFF2-40B4-BE49-F238E27FC236}">
                    <a16:creationId xmlns:a16="http://schemas.microsoft.com/office/drawing/2014/main" id="{D5FBC241-D0DA-43C7-AB4D-6A6D39D9F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" y="2418"/>
                <a:ext cx="60" cy="62"/>
              </a:xfrm>
              <a:custGeom>
                <a:avLst/>
                <a:gdLst>
                  <a:gd name="T0" fmla="*/ 0 w 23"/>
                  <a:gd name="T1" fmla="*/ 12 h 24"/>
                  <a:gd name="T2" fmla="*/ 11 w 23"/>
                  <a:gd name="T3" fmla="*/ 24 h 24"/>
                  <a:gd name="T4" fmla="*/ 23 w 23"/>
                  <a:gd name="T5" fmla="*/ 11 h 24"/>
                  <a:gd name="T6" fmla="*/ 11 w 23"/>
                  <a:gd name="T7" fmla="*/ 1 h 24"/>
                  <a:gd name="T8" fmla="*/ 0 w 23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0" y="12"/>
                    </a:moveTo>
                    <a:cubicBezTo>
                      <a:pt x="0" y="20"/>
                      <a:pt x="3" y="24"/>
                      <a:pt x="11" y="24"/>
                    </a:cubicBezTo>
                    <a:cubicBezTo>
                      <a:pt x="20" y="24"/>
                      <a:pt x="23" y="20"/>
                      <a:pt x="23" y="11"/>
                    </a:cubicBezTo>
                    <a:cubicBezTo>
                      <a:pt x="23" y="3"/>
                      <a:pt x="19" y="0"/>
                      <a:pt x="11" y="1"/>
                    </a:cubicBezTo>
                    <a:cubicBezTo>
                      <a:pt x="3" y="1"/>
                      <a:pt x="0" y="4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" name="Freeform 904">
                <a:extLst>
                  <a:ext uri="{FF2B5EF4-FFF2-40B4-BE49-F238E27FC236}">
                    <a16:creationId xmlns:a16="http://schemas.microsoft.com/office/drawing/2014/main" id="{92537183-2F3E-4A39-A6CC-F674BF09A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" y="2420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7 w 23"/>
                  <a:gd name="T5" fmla="*/ 1 h 23"/>
                  <a:gd name="T6" fmla="*/ 6 w 23"/>
                  <a:gd name="T7" fmla="*/ 0 h 23"/>
                  <a:gd name="T8" fmla="*/ 0 w 23"/>
                  <a:gd name="T9" fmla="*/ 7 h 23"/>
                  <a:gd name="T10" fmla="*/ 0 w 23"/>
                  <a:gd name="T11" fmla="*/ 13 h 23"/>
                  <a:gd name="T12" fmla="*/ 12 w 23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9"/>
                      <a:pt x="23" y="12"/>
                    </a:cubicBezTo>
                    <a:cubicBezTo>
                      <a:pt x="23" y="5"/>
                      <a:pt x="22" y="2"/>
                      <a:pt x="17" y="1"/>
                    </a:cubicBezTo>
                    <a:cubicBezTo>
                      <a:pt x="14" y="0"/>
                      <a:pt x="10" y="0"/>
                      <a:pt x="6" y="0"/>
                    </a:cubicBezTo>
                    <a:cubicBezTo>
                      <a:pt x="3" y="1"/>
                      <a:pt x="1" y="4"/>
                      <a:pt x="0" y="7"/>
                    </a:cubicBezTo>
                    <a:cubicBezTo>
                      <a:pt x="0" y="9"/>
                      <a:pt x="0" y="11"/>
                      <a:pt x="0" y="13"/>
                    </a:cubicBezTo>
                    <a:cubicBezTo>
                      <a:pt x="0" y="19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" name="Freeform 905">
                <a:extLst>
                  <a:ext uri="{FF2B5EF4-FFF2-40B4-BE49-F238E27FC236}">
                    <a16:creationId xmlns:a16="http://schemas.microsoft.com/office/drawing/2014/main" id="{C3E60673-48E6-404C-AA56-A1A03B373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7" y="2420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20" y="23"/>
                      <a:pt x="23" y="20"/>
                      <a:pt x="23" y="11"/>
                    </a:cubicBezTo>
                    <a:cubicBezTo>
                      <a:pt x="23" y="3"/>
                      <a:pt x="19" y="0"/>
                      <a:pt x="11" y="0"/>
                    </a:cubicBezTo>
                    <a:cubicBezTo>
                      <a:pt x="3" y="0"/>
                      <a:pt x="0" y="3"/>
                      <a:pt x="0" y="11"/>
                    </a:cubicBezTo>
                    <a:cubicBezTo>
                      <a:pt x="0" y="19"/>
                      <a:pt x="3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" name="Freeform 906">
                <a:extLst>
                  <a:ext uri="{FF2B5EF4-FFF2-40B4-BE49-F238E27FC236}">
                    <a16:creationId xmlns:a16="http://schemas.microsoft.com/office/drawing/2014/main" id="{B457EBBC-016E-40ED-95BB-9F75E99A1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3" y="2633"/>
                <a:ext cx="62" cy="60"/>
              </a:xfrm>
              <a:custGeom>
                <a:avLst/>
                <a:gdLst>
                  <a:gd name="T0" fmla="*/ 11 w 24"/>
                  <a:gd name="T1" fmla="*/ 23 h 23"/>
                  <a:gd name="T2" fmla="*/ 23 w 24"/>
                  <a:gd name="T3" fmla="*/ 12 h 23"/>
                  <a:gd name="T4" fmla="*/ 12 w 24"/>
                  <a:gd name="T5" fmla="*/ 0 h 23"/>
                  <a:gd name="T6" fmla="*/ 0 w 24"/>
                  <a:gd name="T7" fmla="*/ 11 h 23"/>
                  <a:gd name="T8" fmla="*/ 11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1" y="23"/>
                    </a:moveTo>
                    <a:cubicBezTo>
                      <a:pt x="20" y="23"/>
                      <a:pt x="23" y="20"/>
                      <a:pt x="23" y="12"/>
                    </a:cubicBezTo>
                    <a:cubicBezTo>
                      <a:pt x="24" y="4"/>
                      <a:pt x="20" y="0"/>
                      <a:pt x="12" y="0"/>
                    </a:cubicBezTo>
                    <a:cubicBezTo>
                      <a:pt x="4" y="0"/>
                      <a:pt x="0" y="3"/>
                      <a:pt x="0" y="11"/>
                    </a:cubicBezTo>
                    <a:cubicBezTo>
                      <a:pt x="0" y="20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" name="Freeform 907">
                <a:extLst>
                  <a:ext uri="{FF2B5EF4-FFF2-40B4-BE49-F238E27FC236}">
                    <a16:creationId xmlns:a16="http://schemas.microsoft.com/office/drawing/2014/main" id="{1215E33A-67C3-4E28-8354-BA9C2E942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9" y="2529"/>
                <a:ext cx="59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9" y="23"/>
                      <a:pt x="23" y="20"/>
                      <a:pt x="23" y="12"/>
                    </a:cubicBezTo>
                    <a:cubicBezTo>
                      <a:pt x="23" y="3"/>
                      <a:pt x="20" y="0"/>
                      <a:pt x="11" y="0"/>
                    </a:cubicBezTo>
                    <a:cubicBezTo>
                      <a:pt x="3" y="0"/>
                      <a:pt x="0" y="3"/>
                      <a:pt x="0" y="11"/>
                    </a:cubicBezTo>
                    <a:cubicBezTo>
                      <a:pt x="0" y="19"/>
                      <a:pt x="3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3" name="Freeform 908">
                <a:extLst>
                  <a:ext uri="{FF2B5EF4-FFF2-40B4-BE49-F238E27FC236}">
                    <a16:creationId xmlns:a16="http://schemas.microsoft.com/office/drawing/2014/main" id="{55FD27B5-EAFF-4950-BC85-2F205E682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" y="2527"/>
                <a:ext cx="62" cy="62"/>
              </a:xfrm>
              <a:custGeom>
                <a:avLst/>
                <a:gdLst>
                  <a:gd name="T0" fmla="*/ 11 w 24"/>
                  <a:gd name="T1" fmla="*/ 24 h 24"/>
                  <a:gd name="T2" fmla="*/ 24 w 24"/>
                  <a:gd name="T3" fmla="*/ 12 h 24"/>
                  <a:gd name="T4" fmla="*/ 12 w 24"/>
                  <a:gd name="T5" fmla="*/ 1 h 24"/>
                  <a:gd name="T6" fmla="*/ 0 w 24"/>
                  <a:gd name="T7" fmla="*/ 12 h 24"/>
                  <a:gd name="T8" fmla="*/ 11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cubicBezTo>
                      <a:pt x="20" y="24"/>
                      <a:pt x="23" y="21"/>
                      <a:pt x="24" y="12"/>
                    </a:cubicBezTo>
                    <a:cubicBezTo>
                      <a:pt x="24" y="6"/>
                      <a:pt x="19" y="0"/>
                      <a:pt x="12" y="1"/>
                    </a:cubicBezTo>
                    <a:cubicBezTo>
                      <a:pt x="4" y="1"/>
                      <a:pt x="1" y="4"/>
                      <a:pt x="0" y="12"/>
                    </a:cubicBezTo>
                    <a:cubicBezTo>
                      <a:pt x="0" y="19"/>
                      <a:pt x="4" y="24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4" name="Freeform 909">
                <a:extLst>
                  <a:ext uri="{FF2B5EF4-FFF2-40B4-BE49-F238E27FC236}">
                    <a16:creationId xmlns:a16="http://schemas.microsoft.com/office/drawing/2014/main" id="{39AC0084-9D30-43A5-B8BF-316D3D384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" y="2420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20" y="23"/>
                      <a:pt x="23" y="19"/>
                      <a:pt x="23" y="12"/>
                    </a:cubicBezTo>
                    <a:cubicBezTo>
                      <a:pt x="23" y="3"/>
                      <a:pt x="20" y="0"/>
                      <a:pt x="12" y="0"/>
                    </a:cubicBezTo>
                    <a:cubicBezTo>
                      <a:pt x="4" y="0"/>
                      <a:pt x="0" y="3"/>
                      <a:pt x="0" y="11"/>
                    </a:cubicBezTo>
                    <a:cubicBezTo>
                      <a:pt x="0" y="19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5" name="Freeform 910">
                <a:extLst>
                  <a:ext uri="{FF2B5EF4-FFF2-40B4-BE49-F238E27FC236}">
                    <a16:creationId xmlns:a16="http://schemas.microsoft.com/office/drawing/2014/main" id="{DF865727-CE3B-479C-8228-7E13101C9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3055"/>
                <a:ext cx="59" cy="63"/>
              </a:xfrm>
              <a:custGeom>
                <a:avLst/>
                <a:gdLst>
                  <a:gd name="T0" fmla="*/ 11 w 23"/>
                  <a:gd name="T1" fmla="*/ 0 h 24"/>
                  <a:gd name="T2" fmla="*/ 0 w 23"/>
                  <a:gd name="T3" fmla="*/ 12 h 24"/>
                  <a:gd name="T4" fmla="*/ 12 w 23"/>
                  <a:gd name="T5" fmla="*/ 23 h 24"/>
                  <a:gd name="T6" fmla="*/ 23 w 23"/>
                  <a:gd name="T7" fmla="*/ 11 h 24"/>
                  <a:gd name="T8" fmla="*/ 11 w 2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0"/>
                    </a:moveTo>
                    <a:cubicBezTo>
                      <a:pt x="3" y="0"/>
                      <a:pt x="0" y="4"/>
                      <a:pt x="0" y="12"/>
                    </a:cubicBezTo>
                    <a:cubicBezTo>
                      <a:pt x="0" y="20"/>
                      <a:pt x="4" y="24"/>
                      <a:pt x="12" y="23"/>
                    </a:cubicBezTo>
                    <a:cubicBezTo>
                      <a:pt x="20" y="23"/>
                      <a:pt x="23" y="20"/>
                      <a:pt x="23" y="11"/>
                    </a:cubicBezTo>
                    <a:cubicBezTo>
                      <a:pt x="23" y="4"/>
                      <a:pt x="20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6" name="Freeform 911">
                <a:extLst>
                  <a:ext uri="{FF2B5EF4-FFF2-40B4-BE49-F238E27FC236}">
                    <a16:creationId xmlns:a16="http://schemas.microsoft.com/office/drawing/2014/main" id="{75AE993E-6935-4128-803E-6F3A96DF7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" y="2737"/>
                <a:ext cx="63" cy="64"/>
              </a:xfrm>
              <a:custGeom>
                <a:avLst/>
                <a:gdLst>
                  <a:gd name="T0" fmla="*/ 13 w 24"/>
                  <a:gd name="T1" fmla="*/ 23 h 25"/>
                  <a:gd name="T2" fmla="*/ 24 w 24"/>
                  <a:gd name="T3" fmla="*/ 12 h 25"/>
                  <a:gd name="T4" fmla="*/ 12 w 24"/>
                  <a:gd name="T5" fmla="*/ 0 h 25"/>
                  <a:gd name="T6" fmla="*/ 1 w 24"/>
                  <a:gd name="T7" fmla="*/ 12 h 25"/>
                  <a:gd name="T8" fmla="*/ 13 w 24"/>
                  <a:gd name="T9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13" y="23"/>
                    </a:moveTo>
                    <a:cubicBezTo>
                      <a:pt x="21" y="23"/>
                      <a:pt x="24" y="20"/>
                      <a:pt x="24" y="12"/>
                    </a:cubicBezTo>
                    <a:cubicBezTo>
                      <a:pt x="24" y="4"/>
                      <a:pt x="20" y="0"/>
                      <a:pt x="12" y="0"/>
                    </a:cubicBezTo>
                    <a:cubicBezTo>
                      <a:pt x="4" y="1"/>
                      <a:pt x="1" y="4"/>
                      <a:pt x="1" y="12"/>
                    </a:cubicBezTo>
                    <a:cubicBezTo>
                      <a:pt x="0" y="19"/>
                      <a:pt x="5" y="25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7" name="Freeform 912">
                <a:extLst>
                  <a:ext uri="{FF2B5EF4-FFF2-40B4-BE49-F238E27FC236}">
                    <a16:creationId xmlns:a16="http://schemas.microsoft.com/office/drawing/2014/main" id="{15ED198D-A79C-437F-A2F9-E032DA0D3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3" y="2737"/>
                <a:ext cx="59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1 h 24"/>
                  <a:gd name="T4" fmla="*/ 11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20" y="23"/>
                      <a:pt x="23" y="20"/>
                      <a:pt x="23" y="11"/>
                    </a:cubicBezTo>
                    <a:cubicBezTo>
                      <a:pt x="23" y="3"/>
                      <a:pt x="20" y="0"/>
                      <a:pt x="11" y="0"/>
                    </a:cubicBezTo>
                    <a:cubicBezTo>
                      <a:pt x="3" y="1"/>
                      <a:pt x="0" y="4"/>
                      <a:pt x="0" y="12"/>
                    </a:cubicBezTo>
                    <a:cubicBezTo>
                      <a:pt x="0" y="20"/>
                      <a:pt x="3" y="24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8" name="Freeform 913">
                <a:extLst>
                  <a:ext uri="{FF2B5EF4-FFF2-40B4-BE49-F238E27FC236}">
                    <a16:creationId xmlns:a16="http://schemas.microsoft.com/office/drawing/2014/main" id="{2204FDC1-A1C2-4617-859D-5BE6BDB20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4" y="2633"/>
                <a:ext cx="59" cy="60"/>
              </a:xfrm>
              <a:custGeom>
                <a:avLst/>
                <a:gdLst>
                  <a:gd name="T0" fmla="*/ 11 w 23"/>
                  <a:gd name="T1" fmla="*/ 23 h 23"/>
                  <a:gd name="T2" fmla="*/ 22 w 23"/>
                  <a:gd name="T3" fmla="*/ 17 h 23"/>
                  <a:gd name="T4" fmla="*/ 22 w 23"/>
                  <a:gd name="T5" fmla="*/ 6 h 23"/>
                  <a:gd name="T6" fmla="*/ 16 w 23"/>
                  <a:gd name="T7" fmla="*/ 0 h 23"/>
                  <a:gd name="T8" fmla="*/ 10 w 23"/>
                  <a:gd name="T9" fmla="*/ 0 h 23"/>
                  <a:gd name="T10" fmla="*/ 0 w 23"/>
                  <a:gd name="T11" fmla="*/ 12 h 23"/>
                  <a:gd name="T12" fmla="*/ 11 w 23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1" y="22"/>
                      <a:pt x="22" y="17"/>
                    </a:cubicBezTo>
                    <a:cubicBezTo>
                      <a:pt x="23" y="14"/>
                      <a:pt x="23" y="10"/>
                      <a:pt x="22" y="6"/>
                    </a:cubicBezTo>
                    <a:cubicBezTo>
                      <a:pt x="22" y="3"/>
                      <a:pt x="19" y="1"/>
                      <a:pt x="16" y="0"/>
                    </a:cubicBezTo>
                    <a:cubicBezTo>
                      <a:pt x="14" y="0"/>
                      <a:pt x="12" y="0"/>
                      <a:pt x="10" y="0"/>
                    </a:cubicBezTo>
                    <a:cubicBezTo>
                      <a:pt x="3" y="0"/>
                      <a:pt x="0" y="4"/>
                      <a:pt x="0" y="12"/>
                    </a:cubicBezTo>
                    <a:cubicBezTo>
                      <a:pt x="0" y="20"/>
                      <a:pt x="3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9" name="Freeform 914">
                <a:extLst>
                  <a:ext uri="{FF2B5EF4-FFF2-40B4-BE49-F238E27FC236}">
                    <a16:creationId xmlns:a16="http://schemas.microsoft.com/office/drawing/2014/main" id="{F5B81D3B-4E3D-4126-A7B1-9DA751847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2633"/>
                <a:ext cx="59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9" y="23"/>
                      <a:pt x="23" y="20"/>
                      <a:pt x="23" y="12"/>
                    </a:cubicBezTo>
                    <a:cubicBezTo>
                      <a:pt x="23" y="3"/>
                      <a:pt x="20" y="0"/>
                      <a:pt x="11" y="0"/>
                    </a:cubicBezTo>
                    <a:cubicBezTo>
                      <a:pt x="3" y="0"/>
                      <a:pt x="0" y="4"/>
                      <a:pt x="0" y="12"/>
                    </a:cubicBezTo>
                    <a:cubicBezTo>
                      <a:pt x="0" y="20"/>
                      <a:pt x="3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0" name="Freeform 915">
                <a:extLst>
                  <a:ext uri="{FF2B5EF4-FFF2-40B4-BE49-F238E27FC236}">
                    <a16:creationId xmlns:a16="http://schemas.microsoft.com/office/drawing/2014/main" id="{CB9DA56E-8304-4F10-9020-E5401EB10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" y="2529"/>
                <a:ext cx="62" cy="62"/>
              </a:xfrm>
              <a:custGeom>
                <a:avLst/>
                <a:gdLst>
                  <a:gd name="T0" fmla="*/ 11 w 24"/>
                  <a:gd name="T1" fmla="*/ 23 h 24"/>
                  <a:gd name="T2" fmla="*/ 23 w 24"/>
                  <a:gd name="T3" fmla="*/ 12 h 24"/>
                  <a:gd name="T4" fmla="*/ 12 w 24"/>
                  <a:gd name="T5" fmla="*/ 0 h 24"/>
                  <a:gd name="T6" fmla="*/ 0 w 24"/>
                  <a:gd name="T7" fmla="*/ 11 h 24"/>
                  <a:gd name="T8" fmla="*/ 11 w 24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1" y="23"/>
                    </a:moveTo>
                    <a:cubicBezTo>
                      <a:pt x="19" y="24"/>
                      <a:pt x="24" y="18"/>
                      <a:pt x="23" y="12"/>
                    </a:cubicBezTo>
                    <a:cubicBezTo>
                      <a:pt x="23" y="3"/>
                      <a:pt x="20" y="0"/>
                      <a:pt x="12" y="0"/>
                    </a:cubicBezTo>
                    <a:cubicBezTo>
                      <a:pt x="4" y="0"/>
                      <a:pt x="0" y="3"/>
                      <a:pt x="0" y="11"/>
                    </a:cubicBezTo>
                    <a:cubicBezTo>
                      <a:pt x="0" y="19"/>
                      <a:pt x="3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1" name="Freeform 916">
                <a:extLst>
                  <a:ext uri="{FF2B5EF4-FFF2-40B4-BE49-F238E27FC236}">
                    <a16:creationId xmlns:a16="http://schemas.microsoft.com/office/drawing/2014/main" id="{31FBB188-4526-47B7-8015-F8510285F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1" y="3162"/>
                <a:ext cx="60" cy="59"/>
              </a:xfrm>
              <a:custGeom>
                <a:avLst/>
                <a:gdLst>
                  <a:gd name="T0" fmla="*/ 0 w 23"/>
                  <a:gd name="T1" fmla="*/ 11 h 23"/>
                  <a:gd name="T2" fmla="*/ 11 w 23"/>
                  <a:gd name="T3" fmla="*/ 23 h 23"/>
                  <a:gd name="T4" fmla="*/ 23 w 23"/>
                  <a:gd name="T5" fmla="*/ 11 h 23"/>
                  <a:gd name="T6" fmla="*/ 11 w 23"/>
                  <a:gd name="T7" fmla="*/ 0 h 23"/>
                  <a:gd name="T8" fmla="*/ 0 w 23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0" y="11"/>
                    </a:moveTo>
                    <a:cubicBezTo>
                      <a:pt x="0" y="19"/>
                      <a:pt x="3" y="23"/>
                      <a:pt x="11" y="23"/>
                    </a:cubicBezTo>
                    <a:cubicBezTo>
                      <a:pt x="20" y="23"/>
                      <a:pt x="23" y="19"/>
                      <a:pt x="23" y="11"/>
                    </a:cubicBezTo>
                    <a:cubicBezTo>
                      <a:pt x="23" y="2"/>
                      <a:pt x="20" y="0"/>
                      <a:pt x="11" y="0"/>
                    </a:cubicBezTo>
                    <a:cubicBezTo>
                      <a:pt x="3" y="0"/>
                      <a:pt x="0" y="3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2" name="Freeform 917">
                <a:extLst>
                  <a:ext uri="{FF2B5EF4-FFF2-40B4-BE49-F238E27FC236}">
                    <a16:creationId xmlns:a16="http://schemas.microsoft.com/office/drawing/2014/main" id="{BCFB85A4-0B05-4A97-B4D7-58BEEB4BF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" y="2527"/>
                <a:ext cx="64" cy="62"/>
              </a:xfrm>
              <a:custGeom>
                <a:avLst/>
                <a:gdLst>
                  <a:gd name="T0" fmla="*/ 13 w 25"/>
                  <a:gd name="T1" fmla="*/ 24 h 24"/>
                  <a:gd name="T2" fmla="*/ 24 w 25"/>
                  <a:gd name="T3" fmla="*/ 12 h 24"/>
                  <a:gd name="T4" fmla="*/ 12 w 25"/>
                  <a:gd name="T5" fmla="*/ 1 h 24"/>
                  <a:gd name="T6" fmla="*/ 1 w 25"/>
                  <a:gd name="T7" fmla="*/ 13 h 24"/>
                  <a:gd name="T8" fmla="*/ 13 w 2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13" y="24"/>
                    </a:moveTo>
                    <a:cubicBezTo>
                      <a:pt x="20" y="24"/>
                      <a:pt x="25" y="19"/>
                      <a:pt x="24" y="12"/>
                    </a:cubicBezTo>
                    <a:cubicBezTo>
                      <a:pt x="24" y="4"/>
                      <a:pt x="20" y="1"/>
                      <a:pt x="12" y="1"/>
                    </a:cubicBezTo>
                    <a:cubicBezTo>
                      <a:pt x="4" y="0"/>
                      <a:pt x="0" y="6"/>
                      <a:pt x="1" y="13"/>
                    </a:cubicBezTo>
                    <a:cubicBezTo>
                      <a:pt x="1" y="21"/>
                      <a:pt x="4" y="24"/>
                      <a:pt x="1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3" name="Freeform 918">
                <a:extLst>
                  <a:ext uri="{FF2B5EF4-FFF2-40B4-BE49-F238E27FC236}">
                    <a16:creationId xmlns:a16="http://schemas.microsoft.com/office/drawing/2014/main" id="{B702C626-5EFA-4F03-9180-0D3E35DA7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3" y="2420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20" y="22"/>
                      <a:pt x="23" y="19"/>
                      <a:pt x="23" y="11"/>
                    </a:cubicBezTo>
                    <a:cubicBezTo>
                      <a:pt x="23" y="3"/>
                      <a:pt x="19" y="0"/>
                      <a:pt x="11" y="0"/>
                    </a:cubicBezTo>
                    <a:cubicBezTo>
                      <a:pt x="3" y="0"/>
                      <a:pt x="0" y="3"/>
                      <a:pt x="0" y="11"/>
                    </a:cubicBezTo>
                    <a:cubicBezTo>
                      <a:pt x="0" y="20"/>
                      <a:pt x="3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4" name="Freeform 919">
                <a:extLst>
                  <a:ext uri="{FF2B5EF4-FFF2-40B4-BE49-F238E27FC236}">
                    <a16:creationId xmlns:a16="http://schemas.microsoft.com/office/drawing/2014/main" id="{DBFA5FD9-FEB4-4903-9392-CD378D659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0" y="2947"/>
                <a:ext cx="59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21" y="23"/>
                      <a:pt x="23" y="20"/>
                      <a:pt x="23" y="11"/>
                    </a:cubicBezTo>
                    <a:cubicBezTo>
                      <a:pt x="23" y="3"/>
                      <a:pt x="20" y="0"/>
                      <a:pt x="12" y="0"/>
                    </a:cubicBezTo>
                    <a:cubicBezTo>
                      <a:pt x="4" y="0"/>
                      <a:pt x="0" y="4"/>
                      <a:pt x="0" y="12"/>
                    </a:cubicBezTo>
                    <a:cubicBezTo>
                      <a:pt x="0" y="20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5" name="Freeform 920">
                <a:extLst>
                  <a:ext uri="{FF2B5EF4-FFF2-40B4-BE49-F238E27FC236}">
                    <a16:creationId xmlns:a16="http://schemas.microsoft.com/office/drawing/2014/main" id="{9D2D84D5-DB8E-4C82-94F2-B40024E2C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4" y="3055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9" y="23"/>
                      <a:pt x="23" y="20"/>
                      <a:pt x="23" y="12"/>
                    </a:cubicBezTo>
                    <a:cubicBezTo>
                      <a:pt x="23" y="3"/>
                      <a:pt x="20" y="0"/>
                      <a:pt x="11" y="0"/>
                    </a:cubicBezTo>
                    <a:cubicBezTo>
                      <a:pt x="3" y="0"/>
                      <a:pt x="0" y="4"/>
                      <a:pt x="0" y="12"/>
                    </a:cubicBezTo>
                    <a:cubicBezTo>
                      <a:pt x="0" y="20"/>
                      <a:pt x="3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6" name="Freeform 921">
                <a:extLst>
                  <a:ext uri="{FF2B5EF4-FFF2-40B4-BE49-F238E27FC236}">
                    <a16:creationId xmlns:a16="http://schemas.microsoft.com/office/drawing/2014/main" id="{F3785EE9-5DE0-446E-BFFC-788D130C2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5" y="3159"/>
                <a:ext cx="62" cy="62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1 h 24"/>
                  <a:gd name="T6" fmla="*/ 0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20" y="23"/>
                      <a:pt x="23" y="21"/>
                      <a:pt x="24" y="12"/>
                    </a:cubicBezTo>
                    <a:cubicBezTo>
                      <a:pt x="24" y="6"/>
                      <a:pt x="19" y="0"/>
                      <a:pt x="12" y="1"/>
                    </a:cubicBezTo>
                    <a:cubicBezTo>
                      <a:pt x="4" y="1"/>
                      <a:pt x="1" y="4"/>
                      <a:pt x="0" y="12"/>
                    </a:cubicBezTo>
                    <a:cubicBezTo>
                      <a:pt x="0" y="18"/>
                      <a:pt x="5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7" name="Freeform 922">
                <a:extLst>
                  <a:ext uri="{FF2B5EF4-FFF2-40B4-BE49-F238E27FC236}">
                    <a16:creationId xmlns:a16="http://schemas.microsoft.com/office/drawing/2014/main" id="{7CF0E471-EDB8-4EDF-84F3-3FD1D64C0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4" y="3055"/>
                <a:ext cx="62" cy="63"/>
              </a:xfrm>
              <a:custGeom>
                <a:avLst/>
                <a:gdLst>
                  <a:gd name="T0" fmla="*/ 0 w 24"/>
                  <a:gd name="T1" fmla="*/ 11 h 24"/>
                  <a:gd name="T2" fmla="*/ 11 w 24"/>
                  <a:gd name="T3" fmla="*/ 23 h 24"/>
                  <a:gd name="T4" fmla="*/ 23 w 24"/>
                  <a:gd name="T5" fmla="*/ 13 h 24"/>
                  <a:gd name="T6" fmla="*/ 12 w 24"/>
                  <a:gd name="T7" fmla="*/ 0 h 24"/>
                  <a:gd name="T8" fmla="*/ 0 w 24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11"/>
                    </a:moveTo>
                    <a:cubicBezTo>
                      <a:pt x="0" y="20"/>
                      <a:pt x="3" y="23"/>
                      <a:pt x="11" y="23"/>
                    </a:cubicBezTo>
                    <a:cubicBezTo>
                      <a:pt x="19" y="24"/>
                      <a:pt x="23" y="20"/>
                      <a:pt x="23" y="13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4" y="1"/>
                      <a:pt x="0" y="4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8" name="Freeform 923">
                <a:extLst>
                  <a:ext uri="{FF2B5EF4-FFF2-40B4-BE49-F238E27FC236}">
                    <a16:creationId xmlns:a16="http://schemas.microsoft.com/office/drawing/2014/main" id="{B98041A5-997E-43AF-A0BB-329FEB755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4" y="2418"/>
                <a:ext cx="60" cy="65"/>
              </a:xfrm>
              <a:custGeom>
                <a:avLst/>
                <a:gdLst>
                  <a:gd name="T0" fmla="*/ 12 w 23"/>
                  <a:gd name="T1" fmla="*/ 24 h 25"/>
                  <a:gd name="T2" fmla="*/ 23 w 23"/>
                  <a:gd name="T3" fmla="*/ 12 h 25"/>
                  <a:gd name="T4" fmla="*/ 11 w 23"/>
                  <a:gd name="T5" fmla="*/ 1 h 25"/>
                  <a:gd name="T6" fmla="*/ 0 w 23"/>
                  <a:gd name="T7" fmla="*/ 13 h 25"/>
                  <a:gd name="T8" fmla="*/ 12 w 23"/>
                  <a:gd name="T9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5">
                    <a:moveTo>
                      <a:pt x="12" y="24"/>
                    </a:moveTo>
                    <a:cubicBezTo>
                      <a:pt x="20" y="24"/>
                      <a:pt x="23" y="20"/>
                      <a:pt x="23" y="12"/>
                    </a:cubicBezTo>
                    <a:cubicBezTo>
                      <a:pt x="23" y="4"/>
                      <a:pt x="20" y="0"/>
                      <a:pt x="11" y="1"/>
                    </a:cubicBezTo>
                    <a:cubicBezTo>
                      <a:pt x="3" y="1"/>
                      <a:pt x="0" y="4"/>
                      <a:pt x="0" y="13"/>
                    </a:cubicBezTo>
                    <a:cubicBezTo>
                      <a:pt x="0" y="19"/>
                      <a:pt x="5" y="25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9" name="Freeform 924">
                <a:extLst>
                  <a:ext uri="{FF2B5EF4-FFF2-40B4-BE49-F238E27FC236}">
                    <a16:creationId xmlns:a16="http://schemas.microsoft.com/office/drawing/2014/main" id="{0C4BD4ED-076B-46F8-BE94-979A69862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" y="2418"/>
                <a:ext cx="60" cy="62"/>
              </a:xfrm>
              <a:custGeom>
                <a:avLst/>
                <a:gdLst>
                  <a:gd name="T0" fmla="*/ 1 w 23"/>
                  <a:gd name="T1" fmla="*/ 7 h 24"/>
                  <a:gd name="T2" fmla="*/ 1 w 23"/>
                  <a:gd name="T3" fmla="*/ 17 h 24"/>
                  <a:gd name="T4" fmla="*/ 8 w 23"/>
                  <a:gd name="T5" fmla="*/ 24 h 24"/>
                  <a:gd name="T6" fmla="*/ 13 w 23"/>
                  <a:gd name="T7" fmla="*/ 24 h 24"/>
                  <a:gd name="T8" fmla="*/ 23 w 23"/>
                  <a:gd name="T9" fmla="*/ 12 h 24"/>
                  <a:gd name="T10" fmla="*/ 13 w 23"/>
                  <a:gd name="T11" fmla="*/ 1 h 24"/>
                  <a:gd name="T12" fmla="*/ 1 w 23"/>
                  <a:gd name="T13" fmla="*/ 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1" y="7"/>
                    </a:moveTo>
                    <a:cubicBezTo>
                      <a:pt x="0" y="10"/>
                      <a:pt x="0" y="14"/>
                      <a:pt x="1" y="17"/>
                    </a:cubicBezTo>
                    <a:cubicBezTo>
                      <a:pt x="2" y="20"/>
                      <a:pt x="5" y="23"/>
                      <a:pt x="8" y="24"/>
                    </a:cubicBezTo>
                    <a:cubicBezTo>
                      <a:pt x="9" y="24"/>
                      <a:pt x="11" y="24"/>
                      <a:pt x="13" y="24"/>
                    </a:cubicBezTo>
                    <a:cubicBezTo>
                      <a:pt x="20" y="23"/>
                      <a:pt x="23" y="19"/>
                      <a:pt x="23" y="12"/>
                    </a:cubicBezTo>
                    <a:cubicBezTo>
                      <a:pt x="23" y="4"/>
                      <a:pt x="20" y="1"/>
                      <a:pt x="13" y="1"/>
                    </a:cubicBezTo>
                    <a:cubicBezTo>
                      <a:pt x="6" y="0"/>
                      <a:pt x="3" y="2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0" name="Freeform 925">
                <a:extLst>
                  <a:ext uri="{FF2B5EF4-FFF2-40B4-BE49-F238E27FC236}">
                    <a16:creationId xmlns:a16="http://schemas.microsoft.com/office/drawing/2014/main" id="{AED19C4D-2912-4709-84BC-88F9099A2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" y="2633"/>
                <a:ext cx="62" cy="60"/>
              </a:xfrm>
              <a:custGeom>
                <a:avLst/>
                <a:gdLst>
                  <a:gd name="T0" fmla="*/ 11 w 24"/>
                  <a:gd name="T1" fmla="*/ 23 h 23"/>
                  <a:gd name="T2" fmla="*/ 23 w 24"/>
                  <a:gd name="T3" fmla="*/ 13 h 23"/>
                  <a:gd name="T4" fmla="*/ 11 w 24"/>
                  <a:gd name="T5" fmla="*/ 0 h 23"/>
                  <a:gd name="T6" fmla="*/ 0 w 24"/>
                  <a:gd name="T7" fmla="*/ 11 h 23"/>
                  <a:gd name="T8" fmla="*/ 11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1" y="23"/>
                    </a:moveTo>
                    <a:cubicBezTo>
                      <a:pt x="19" y="23"/>
                      <a:pt x="22" y="20"/>
                      <a:pt x="23" y="13"/>
                    </a:cubicBezTo>
                    <a:cubicBezTo>
                      <a:pt x="24" y="5"/>
                      <a:pt x="19" y="0"/>
                      <a:pt x="11" y="0"/>
                    </a:cubicBezTo>
                    <a:cubicBezTo>
                      <a:pt x="3" y="0"/>
                      <a:pt x="0" y="3"/>
                      <a:pt x="0" y="11"/>
                    </a:cubicBezTo>
                    <a:cubicBezTo>
                      <a:pt x="0" y="20"/>
                      <a:pt x="3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1" name="Freeform 926">
                <a:extLst>
                  <a:ext uri="{FF2B5EF4-FFF2-40B4-BE49-F238E27FC236}">
                    <a16:creationId xmlns:a16="http://schemas.microsoft.com/office/drawing/2014/main" id="{AEF3D4E5-0D2D-4260-9191-6C990BBD0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" y="3055"/>
                <a:ext cx="62" cy="63"/>
              </a:xfrm>
              <a:custGeom>
                <a:avLst/>
                <a:gdLst>
                  <a:gd name="T0" fmla="*/ 11 w 24"/>
                  <a:gd name="T1" fmla="*/ 24 h 24"/>
                  <a:gd name="T2" fmla="*/ 23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1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cubicBezTo>
                      <a:pt x="20" y="23"/>
                      <a:pt x="24" y="20"/>
                      <a:pt x="23" y="12"/>
                    </a:cubicBezTo>
                    <a:cubicBezTo>
                      <a:pt x="23" y="4"/>
                      <a:pt x="20" y="0"/>
                      <a:pt x="12" y="0"/>
                    </a:cubicBezTo>
                    <a:cubicBezTo>
                      <a:pt x="4" y="0"/>
                      <a:pt x="1" y="4"/>
                      <a:pt x="0" y="12"/>
                    </a:cubicBezTo>
                    <a:cubicBezTo>
                      <a:pt x="0" y="18"/>
                      <a:pt x="5" y="24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2" name="Freeform 927">
                <a:extLst>
                  <a:ext uri="{FF2B5EF4-FFF2-40B4-BE49-F238E27FC236}">
                    <a16:creationId xmlns:a16="http://schemas.microsoft.com/office/drawing/2014/main" id="{BB77C344-3706-417B-B2E3-6075BD72C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1" y="3159"/>
                <a:ext cx="60" cy="62"/>
              </a:xfrm>
              <a:custGeom>
                <a:avLst/>
                <a:gdLst>
                  <a:gd name="T0" fmla="*/ 16 w 23"/>
                  <a:gd name="T1" fmla="*/ 1 h 24"/>
                  <a:gd name="T2" fmla="*/ 10 w 23"/>
                  <a:gd name="T3" fmla="*/ 1 h 24"/>
                  <a:gd name="T4" fmla="*/ 0 w 23"/>
                  <a:gd name="T5" fmla="*/ 12 h 24"/>
                  <a:gd name="T6" fmla="*/ 11 w 23"/>
                  <a:gd name="T7" fmla="*/ 24 h 24"/>
                  <a:gd name="T8" fmla="*/ 22 w 23"/>
                  <a:gd name="T9" fmla="*/ 18 h 24"/>
                  <a:gd name="T10" fmla="*/ 23 w 23"/>
                  <a:gd name="T11" fmla="*/ 7 h 24"/>
                  <a:gd name="T12" fmla="*/ 16 w 23"/>
                  <a:gd name="T1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16" y="1"/>
                    </a:moveTo>
                    <a:cubicBezTo>
                      <a:pt x="14" y="0"/>
                      <a:pt x="12" y="1"/>
                      <a:pt x="10" y="1"/>
                    </a:cubicBezTo>
                    <a:cubicBezTo>
                      <a:pt x="4" y="1"/>
                      <a:pt x="0" y="5"/>
                      <a:pt x="0" y="12"/>
                    </a:cubicBezTo>
                    <a:cubicBezTo>
                      <a:pt x="0" y="20"/>
                      <a:pt x="4" y="24"/>
                      <a:pt x="11" y="24"/>
                    </a:cubicBezTo>
                    <a:cubicBezTo>
                      <a:pt x="18" y="24"/>
                      <a:pt x="21" y="22"/>
                      <a:pt x="22" y="18"/>
                    </a:cubicBezTo>
                    <a:cubicBezTo>
                      <a:pt x="23" y="14"/>
                      <a:pt x="23" y="10"/>
                      <a:pt x="23" y="7"/>
                    </a:cubicBezTo>
                    <a:cubicBezTo>
                      <a:pt x="22" y="4"/>
                      <a:pt x="19" y="2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3" name="Freeform 928">
                <a:extLst>
                  <a:ext uri="{FF2B5EF4-FFF2-40B4-BE49-F238E27FC236}">
                    <a16:creationId xmlns:a16="http://schemas.microsoft.com/office/drawing/2014/main" id="{818207B2-BBC0-48D6-B896-4F7F93B9E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" y="2840"/>
                <a:ext cx="65" cy="62"/>
              </a:xfrm>
              <a:custGeom>
                <a:avLst/>
                <a:gdLst>
                  <a:gd name="T0" fmla="*/ 12 w 25"/>
                  <a:gd name="T1" fmla="*/ 24 h 24"/>
                  <a:gd name="T2" fmla="*/ 24 w 25"/>
                  <a:gd name="T3" fmla="*/ 13 h 24"/>
                  <a:gd name="T4" fmla="*/ 13 w 25"/>
                  <a:gd name="T5" fmla="*/ 1 h 24"/>
                  <a:gd name="T6" fmla="*/ 1 w 25"/>
                  <a:gd name="T7" fmla="*/ 12 h 24"/>
                  <a:gd name="T8" fmla="*/ 12 w 2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12" y="24"/>
                    </a:moveTo>
                    <a:cubicBezTo>
                      <a:pt x="19" y="24"/>
                      <a:pt x="25" y="20"/>
                      <a:pt x="24" y="13"/>
                    </a:cubicBezTo>
                    <a:cubicBezTo>
                      <a:pt x="24" y="4"/>
                      <a:pt x="21" y="1"/>
                      <a:pt x="13" y="1"/>
                    </a:cubicBezTo>
                    <a:cubicBezTo>
                      <a:pt x="6" y="0"/>
                      <a:pt x="0" y="5"/>
                      <a:pt x="1" y="12"/>
                    </a:cubicBezTo>
                    <a:cubicBezTo>
                      <a:pt x="1" y="20"/>
                      <a:pt x="5" y="23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4" name="Freeform 929">
                <a:extLst>
                  <a:ext uri="{FF2B5EF4-FFF2-40B4-BE49-F238E27FC236}">
                    <a16:creationId xmlns:a16="http://schemas.microsoft.com/office/drawing/2014/main" id="{365E884C-D52A-4CEF-9BAE-4910E87B4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2947"/>
                <a:ext cx="62" cy="62"/>
              </a:xfrm>
              <a:custGeom>
                <a:avLst/>
                <a:gdLst>
                  <a:gd name="T0" fmla="*/ 12 w 24"/>
                  <a:gd name="T1" fmla="*/ 23 h 24"/>
                  <a:gd name="T2" fmla="*/ 23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3"/>
                    </a:moveTo>
                    <a:cubicBezTo>
                      <a:pt x="18" y="24"/>
                      <a:pt x="24" y="19"/>
                      <a:pt x="23" y="12"/>
                    </a:cubicBezTo>
                    <a:cubicBezTo>
                      <a:pt x="23" y="3"/>
                      <a:pt x="20" y="0"/>
                      <a:pt x="12" y="0"/>
                    </a:cubicBezTo>
                    <a:cubicBezTo>
                      <a:pt x="4" y="0"/>
                      <a:pt x="0" y="3"/>
                      <a:pt x="0" y="12"/>
                    </a:cubicBezTo>
                    <a:cubicBezTo>
                      <a:pt x="0" y="20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5" name="Freeform 930">
                <a:extLst>
                  <a:ext uri="{FF2B5EF4-FFF2-40B4-BE49-F238E27FC236}">
                    <a16:creationId xmlns:a16="http://schemas.microsoft.com/office/drawing/2014/main" id="{11499ECF-8A99-4B22-8652-54891FD91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" y="2947"/>
                <a:ext cx="60" cy="59"/>
              </a:xfrm>
              <a:custGeom>
                <a:avLst/>
                <a:gdLst>
                  <a:gd name="T0" fmla="*/ 10 w 23"/>
                  <a:gd name="T1" fmla="*/ 23 h 23"/>
                  <a:gd name="T2" fmla="*/ 22 w 23"/>
                  <a:gd name="T3" fmla="*/ 17 h 23"/>
                  <a:gd name="T4" fmla="*/ 22 w 23"/>
                  <a:gd name="T5" fmla="*/ 6 h 23"/>
                  <a:gd name="T6" fmla="*/ 15 w 23"/>
                  <a:gd name="T7" fmla="*/ 0 h 23"/>
                  <a:gd name="T8" fmla="*/ 10 w 23"/>
                  <a:gd name="T9" fmla="*/ 0 h 23"/>
                  <a:gd name="T10" fmla="*/ 0 w 23"/>
                  <a:gd name="T11" fmla="*/ 12 h 23"/>
                  <a:gd name="T12" fmla="*/ 10 w 23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3">
                    <a:moveTo>
                      <a:pt x="10" y="23"/>
                    </a:moveTo>
                    <a:cubicBezTo>
                      <a:pt x="17" y="23"/>
                      <a:pt x="21" y="22"/>
                      <a:pt x="22" y="17"/>
                    </a:cubicBezTo>
                    <a:cubicBezTo>
                      <a:pt x="23" y="14"/>
                      <a:pt x="23" y="10"/>
                      <a:pt x="22" y="6"/>
                    </a:cubicBezTo>
                    <a:cubicBezTo>
                      <a:pt x="21" y="3"/>
                      <a:pt x="19" y="1"/>
                      <a:pt x="15" y="0"/>
                    </a:cubicBezTo>
                    <a:cubicBezTo>
                      <a:pt x="14" y="0"/>
                      <a:pt x="12" y="0"/>
                      <a:pt x="10" y="0"/>
                    </a:cubicBezTo>
                    <a:cubicBezTo>
                      <a:pt x="3" y="0"/>
                      <a:pt x="0" y="4"/>
                      <a:pt x="0" y="12"/>
                    </a:cubicBezTo>
                    <a:cubicBezTo>
                      <a:pt x="0" y="19"/>
                      <a:pt x="3" y="23"/>
                      <a:pt x="1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6" name="Freeform 931">
                <a:extLst>
                  <a:ext uri="{FF2B5EF4-FFF2-40B4-BE49-F238E27FC236}">
                    <a16:creationId xmlns:a16="http://schemas.microsoft.com/office/drawing/2014/main" id="{2E6B54EB-07D0-4217-859F-F48EB73CA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" y="2947"/>
                <a:ext cx="60" cy="59"/>
              </a:xfrm>
              <a:custGeom>
                <a:avLst/>
                <a:gdLst>
                  <a:gd name="T0" fmla="*/ 11 w 23"/>
                  <a:gd name="T1" fmla="*/ 0 h 23"/>
                  <a:gd name="T2" fmla="*/ 0 w 23"/>
                  <a:gd name="T3" fmla="*/ 12 h 23"/>
                  <a:gd name="T4" fmla="*/ 12 w 23"/>
                  <a:gd name="T5" fmla="*/ 23 h 23"/>
                  <a:gd name="T6" fmla="*/ 23 w 23"/>
                  <a:gd name="T7" fmla="*/ 12 h 23"/>
                  <a:gd name="T8" fmla="*/ 11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0"/>
                    </a:moveTo>
                    <a:cubicBezTo>
                      <a:pt x="3" y="0"/>
                      <a:pt x="0" y="4"/>
                      <a:pt x="0" y="12"/>
                    </a:cubicBezTo>
                    <a:cubicBezTo>
                      <a:pt x="0" y="20"/>
                      <a:pt x="4" y="23"/>
                      <a:pt x="12" y="23"/>
                    </a:cubicBezTo>
                    <a:cubicBezTo>
                      <a:pt x="20" y="23"/>
                      <a:pt x="23" y="20"/>
                      <a:pt x="23" y="12"/>
                    </a:cubicBezTo>
                    <a:cubicBezTo>
                      <a:pt x="23" y="3"/>
                      <a:pt x="20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7" name="Freeform 932">
                <a:extLst>
                  <a:ext uri="{FF2B5EF4-FFF2-40B4-BE49-F238E27FC236}">
                    <a16:creationId xmlns:a16="http://schemas.microsoft.com/office/drawing/2014/main" id="{28C484EF-77E7-4F2B-BAFB-B1A1D592A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4" y="2529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8"/>
                      <a:pt x="23" y="11"/>
                    </a:cubicBezTo>
                    <a:cubicBezTo>
                      <a:pt x="23" y="4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8" name="Oval 933">
                <a:extLst>
                  <a:ext uri="{FF2B5EF4-FFF2-40B4-BE49-F238E27FC236}">
                    <a16:creationId xmlns:a16="http://schemas.microsoft.com/office/drawing/2014/main" id="{C52895D5-160A-4502-A8C3-542B805E93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3" y="2529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9" name="Oval 934">
                <a:extLst>
                  <a:ext uri="{FF2B5EF4-FFF2-40B4-BE49-F238E27FC236}">
                    <a16:creationId xmlns:a16="http://schemas.microsoft.com/office/drawing/2014/main" id="{9E5FE1B5-2543-41BA-93BD-F632FF681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4" y="2314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0" name="Freeform 935">
                <a:extLst>
                  <a:ext uri="{FF2B5EF4-FFF2-40B4-BE49-F238E27FC236}">
                    <a16:creationId xmlns:a16="http://schemas.microsoft.com/office/drawing/2014/main" id="{67FF17BA-DE15-47FE-89E0-5FE7990D6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2843"/>
                <a:ext cx="59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8"/>
                      <a:pt x="23" y="11"/>
                    </a:cubicBezTo>
                    <a:cubicBezTo>
                      <a:pt x="23" y="4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1" name="Oval 936">
                <a:extLst>
                  <a:ext uri="{FF2B5EF4-FFF2-40B4-BE49-F238E27FC236}">
                    <a16:creationId xmlns:a16="http://schemas.microsoft.com/office/drawing/2014/main" id="{78572244-7AFD-4AA0-B2DB-0CB1C1105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3" y="2843"/>
                <a:ext cx="60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2" name="Freeform 937">
                <a:extLst>
                  <a:ext uri="{FF2B5EF4-FFF2-40B4-BE49-F238E27FC236}">
                    <a16:creationId xmlns:a16="http://schemas.microsoft.com/office/drawing/2014/main" id="{2343AA6A-8946-4A19-A144-A28538AC3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" y="2840"/>
                <a:ext cx="65" cy="65"/>
              </a:xfrm>
              <a:custGeom>
                <a:avLst/>
                <a:gdLst>
                  <a:gd name="T0" fmla="*/ 4 w 25"/>
                  <a:gd name="T1" fmla="*/ 20 h 25"/>
                  <a:gd name="T2" fmla="*/ 12 w 25"/>
                  <a:gd name="T3" fmla="*/ 24 h 25"/>
                  <a:gd name="T4" fmla="*/ 20 w 25"/>
                  <a:gd name="T5" fmla="*/ 21 h 25"/>
                  <a:gd name="T6" fmla="*/ 24 w 25"/>
                  <a:gd name="T7" fmla="*/ 14 h 25"/>
                  <a:gd name="T8" fmla="*/ 21 w 25"/>
                  <a:gd name="T9" fmla="*/ 5 h 25"/>
                  <a:gd name="T10" fmla="*/ 13 w 25"/>
                  <a:gd name="T11" fmla="*/ 1 h 25"/>
                  <a:gd name="T12" fmla="*/ 5 w 25"/>
                  <a:gd name="T13" fmla="*/ 3 h 25"/>
                  <a:gd name="T14" fmla="*/ 1 w 25"/>
                  <a:gd name="T15" fmla="*/ 11 h 25"/>
                  <a:gd name="T16" fmla="*/ 4 w 25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4" y="20"/>
                    </a:moveTo>
                    <a:cubicBezTo>
                      <a:pt x="6" y="22"/>
                      <a:pt x="8" y="25"/>
                      <a:pt x="12" y="24"/>
                    </a:cubicBezTo>
                    <a:cubicBezTo>
                      <a:pt x="15" y="23"/>
                      <a:pt x="18" y="24"/>
                      <a:pt x="20" y="21"/>
                    </a:cubicBezTo>
                    <a:cubicBezTo>
                      <a:pt x="22" y="19"/>
                      <a:pt x="25" y="17"/>
                      <a:pt x="24" y="14"/>
                    </a:cubicBezTo>
                    <a:cubicBezTo>
                      <a:pt x="24" y="10"/>
                      <a:pt x="25" y="7"/>
                      <a:pt x="21" y="5"/>
                    </a:cubicBezTo>
                    <a:cubicBezTo>
                      <a:pt x="19" y="3"/>
                      <a:pt x="17" y="0"/>
                      <a:pt x="13" y="1"/>
                    </a:cubicBezTo>
                    <a:cubicBezTo>
                      <a:pt x="10" y="1"/>
                      <a:pt x="7" y="0"/>
                      <a:pt x="5" y="3"/>
                    </a:cubicBezTo>
                    <a:cubicBezTo>
                      <a:pt x="3" y="6"/>
                      <a:pt x="0" y="7"/>
                      <a:pt x="1" y="11"/>
                    </a:cubicBezTo>
                    <a:cubicBezTo>
                      <a:pt x="1" y="14"/>
                      <a:pt x="0" y="18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3" name="Oval 938">
                <a:extLst>
                  <a:ext uri="{FF2B5EF4-FFF2-40B4-BE49-F238E27FC236}">
                    <a16:creationId xmlns:a16="http://schemas.microsoft.com/office/drawing/2014/main" id="{66EA5225-ED4E-4CF8-A49B-7B11E8B0B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2" y="2843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4" name="Freeform 939">
                <a:extLst>
                  <a:ext uri="{FF2B5EF4-FFF2-40B4-BE49-F238E27FC236}">
                    <a16:creationId xmlns:a16="http://schemas.microsoft.com/office/drawing/2014/main" id="{1125CCBC-606F-41B8-8CBD-6DCD5C792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3" y="2633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8"/>
                      <a:pt x="23" y="11"/>
                    </a:cubicBezTo>
                    <a:cubicBezTo>
                      <a:pt x="23" y="4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9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5" name="Freeform 940">
                <a:extLst>
                  <a:ext uri="{FF2B5EF4-FFF2-40B4-BE49-F238E27FC236}">
                    <a16:creationId xmlns:a16="http://schemas.microsoft.com/office/drawing/2014/main" id="{FF71EB86-884D-41C1-AF85-57FDDDB88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9" y="2633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4" y="0"/>
                      <a:pt x="0" y="4"/>
                      <a:pt x="0" y="11"/>
                    </a:cubicBezTo>
                    <a:cubicBezTo>
                      <a:pt x="0" y="18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6" name="Freeform 941">
                <a:extLst>
                  <a:ext uri="{FF2B5EF4-FFF2-40B4-BE49-F238E27FC236}">
                    <a16:creationId xmlns:a16="http://schemas.microsoft.com/office/drawing/2014/main" id="{9579B16A-6102-48E0-A3FA-2D940F721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9" y="2843"/>
                <a:ext cx="63" cy="59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2 h 23"/>
                  <a:gd name="T4" fmla="*/ 13 w 24"/>
                  <a:gd name="T5" fmla="*/ 0 h 23"/>
                  <a:gd name="T6" fmla="*/ 1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9" y="23"/>
                      <a:pt x="24" y="18"/>
                      <a:pt x="24" y="12"/>
                    </a:cubicBezTo>
                    <a:cubicBezTo>
                      <a:pt x="24" y="5"/>
                      <a:pt x="19" y="0"/>
                      <a:pt x="13" y="0"/>
                    </a:cubicBezTo>
                    <a:cubicBezTo>
                      <a:pt x="5" y="0"/>
                      <a:pt x="1" y="4"/>
                      <a:pt x="1" y="11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7" name="Oval 942">
                <a:extLst>
                  <a:ext uri="{FF2B5EF4-FFF2-40B4-BE49-F238E27FC236}">
                    <a16:creationId xmlns:a16="http://schemas.microsoft.com/office/drawing/2014/main" id="{828751CF-8524-45AF-A610-453B035B46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6" y="2843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8" name="Oval 943">
                <a:extLst>
                  <a:ext uri="{FF2B5EF4-FFF2-40B4-BE49-F238E27FC236}">
                    <a16:creationId xmlns:a16="http://schemas.microsoft.com/office/drawing/2014/main" id="{58A249F7-7A3C-44E0-9974-EA027C679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7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9" name="Freeform 944">
                <a:extLst>
                  <a:ext uri="{FF2B5EF4-FFF2-40B4-BE49-F238E27FC236}">
                    <a16:creationId xmlns:a16="http://schemas.microsoft.com/office/drawing/2014/main" id="{06D39445-EA5B-4299-A9BF-C90254594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2420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8"/>
                      <a:pt x="23" y="11"/>
                    </a:cubicBezTo>
                    <a:cubicBezTo>
                      <a:pt x="23" y="4"/>
                      <a:pt x="19" y="0"/>
                      <a:pt x="11" y="0"/>
                    </a:cubicBezTo>
                    <a:cubicBezTo>
                      <a:pt x="5" y="0"/>
                      <a:pt x="0" y="4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0" name="Oval 945">
                <a:extLst>
                  <a:ext uri="{FF2B5EF4-FFF2-40B4-BE49-F238E27FC236}">
                    <a16:creationId xmlns:a16="http://schemas.microsoft.com/office/drawing/2014/main" id="{90AFC497-8D0B-48EF-A682-2D70B73D3B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6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1" name="Freeform 946">
                <a:extLst>
                  <a:ext uri="{FF2B5EF4-FFF2-40B4-BE49-F238E27FC236}">
                    <a16:creationId xmlns:a16="http://schemas.microsoft.com/office/drawing/2014/main" id="{62456128-B78C-4DC0-B0F9-FD4C3FC937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" y="2314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2" name="Freeform 947">
                <a:extLst>
                  <a:ext uri="{FF2B5EF4-FFF2-40B4-BE49-F238E27FC236}">
                    <a16:creationId xmlns:a16="http://schemas.microsoft.com/office/drawing/2014/main" id="{ECE9EFA2-F1C7-4133-87F8-32DFD923A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4" y="2947"/>
                <a:ext cx="60" cy="59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9"/>
                      <a:pt x="23" y="11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9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3" name="Oval 948">
                <a:extLst>
                  <a:ext uri="{FF2B5EF4-FFF2-40B4-BE49-F238E27FC236}">
                    <a16:creationId xmlns:a16="http://schemas.microsoft.com/office/drawing/2014/main" id="{6A0CE45B-4EA7-445B-8396-56192A3F2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3" y="2633"/>
                <a:ext cx="63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4" name="Oval 949">
                <a:extLst>
                  <a:ext uri="{FF2B5EF4-FFF2-40B4-BE49-F238E27FC236}">
                    <a16:creationId xmlns:a16="http://schemas.microsoft.com/office/drawing/2014/main" id="{F5FC93F5-875E-40E8-9C60-A1772DC91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8" y="2947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5" name="Freeform 950">
                <a:extLst>
                  <a:ext uri="{FF2B5EF4-FFF2-40B4-BE49-F238E27FC236}">
                    <a16:creationId xmlns:a16="http://schemas.microsoft.com/office/drawing/2014/main" id="{74A70E29-CFE2-49A6-8B2D-371F6B11F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1" y="2944"/>
                <a:ext cx="65" cy="65"/>
              </a:xfrm>
              <a:custGeom>
                <a:avLst/>
                <a:gdLst>
                  <a:gd name="T0" fmla="*/ 4 w 25"/>
                  <a:gd name="T1" fmla="*/ 20 h 25"/>
                  <a:gd name="T2" fmla="*/ 12 w 25"/>
                  <a:gd name="T3" fmla="*/ 24 h 25"/>
                  <a:gd name="T4" fmla="*/ 20 w 25"/>
                  <a:gd name="T5" fmla="*/ 22 h 25"/>
                  <a:gd name="T6" fmla="*/ 24 w 25"/>
                  <a:gd name="T7" fmla="*/ 14 h 25"/>
                  <a:gd name="T8" fmla="*/ 22 w 25"/>
                  <a:gd name="T9" fmla="*/ 5 h 25"/>
                  <a:gd name="T10" fmla="*/ 14 w 25"/>
                  <a:gd name="T11" fmla="*/ 1 h 25"/>
                  <a:gd name="T12" fmla="*/ 5 w 25"/>
                  <a:gd name="T13" fmla="*/ 4 h 25"/>
                  <a:gd name="T14" fmla="*/ 1 w 25"/>
                  <a:gd name="T15" fmla="*/ 11 h 25"/>
                  <a:gd name="T16" fmla="*/ 4 w 25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4" y="20"/>
                    </a:moveTo>
                    <a:cubicBezTo>
                      <a:pt x="6" y="22"/>
                      <a:pt x="8" y="25"/>
                      <a:pt x="12" y="24"/>
                    </a:cubicBezTo>
                    <a:cubicBezTo>
                      <a:pt x="15" y="24"/>
                      <a:pt x="18" y="25"/>
                      <a:pt x="20" y="22"/>
                    </a:cubicBezTo>
                    <a:cubicBezTo>
                      <a:pt x="22" y="19"/>
                      <a:pt x="25" y="17"/>
                      <a:pt x="24" y="14"/>
                    </a:cubicBezTo>
                    <a:cubicBezTo>
                      <a:pt x="24" y="11"/>
                      <a:pt x="25" y="7"/>
                      <a:pt x="22" y="5"/>
                    </a:cubicBezTo>
                    <a:cubicBezTo>
                      <a:pt x="19" y="3"/>
                      <a:pt x="17" y="0"/>
                      <a:pt x="14" y="1"/>
                    </a:cubicBezTo>
                    <a:cubicBezTo>
                      <a:pt x="11" y="2"/>
                      <a:pt x="7" y="1"/>
                      <a:pt x="5" y="4"/>
                    </a:cubicBezTo>
                    <a:cubicBezTo>
                      <a:pt x="3" y="6"/>
                      <a:pt x="0" y="8"/>
                      <a:pt x="1" y="11"/>
                    </a:cubicBezTo>
                    <a:cubicBezTo>
                      <a:pt x="1" y="15"/>
                      <a:pt x="1" y="18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6" name="Freeform 951">
                <a:extLst>
                  <a:ext uri="{FF2B5EF4-FFF2-40B4-BE49-F238E27FC236}">
                    <a16:creationId xmlns:a16="http://schemas.microsoft.com/office/drawing/2014/main" id="{CDFE371E-BC44-41E1-A9B9-884FEF509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" y="2529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0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9" y="23"/>
                      <a:pt x="23" y="18"/>
                      <a:pt x="24" y="11"/>
                    </a:cubicBezTo>
                    <a:cubicBezTo>
                      <a:pt x="24" y="4"/>
                      <a:pt x="19" y="0"/>
                      <a:pt x="12" y="0"/>
                    </a:cubicBezTo>
                    <a:cubicBezTo>
                      <a:pt x="5" y="0"/>
                      <a:pt x="1" y="4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7" name="Freeform 952">
                <a:extLst>
                  <a:ext uri="{FF2B5EF4-FFF2-40B4-BE49-F238E27FC236}">
                    <a16:creationId xmlns:a16="http://schemas.microsoft.com/office/drawing/2014/main" id="{930E29CF-677A-422C-82D8-4F424145E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" y="2529"/>
                <a:ext cx="60" cy="60"/>
              </a:xfrm>
              <a:custGeom>
                <a:avLst/>
                <a:gdLst>
                  <a:gd name="T0" fmla="*/ 11 w 23"/>
                  <a:gd name="T1" fmla="*/ 0 h 23"/>
                  <a:gd name="T2" fmla="*/ 0 w 23"/>
                  <a:gd name="T3" fmla="*/ 12 h 23"/>
                  <a:gd name="T4" fmla="*/ 12 w 23"/>
                  <a:gd name="T5" fmla="*/ 23 h 23"/>
                  <a:gd name="T6" fmla="*/ 23 w 23"/>
                  <a:gd name="T7" fmla="*/ 11 h 23"/>
                  <a:gd name="T8" fmla="*/ 11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ubicBezTo>
                      <a:pt x="19" y="23"/>
                      <a:pt x="23" y="18"/>
                      <a:pt x="23" y="11"/>
                    </a:cubicBezTo>
                    <a:cubicBezTo>
                      <a:pt x="23" y="4"/>
                      <a:pt x="18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8" name="Oval 953">
                <a:extLst>
                  <a:ext uri="{FF2B5EF4-FFF2-40B4-BE49-F238E27FC236}">
                    <a16:creationId xmlns:a16="http://schemas.microsoft.com/office/drawing/2014/main" id="{9DC2E6F8-4BE4-4D73-8B15-F0DC52898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1" y="3055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9" name="Oval 954">
                <a:extLst>
                  <a:ext uri="{FF2B5EF4-FFF2-40B4-BE49-F238E27FC236}">
                    <a16:creationId xmlns:a16="http://schemas.microsoft.com/office/drawing/2014/main" id="{20E9DADB-2696-4439-BBD3-F6690B4D5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0" y="2633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0" name="Freeform 955">
                <a:extLst>
                  <a:ext uri="{FF2B5EF4-FFF2-40B4-BE49-F238E27FC236}">
                    <a16:creationId xmlns:a16="http://schemas.microsoft.com/office/drawing/2014/main" id="{CB80FC6F-D117-431D-8ECE-6C0C74698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934"/>
                <a:ext cx="47" cy="82"/>
              </a:xfrm>
              <a:custGeom>
                <a:avLst/>
                <a:gdLst>
                  <a:gd name="T0" fmla="*/ 4 w 18"/>
                  <a:gd name="T1" fmla="*/ 32 h 32"/>
                  <a:gd name="T2" fmla="*/ 17 w 18"/>
                  <a:gd name="T3" fmla="*/ 19 h 32"/>
                  <a:gd name="T4" fmla="*/ 6 w 18"/>
                  <a:gd name="T5" fmla="*/ 1 h 32"/>
                  <a:gd name="T6" fmla="*/ 0 w 18"/>
                  <a:gd name="T7" fmla="*/ 6 h 32"/>
                  <a:gd name="T8" fmla="*/ 0 w 18"/>
                  <a:gd name="T9" fmla="*/ 17 h 32"/>
                  <a:gd name="T10" fmla="*/ 0 w 18"/>
                  <a:gd name="T11" fmla="*/ 28 h 32"/>
                  <a:gd name="T12" fmla="*/ 4 w 1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2">
                    <a:moveTo>
                      <a:pt x="4" y="32"/>
                    </a:moveTo>
                    <a:cubicBezTo>
                      <a:pt x="11" y="31"/>
                      <a:pt x="17" y="25"/>
                      <a:pt x="17" y="19"/>
                    </a:cubicBezTo>
                    <a:cubicBezTo>
                      <a:pt x="18" y="10"/>
                      <a:pt x="13" y="3"/>
                      <a:pt x="6" y="1"/>
                    </a:cubicBezTo>
                    <a:cubicBezTo>
                      <a:pt x="1" y="0"/>
                      <a:pt x="0" y="1"/>
                      <a:pt x="0" y="6"/>
                    </a:cubicBezTo>
                    <a:cubicBezTo>
                      <a:pt x="0" y="10"/>
                      <a:pt x="0" y="13"/>
                      <a:pt x="0" y="17"/>
                    </a:cubicBezTo>
                    <a:cubicBezTo>
                      <a:pt x="0" y="21"/>
                      <a:pt x="0" y="25"/>
                      <a:pt x="0" y="28"/>
                    </a:cubicBezTo>
                    <a:cubicBezTo>
                      <a:pt x="0" y="32"/>
                      <a:pt x="1" y="32"/>
                      <a:pt x="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1" name="Oval 956">
                <a:extLst>
                  <a:ext uri="{FF2B5EF4-FFF2-40B4-BE49-F238E27FC236}">
                    <a16:creationId xmlns:a16="http://schemas.microsoft.com/office/drawing/2014/main" id="{F520B6F7-885B-433E-B8EE-A184A636B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5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2" name="Freeform 957">
                <a:extLst>
                  <a:ext uri="{FF2B5EF4-FFF2-40B4-BE49-F238E27FC236}">
                    <a16:creationId xmlns:a16="http://schemas.microsoft.com/office/drawing/2014/main" id="{0C075459-6A48-4567-9870-CFC1C8497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" y="3055"/>
                <a:ext cx="63" cy="60"/>
              </a:xfrm>
              <a:custGeom>
                <a:avLst/>
                <a:gdLst>
                  <a:gd name="T0" fmla="*/ 12 w 24"/>
                  <a:gd name="T1" fmla="*/ 0 h 23"/>
                  <a:gd name="T2" fmla="*/ 0 w 24"/>
                  <a:gd name="T3" fmla="*/ 11 h 23"/>
                  <a:gd name="T4" fmla="*/ 11 w 24"/>
                  <a:gd name="T5" fmla="*/ 23 h 23"/>
                  <a:gd name="T6" fmla="*/ 23 w 24"/>
                  <a:gd name="T7" fmla="*/ 12 h 23"/>
                  <a:gd name="T8" fmla="*/ 12 w 24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9"/>
                      <a:pt x="5" y="23"/>
                      <a:pt x="11" y="23"/>
                    </a:cubicBezTo>
                    <a:cubicBezTo>
                      <a:pt x="19" y="23"/>
                      <a:pt x="23" y="19"/>
                      <a:pt x="23" y="12"/>
                    </a:cubicBezTo>
                    <a:cubicBezTo>
                      <a:pt x="24" y="5"/>
                      <a:pt x="19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3" name="Freeform 958">
                <a:extLst>
                  <a:ext uri="{FF2B5EF4-FFF2-40B4-BE49-F238E27FC236}">
                    <a16:creationId xmlns:a16="http://schemas.microsoft.com/office/drawing/2014/main" id="{900003CF-37BE-45CD-8FA7-F89A80AA0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2633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4" name="Oval 959">
                <a:extLst>
                  <a:ext uri="{FF2B5EF4-FFF2-40B4-BE49-F238E27FC236}">
                    <a16:creationId xmlns:a16="http://schemas.microsoft.com/office/drawing/2014/main" id="{4FDE474C-9A76-4A92-B200-7695FFAAF1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" y="3055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5" name="Freeform 960">
                <a:extLst>
                  <a:ext uri="{FF2B5EF4-FFF2-40B4-BE49-F238E27FC236}">
                    <a16:creationId xmlns:a16="http://schemas.microsoft.com/office/drawing/2014/main" id="{7C94E2EA-3D27-43F6-B2B7-38B6D03F3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0" y="2947"/>
                <a:ext cx="59" cy="59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6" name="Oval 961">
                <a:extLst>
                  <a:ext uri="{FF2B5EF4-FFF2-40B4-BE49-F238E27FC236}">
                    <a16:creationId xmlns:a16="http://schemas.microsoft.com/office/drawing/2014/main" id="{28ADF075-7F03-4B4B-85F6-9209C74EC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6" y="2947"/>
                <a:ext cx="60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7" name="Freeform 962">
                <a:extLst>
                  <a:ext uri="{FF2B5EF4-FFF2-40B4-BE49-F238E27FC236}">
                    <a16:creationId xmlns:a16="http://schemas.microsoft.com/office/drawing/2014/main" id="{45C3E818-931B-4694-B87E-1CFC99D7C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420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4"/>
                      <a:pt x="19" y="0"/>
                      <a:pt x="12" y="0"/>
                    </a:cubicBezTo>
                    <a:cubicBezTo>
                      <a:pt x="5" y="0"/>
                      <a:pt x="0" y="4"/>
                      <a:pt x="0" y="11"/>
                    </a:cubicBezTo>
                    <a:cubicBezTo>
                      <a:pt x="0" y="18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8" name="Freeform 963">
                <a:extLst>
                  <a:ext uri="{FF2B5EF4-FFF2-40B4-BE49-F238E27FC236}">
                    <a16:creationId xmlns:a16="http://schemas.microsoft.com/office/drawing/2014/main" id="{BB597738-51F8-403A-BD57-19B038FC0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7" y="2314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9" name="Oval 964">
                <a:extLst>
                  <a:ext uri="{FF2B5EF4-FFF2-40B4-BE49-F238E27FC236}">
                    <a16:creationId xmlns:a16="http://schemas.microsoft.com/office/drawing/2014/main" id="{353BD7E3-72CF-4D0F-BBE0-017BC2AF01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3" y="2314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0" name="Oval 965">
                <a:extLst>
                  <a:ext uri="{FF2B5EF4-FFF2-40B4-BE49-F238E27FC236}">
                    <a16:creationId xmlns:a16="http://schemas.microsoft.com/office/drawing/2014/main" id="{FA4F6922-4690-46EE-807B-72B492F50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7" y="2314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1" name="Oval 966">
                <a:extLst>
                  <a:ext uri="{FF2B5EF4-FFF2-40B4-BE49-F238E27FC236}">
                    <a16:creationId xmlns:a16="http://schemas.microsoft.com/office/drawing/2014/main" id="{BB5050AC-4419-4772-B413-44CF4762C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2314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2" name="Oval 967">
                <a:extLst>
                  <a:ext uri="{FF2B5EF4-FFF2-40B4-BE49-F238E27FC236}">
                    <a16:creationId xmlns:a16="http://schemas.microsoft.com/office/drawing/2014/main" id="{98C70599-714C-46F7-B22D-4B93571C2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3055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3" name="Freeform 968">
                <a:extLst>
                  <a:ext uri="{FF2B5EF4-FFF2-40B4-BE49-F238E27FC236}">
                    <a16:creationId xmlns:a16="http://schemas.microsoft.com/office/drawing/2014/main" id="{424CF57D-C8A7-407B-A0D7-A84645F89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1" y="3055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9"/>
                      <a:pt x="23" y="11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4" name="Oval 969">
                <a:extLst>
                  <a:ext uri="{FF2B5EF4-FFF2-40B4-BE49-F238E27FC236}">
                    <a16:creationId xmlns:a16="http://schemas.microsoft.com/office/drawing/2014/main" id="{90192A6D-0C59-45C6-AC99-6EB4EE033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4" y="2314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5" name="Freeform 970">
                <a:extLst>
                  <a:ext uri="{FF2B5EF4-FFF2-40B4-BE49-F238E27FC236}">
                    <a16:creationId xmlns:a16="http://schemas.microsoft.com/office/drawing/2014/main" id="{B0127287-48AD-4575-89EC-D51E3B154B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5" y="2314"/>
                <a:ext cx="60" cy="60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2 h 23"/>
                  <a:gd name="T4" fmla="*/ 11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4" y="23"/>
                      <a:pt x="11" y="23"/>
                    </a:cubicBez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6" name="Freeform 971">
                <a:extLst>
                  <a:ext uri="{FF2B5EF4-FFF2-40B4-BE49-F238E27FC236}">
                    <a16:creationId xmlns:a16="http://schemas.microsoft.com/office/drawing/2014/main" id="{1FDE4510-7CF6-4DC5-99B5-F5829B341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2314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1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9" y="23"/>
                      <a:pt x="24" y="18"/>
                      <a:pt x="24" y="11"/>
                    </a:cubicBezTo>
                    <a:cubicBezTo>
                      <a:pt x="23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1" y="12"/>
                    </a:cubicBezTo>
                    <a:cubicBezTo>
                      <a:pt x="1" y="19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" name="Freeform 972">
                <a:extLst>
                  <a:ext uri="{FF2B5EF4-FFF2-40B4-BE49-F238E27FC236}">
                    <a16:creationId xmlns:a16="http://schemas.microsoft.com/office/drawing/2014/main" id="{73DBE2BF-68A8-4978-A5E7-6C18D34D8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8" y="3055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9"/>
                      <a:pt x="23" y="11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9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8" name="Freeform 973">
                <a:extLst>
                  <a:ext uri="{FF2B5EF4-FFF2-40B4-BE49-F238E27FC236}">
                    <a16:creationId xmlns:a16="http://schemas.microsoft.com/office/drawing/2014/main" id="{C09573BB-AAF8-49BC-9F93-DA7467421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1" y="3055"/>
                <a:ext cx="60" cy="60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2 h 23"/>
                  <a:gd name="T4" fmla="*/ 11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4" y="23"/>
                      <a:pt x="11" y="23"/>
                    </a:cubicBez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9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" name="Freeform 974">
                <a:extLst>
                  <a:ext uri="{FF2B5EF4-FFF2-40B4-BE49-F238E27FC236}">
                    <a16:creationId xmlns:a16="http://schemas.microsoft.com/office/drawing/2014/main" id="{A272B196-618C-499A-AA01-A08AEC511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832"/>
                <a:ext cx="44" cy="81"/>
              </a:xfrm>
              <a:custGeom>
                <a:avLst/>
                <a:gdLst>
                  <a:gd name="T0" fmla="*/ 3 w 17"/>
                  <a:gd name="T1" fmla="*/ 0 h 31"/>
                  <a:gd name="T2" fmla="*/ 0 w 17"/>
                  <a:gd name="T3" fmla="*/ 3 h 31"/>
                  <a:gd name="T4" fmla="*/ 0 w 17"/>
                  <a:gd name="T5" fmla="*/ 15 h 31"/>
                  <a:gd name="T6" fmla="*/ 0 w 17"/>
                  <a:gd name="T7" fmla="*/ 28 h 31"/>
                  <a:gd name="T8" fmla="*/ 3 w 17"/>
                  <a:gd name="T9" fmla="*/ 31 h 31"/>
                  <a:gd name="T10" fmla="*/ 17 w 17"/>
                  <a:gd name="T11" fmla="*/ 16 h 31"/>
                  <a:gd name="T12" fmla="*/ 3 w 17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1">
                    <a:moveTo>
                      <a:pt x="3" y="0"/>
                    </a:moveTo>
                    <a:cubicBezTo>
                      <a:pt x="1" y="0"/>
                      <a:pt x="0" y="0"/>
                      <a:pt x="0" y="3"/>
                    </a:cubicBezTo>
                    <a:cubicBezTo>
                      <a:pt x="0" y="7"/>
                      <a:pt x="0" y="11"/>
                      <a:pt x="0" y="15"/>
                    </a:cubicBezTo>
                    <a:cubicBezTo>
                      <a:pt x="0" y="19"/>
                      <a:pt x="0" y="24"/>
                      <a:pt x="0" y="28"/>
                    </a:cubicBezTo>
                    <a:cubicBezTo>
                      <a:pt x="0" y="30"/>
                      <a:pt x="1" y="31"/>
                      <a:pt x="3" y="31"/>
                    </a:cubicBezTo>
                    <a:cubicBezTo>
                      <a:pt x="11" y="30"/>
                      <a:pt x="17" y="24"/>
                      <a:pt x="17" y="16"/>
                    </a:cubicBezTo>
                    <a:cubicBezTo>
                      <a:pt x="17" y="7"/>
                      <a:pt x="1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" name="Freeform 975">
                <a:extLst>
                  <a:ext uri="{FF2B5EF4-FFF2-40B4-BE49-F238E27FC236}">
                    <a16:creationId xmlns:a16="http://schemas.microsoft.com/office/drawing/2014/main" id="{C299438F-4091-4729-A2CA-83B4062CB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3" y="2418"/>
                <a:ext cx="64" cy="62"/>
              </a:xfrm>
              <a:custGeom>
                <a:avLst/>
                <a:gdLst>
                  <a:gd name="T0" fmla="*/ 4 w 25"/>
                  <a:gd name="T1" fmla="*/ 20 h 24"/>
                  <a:gd name="T2" fmla="*/ 12 w 25"/>
                  <a:gd name="T3" fmla="*/ 24 h 24"/>
                  <a:gd name="T4" fmla="*/ 21 w 25"/>
                  <a:gd name="T5" fmla="*/ 21 h 24"/>
                  <a:gd name="T6" fmla="*/ 25 w 25"/>
                  <a:gd name="T7" fmla="*/ 13 h 24"/>
                  <a:gd name="T8" fmla="*/ 22 w 25"/>
                  <a:gd name="T9" fmla="*/ 5 h 24"/>
                  <a:gd name="T10" fmla="*/ 14 w 25"/>
                  <a:gd name="T11" fmla="*/ 0 h 24"/>
                  <a:gd name="T12" fmla="*/ 6 w 25"/>
                  <a:gd name="T13" fmla="*/ 3 h 24"/>
                  <a:gd name="T14" fmla="*/ 2 w 25"/>
                  <a:gd name="T15" fmla="*/ 11 h 24"/>
                  <a:gd name="T16" fmla="*/ 4 w 25"/>
                  <a:gd name="T1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4">
                    <a:moveTo>
                      <a:pt x="4" y="20"/>
                    </a:moveTo>
                    <a:cubicBezTo>
                      <a:pt x="7" y="21"/>
                      <a:pt x="8" y="24"/>
                      <a:pt x="12" y="24"/>
                    </a:cubicBezTo>
                    <a:cubicBezTo>
                      <a:pt x="15" y="23"/>
                      <a:pt x="18" y="24"/>
                      <a:pt x="21" y="21"/>
                    </a:cubicBezTo>
                    <a:cubicBezTo>
                      <a:pt x="22" y="19"/>
                      <a:pt x="25" y="17"/>
                      <a:pt x="25" y="13"/>
                    </a:cubicBezTo>
                    <a:cubicBezTo>
                      <a:pt x="24" y="10"/>
                      <a:pt x="25" y="7"/>
                      <a:pt x="22" y="5"/>
                    </a:cubicBezTo>
                    <a:cubicBezTo>
                      <a:pt x="19" y="3"/>
                      <a:pt x="18" y="0"/>
                      <a:pt x="14" y="0"/>
                    </a:cubicBezTo>
                    <a:cubicBezTo>
                      <a:pt x="11" y="1"/>
                      <a:pt x="8" y="0"/>
                      <a:pt x="6" y="3"/>
                    </a:cubicBezTo>
                    <a:cubicBezTo>
                      <a:pt x="4" y="6"/>
                      <a:pt x="0" y="7"/>
                      <a:pt x="2" y="11"/>
                    </a:cubicBezTo>
                    <a:cubicBezTo>
                      <a:pt x="2" y="14"/>
                      <a:pt x="1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" name="Freeform 976">
                <a:extLst>
                  <a:ext uri="{FF2B5EF4-FFF2-40B4-BE49-F238E27FC236}">
                    <a16:creationId xmlns:a16="http://schemas.microsoft.com/office/drawing/2014/main" id="{87C89010-7648-41B8-B5FA-7F0D92792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2" y="2420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4"/>
                      <a:pt x="19" y="0"/>
                      <a:pt x="12" y="0"/>
                    </a:cubicBezTo>
                    <a:cubicBezTo>
                      <a:pt x="5" y="0"/>
                      <a:pt x="0" y="4"/>
                      <a:pt x="0" y="11"/>
                    </a:cubicBezTo>
                    <a:cubicBezTo>
                      <a:pt x="0" y="18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" name="Freeform 977">
                <a:extLst>
                  <a:ext uri="{FF2B5EF4-FFF2-40B4-BE49-F238E27FC236}">
                    <a16:creationId xmlns:a16="http://schemas.microsoft.com/office/drawing/2014/main" id="{4D801699-8DA5-4F64-8C49-C08B6BCB7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2737"/>
                <a:ext cx="60" cy="62"/>
              </a:xfrm>
              <a:custGeom>
                <a:avLst/>
                <a:gdLst>
                  <a:gd name="T0" fmla="*/ 11 w 23"/>
                  <a:gd name="T1" fmla="*/ 24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1 w 2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4"/>
                    </a:moveTo>
                    <a:cubicBezTo>
                      <a:pt x="18" y="24"/>
                      <a:pt x="23" y="19"/>
                      <a:pt x="23" y="12"/>
                    </a:cubicBezTo>
                    <a:cubicBezTo>
                      <a:pt x="23" y="5"/>
                      <a:pt x="19" y="1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4" y="23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" name="Freeform 978">
                <a:extLst>
                  <a:ext uri="{FF2B5EF4-FFF2-40B4-BE49-F238E27FC236}">
                    <a16:creationId xmlns:a16="http://schemas.microsoft.com/office/drawing/2014/main" id="{72AD7788-CB7A-42AF-9E4A-F4318F12E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0" y="3055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9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" name="Freeform 979">
                <a:extLst>
                  <a:ext uri="{FF2B5EF4-FFF2-40B4-BE49-F238E27FC236}">
                    <a16:creationId xmlns:a16="http://schemas.microsoft.com/office/drawing/2014/main" id="{EFD6BF3C-B2C7-4DFF-8936-CC028D6AB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1" y="2737"/>
                <a:ext cx="59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19" y="24"/>
                      <a:pt x="23" y="19"/>
                      <a:pt x="23" y="12"/>
                    </a:cubicBezTo>
                    <a:cubicBezTo>
                      <a:pt x="23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" name="Oval 980">
                <a:extLst>
                  <a:ext uri="{FF2B5EF4-FFF2-40B4-BE49-F238E27FC236}">
                    <a16:creationId xmlns:a16="http://schemas.microsoft.com/office/drawing/2014/main" id="{EBB829E0-5E58-4185-807B-676296D9BC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9" y="2420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" name="Freeform 981">
                <a:extLst>
                  <a:ext uri="{FF2B5EF4-FFF2-40B4-BE49-F238E27FC236}">
                    <a16:creationId xmlns:a16="http://schemas.microsoft.com/office/drawing/2014/main" id="{4E3A1036-D7B1-4B26-ACF1-C746C7B3F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3" y="2314"/>
                <a:ext cx="64" cy="62"/>
              </a:xfrm>
              <a:custGeom>
                <a:avLst/>
                <a:gdLst>
                  <a:gd name="T0" fmla="*/ 4 w 25"/>
                  <a:gd name="T1" fmla="*/ 19 h 24"/>
                  <a:gd name="T2" fmla="*/ 12 w 25"/>
                  <a:gd name="T3" fmla="*/ 23 h 24"/>
                  <a:gd name="T4" fmla="*/ 20 w 25"/>
                  <a:gd name="T5" fmla="*/ 21 h 24"/>
                  <a:gd name="T6" fmla="*/ 24 w 25"/>
                  <a:gd name="T7" fmla="*/ 13 h 24"/>
                  <a:gd name="T8" fmla="*/ 22 w 25"/>
                  <a:gd name="T9" fmla="*/ 4 h 24"/>
                  <a:gd name="T10" fmla="*/ 14 w 25"/>
                  <a:gd name="T11" fmla="*/ 0 h 24"/>
                  <a:gd name="T12" fmla="*/ 5 w 25"/>
                  <a:gd name="T13" fmla="*/ 3 h 24"/>
                  <a:gd name="T14" fmla="*/ 1 w 25"/>
                  <a:gd name="T15" fmla="*/ 11 h 24"/>
                  <a:gd name="T16" fmla="*/ 4 w 25"/>
                  <a:gd name="T17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4">
                    <a:moveTo>
                      <a:pt x="4" y="19"/>
                    </a:moveTo>
                    <a:cubicBezTo>
                      <a:pt x="6" y="21"/>
                      <a:pt x="8" y="24"/>
                      <a:pt x="12" y="23"/>
                    </a:cubicBezTo>
                    <a:cubicBezTo>
                      <a:pt x="15" y="23"/>
                      <a:pt x="18" y="24"/>
                      <a:pt x="20" y="21"/>
                    </a:cubicBezTo>
                    <a:cubicBezTo>
                      <a:pt x="22" y="18"/>
                      <a:pt x="25" y="17"/>
                      <a:pt x="24" y="13"/>
                    </a:cubicBezTo>
                    <a:cubicBezTo>
                      <a:pt x="24" y="10"/>
                      <a:pt x="25" y="7"/>
                      <a:pt x="22" y="4"/>
                    </a:cubicBezTo>
                    <a:cubicBezTo>
                      <a:pt x="19" y="2"/>
                      <a:pt x="18" y="0"/>
                      <a:pt x="14" y="0"/>
                    </a:cubicBezTo>
                    <a:cubicBezTo>
                      <a:pt x="11" y="1"/>
                      <a:pt x="7" y="0"/>
                      <a:pt x="5" y="3"/>
                    </a:cubicBezTo>
                    <a:cubicBezTo>
                      <a:pt x="3" y="5"/>
                      <a:pt x="0" y="7"/>
                      <a:pt x="1" y="11"/>
                    </a:cubicBezTo>
                    <a:cubicBezTo>
                      <a:pt x="1" y="14"/>
                      <a:pt x="1" y="17"/>
                      <a:pt x="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" name="Freeform 982">
                <a:extLst>
                  <a:ext uri="{FF2B5EF4-FFF2-40B4-BE49-F238E27FC236}">
                    <a16:creationId xmlns:a16="http://schemas.microsoft.com/office/drawing/2014/main" id="{597FCB30-E51C-48C4-AF7D-B5764711A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2527"/>
                <a:ext cx="65" cy="64"/>
              </a:xfrm>
              <a:custGeom>
                <a:avLst/>
                <a:gdLst>
                  <a:gd name="T0" fmla="*/ 4 w 25"/>
                  <a:gd name="T1" fmla="*/ 20 h 25"/>
                  <a:gd name="T2" fmla="*/ 12 w 25"/>
                  <a:gd name="T3" fmla="*/ 24 h 25"/>
                  <a:gd name="T4" fmla="*/ 21 w 25"/>
                  <a:gd name="T5" fmla="*/ 21 h 25"/>
                  <a:gd name="T6" fmla="*/ 25 w 25"/>
                  <a:gd name="T7" fmla="*/ 13 h 25"/>
                  <a:gd name="T8" fmla="*/ 22 w 25"/>
                  <a:gd name="T9" fmla="*/ 5 h 25"/>
                  <a:gd name="T10" fmla="*/ 14 w 25"/>
                  <a:gd name="T11" fmla="*/ 1 h 25"/>
                  <a:gd name="T12" fmla="*/ 5 w 25"/>
                  <a:gd name="T13" fmla="*/ 3 h 25"/>
                  <a:gd name="T14" fmla="*/ 1 w 25"/>
                  <a:gd name="T15" fmla="*/ 11 h 25"/>
                  <a:gd name="T16" fmla="*/ 4 w 25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4" y="20"/>
                    </a:moveTo>
                    <a:cubicBezTo>
                      <a:pt x="7" y="22"/>
                      <a:pt x="8" y="25"/>
                      <a:pt x="12" y="24"/>
                    </a:cubicBezTo>
                    <a:cubicBezTo>
                      <a:pt x="15" y="23"/>
                      <a:pt x="18" y="24"/>
                      <a:pt x="21" y="21"/>
                    </a:cubicBezTo>
                    <a:cubicBezTo>
                      <a:pt x="22" y="19"/>
                      <a:pt x="25" y="17"/>
                      <a:pt x="25" y="13"/>
                    </a:cubicBezTo>
                    <a:cubicBezTo>
                      <a:pt x="24" y="10"/>
                      <a:pt x="25" y="7"/>
                      <a:pt x="22" y="5"/>
                    </a:cubicBezTo>
                    <a:cubicBezTo>
                      <a:pt x="19" y="3"/>
                      <a:pt x="18" y="0"/>
                      <a:pt x="14" y="1"/>
                    </a:cubicBezTo>
                    <a:cubicBezTo>
                      <a:pt x="11" y="1"/>
                      <a:pt x="8" y="0"/>
                      <a:pt x="5" y="3"/>
                    </a:cubicBezTo>
                    <a:cubicBezTo>
                      <a:pt x="4" y="6"/>
                      <a:pt x="0" y="8"/>
                      <a:pt x="1" y="11"/>
                    </a:cubicBezTo>
                    <a:cubicBezTo>
                      <a:pt x="2" y="14"/>
                      <a:pt x="1" y="18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" name="Freeform 983">
                <a:extLst>
                  <a:ext uri="{FF2B5EF4-FFF2-40B4-BE49-F238E27FC236}">
                    <a16:creationId xmlns:a16="http://schemas.microsoft.com/office/drawing/2014/main" id="{51EC72DD-4A14-4C9E-8AE8-CA573E749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" y="2633"/>
                <a:ext cx="59" cy="60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1 h 23"/>
                  <a:gd name="T4" fmla="*/ 12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ubicBezTo>
                      <a:pt x="19" y="23"/>
                      <a:pt x="23" y="19"/>
                      <a:pt x="23" y="12"/>
                    </a:cubicBezTo>
                    <a:cubicBezTo>
                      <a:pt x="23" y="5"/>
                      <a:pt x="19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" name="Freeform 984">
                <a:extLst>
                  <a:ext uri="{FF2B5EF4-FFF2-40B4-BE49-F238E27FC236}">
                    <a16:creationId xmlns:a16="http://schemas.microsoft.com/office/drawing/2014/main" id="{FE69ACDB-C8E3-443D-BAEE-44C867A98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" y="2630"/>
                <a:ext cx="65" cy="65"/>
              </a:xfrm>
              <a:custGeom>
                <a:avLst/>
                <a:gdLst>
                  <a:gd name="T0" fmla="*/ 4 w 25"/>
                  <a:gd name="T1" fmla="*/ 20 h 25"/>
                  <a:gd name="T2" fmla="*/ 12 w 25"/>
                  <a:gd name="T3" fmla="*/ 24 h 25"/>
                  <a:gd name="T4" fmla="*/ 20 w 25"/>
                  <a:gd name="T5" fmla="*/ 22 h 25"/>
                  <a:gd name="T6" fmla="*/ 24 w 25"/>
                  <a:gd name="T7" fmla="*/ 14 h 25"/>
                  <a:gd name="T8" fmla="*/ 21 w 25"/>
                  <a:gd name="T9" fmla="*/ 5 h 25"/>
                  <a:gd name="T10" fmla="*/ 14 w 25"/>
                  <a:gd name="T11" fmla="*/ 1 h 25"/>
                  <a:gd name="T12" fmla="*/ 5 w 25"/>
                  <a:gd name="T13" fmla="*/ 4 h 25"/>
                  <a:gd name="T14" fmla="*/ 1 w 25"/>
                  <a:gd name="T15" fmla="*/ 11 h 25"/>
                  <a:gd name="T16" fmla="*/ 4 w 25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4" y="20"/>
                    </a:moveTo>
                    <a:cubicBezTo>
                      <a:pt x="6" y="22"/>
                      <a:pt x="8" y="25"/>
                      <a:pt x="12" y="24"/>
                    </a:cubicBezTo>
                    <a:cubicBezTo>
                      <a:pt x="15" y="24"/>
                      <a:pt x="18" y="25"/>
                      <a:pt x="20" y="22"/>
                    </a:cubicBezTo>
                    <a:cubicBezTo>
                      <a:pt x="22" y="19"/>
                      <a:pt x="25" y="17"/>
                      <a:pt x="24" y="14"/>
                    </a:cubicBezTo>
                    <a:cubicBezTo>
                      <a:pt x="24" y="11"/>
                      <a:pt x="25" y="7"/>
                      <a:pt x="21" y="5"/>
                    </a:cubicBezTo>
                    <a:cubicBezTo>
                      <a:pt x="19" y="3"/>
                      <a:pt x="17" y="0"/>
                      <a:pt x="14" y="1"/>
                    </a:cubicBezTo>
                    <a:cubicBezTo>
                      <a:pt x="11" y="2"/>
                      <a:pt x="7" y="1"/>
                      <a:pt x="5" y="4"/>
                    </a:cubicBezTo>
                    <a:cubicBezTo>
                      <a:pt x="3" y="6"/>
                      <a:pt x="0" y="8"/>
                      <a:pt x="1" y="11"/>
                    </a:cubicBezTo>
                    <a:cubicBezTo>
                      <a:pt x="1" y="15"/>
                      <a:pt x="0" y="18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" name="Freeform 985">
                <a:extLst>
                  <a:ext uri="{FF2B5EF4-FFF2-40B4-BE49-F238E27FC236}">
                    <a16:creationId xmlns:a16="http://schemas.microsoft.com/office/drawing/2014/main" id="{675AF3C2-35B6-42FF-9675-2CCFEA05D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737"/>
                <a:ext cx="60" cy="62"/>
              </a:xfrm>
              <a:custGeom>
                <a:avLst/>
                <a:gdLst>
                  <a:gd name="T0" fmla="*/ 11 w 23"/>
                  <a:gd name="T1" fmla="*/ 23 h 24"/>
                  <a:gd name="T2" fmla="*/ 23 w 23"/>
                  <a:gd name="T3" fmla="*/ 12 h 24"/>
                  <a:gd name="T4" fmla="*/ 11 w 23"/>
                  <a:gd name="T5" fmla="*/ 0 h 24"/>
                  <a:gd name="T6" fmla="*/ 0 w 23"/>
                  <a:gd name="T7" fmla="*/ 12 h 24"/>
                  <a:gd name="T8" fmla="*/ 11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3"/>
                    </a:moveTo>
                    <a:cubicBezTo>
                      <a:pt x="18" y="24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9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1" name="Freeform 986">
                <a:extLst>
                  <a:ext uri="{FF2B5EF4-FFF2-40B4-BE49-F238E27FC236}">
                    <a16:creationId xmlns:a16="http://schemas.microsoft.com/office/drawing/2014/main" id="{7B964445-48C6-4214-AE08-79A83F65D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2529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4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" name="Oval 987">
                <a:extLst>
                  <a:ext uri="{FF2B5EF4-FFF2-40B4-BE49-F238E27FC236}">
                    <a16:creationId xmlns:a16="http://schemas.microsoft.com/office/drawing/2014/main" id="{21553FA4-4D19-46CF-9C9C-B6B06D7B3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9" y="2529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" name="Oval 988">
                <a:extLst>
                  <a:ext uri="{FF2B5EF4-FFF2-40B4-BE49-F238E27FC236}">
                    <a16:creationId xmlns:a16="http://schemas.microsoft.com/office/drawing/2014/main" id="{3644BEFB-56C0-429C-9989-1CAECB4D0E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2" y="2529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" name="Freeform 989">
                <a:extLst>
                  <a:ext uri="{FF2B5EF4-FFF2-40B4-BE49-F238E27FC236}">
                    <a16:creationId xmlns:a16="http://schemas.microsoft.com/office/drawing/2014/main" id="{06833149-F71B-42B4-A42F-EC9A6DA56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" y="2737"/>
                <a:ext cx="60" cy="62"/>
              </a:xfrm>
              <a:custGeom>
                <a:avLst/>
                <a:gdLst>
                  <a:gd name="T0" fmla="*/ 0 w 23"/>
                  <a:gd name="T1" fmla="*/ 12 h 24"/>
                  <a:gd name="T2" fmla="*/ 12 w 23"/>
                  <a:gd name="T3" fmla="*/ 23 h 24"/>
                  <a:gd name="T4" fmla="*/ 23 w 23"/>
                  <a:gd name="T5" fmla="*/ 12 h 24"/>
                  <a:gd name="T6" fmla="*/ 12 w 23"/>
                  <a:gd name="T7" fmla="*/ 0 h 24"/>
                  <a:gd name="T8" fmla="*/ 0 w 23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0" y="12"/>
                    </a:moveTo>
                    <a:cubicBezTo>
                      <a:pt x="0" y="19"/>
                      <a:pt x="5" y="24"/>
                      <a:pt x="12" y="23"/>
                    </a:cubicBezTo>
                    <a:cubicBezTo>
                      <a:pt x="19" y="23"/>
                      <a:pt x="23" y="19"/>
                      <a:pt x="23" y="12"/>
                    </a:cubicBezTo>
                    <a:cubicBezTo>
                      <a:pt x="23" y="5"/>
                      <a:pt x="19" y="0"/>
                      <a:pt x="12" y="0"/>
                    </a:cubicBezTo>
                    <a:cubicBezTo>
                      <a:pt x="5" y="1"/>
                      <a:pt x="0" y="5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" name="Oval 990">
                <a:extLst>
                  <a:ext uri="{FF2B5EF4-FFF2-40B4-BE49-F238E27FC236}">
                    <a16:creationId xmlns:a16="http://schemas.microsoft.com/office/drawing/2014/main" id="{5B3CA7F0-D9E3-4BFA-AC06-08CB52DB1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74" y="2420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" name="Oval 991">
                <a:extLst>
                  <a:ext uri="{FF2B5EF4-FFF2-40B4-BE49-F238E27FC236}">
                    <a16:creationId xmlns:a16="http://schemas.microsoft.com/office/drawing/2014/main" id="{561EA056-D8EA-4A7A-B3FF-0774D11CF5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0" y="2420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" name="Oval 992">
                <a:extLst>
                  <a:ext uri="{FF2B5EF4-FFF2-40B4-BE49-F238E27FC236}">
                    <a16:creationId xmlns:a16="http://schemas.microsoft.com/office/drawing/2014/main" id="{9307532A-645D-4A71-960B-632CCCE69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6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" name="Oval 993">
                <a:extLst>
                  <a:ext uri="{FF2B5EF4-FFF2-40B4-BE49-F238E27FC236}">
                    <a16:creationId xmlns:a16="http://schemas.microsoft.com/office/drawing/2014/main" id="{6B56BAAF-D554-40E1-A4D3-0B5562E9CA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" name="Oval 994">
                <a:extLst>
                  <a:ext uri="{FF2B5EF4-FFF2-40B4-BE49-F238E27FC236}">
                    <a16:creationId xmlns:a16="http://schemas.microsoft.com/office/drawing/2014/main" id="{3F3E69E6-15B6-42E5-A8A0-2C6266E8B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" name="Freeform 995">
                <a:extLst>
                  <a:ext uri="{FF2B5EF4-FFF2-40B4-BE49-F238E27FC236}">
                    <a16:creationId xmlns:a16="http://schemas.microsoft.com/office/drawing/2014/main" id="{44BCF5F4-C26E-458A-8279-5A124A9F1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2947"/>
                <a:ext cx="60" cy="59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9" y="23"/>
                      <a:pt x="23" y="19"/>
                      <a:pt x="23" y="12"/>
                    </a:cubicBezTo>
                    <a:cubicBezTo>
                      <a:pt x="23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9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1" name="Freeform 996">
                <a:extLst>
                  <a:ext uri="{FF2B5EF4-FFF2-40B4-BE49-F238E27FC236}">
                    <a16:creationId xmlns:a16="http://schemas.microsoft.com/office/drawing/2014/main" id="{D09739AE-F410-4093-8853-DEE5F801C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5" y="2737"/>
                <a:ext cx="63" cy="62"/>
              </a:xfrm>
              <a:custGeom>
                <a:avLst/>
                <a:gdLst>
                  <a:gd name="T0" fmla="*/ 12 w 24"/>
                  <a:gd name="T1" fmla="*/ 23 h 24"/>
                  <a:gd name="T2" fmla="*/ 24 w 24"/>
                  <a:gd name="T3" fmla="*/ 12 h 24"/>
                  <a:gd name="T4" fmla="*/ 12 w 24"/>
                  <a:gd name="T5" fmla="*/ 0 h 24"/>
                  <a:gd name="T6" fmla="*/ 1 w 24"/>
                  <a:gd name="T7" fmla="*/ 12 h 24"/>
                  <a:gd name="T8" fmla="*/ 12 w 24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3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1" y="5"/>
                      <a:pt x="1" y="12"/>
                    </a:cubicBezTo>
                    <a:cubicBezTo>
                      <a:pt x="0" y="19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2" name="Freeform 997">
                <a:extLst>
                  <a:ext uri="{FF2B5EF4-FFF2-40B4-BE49-F238E27FC236}">
                    <a16:creationId xmlns:a16="http://schemas.microsoft.com/office/drawing/2014/main" id="{D20B9A66-4DC7-42B4-985F-6B019A748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0" y="2529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4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8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3" name="Oval 998">
                <a:extLst>
                  <a:ext uri="{FF2B5EF4-FFF2-40B4-BE49-F238E27FC236}">
                    <a16:creationId xmlns:a16="http://schemas.microsoft.com/office/drawing/2014/main" id="{047C5D98-20E7-4919-978A-826F84093B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5" y="3055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4" name="Oval 999">
                <a:extLst>
                  <a:ext uri="{FF2B5EF4-FFF2-40B4-BE49-F238E27FC236}">
                    <a16:creationId xmlns:a16="http://schemas.microsoft.com/office/drawing/2014/main" id="{2A6F5EDE-A78F-4ABF-B91D-591CCDD1B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5" name="Freeform 1000">
                <a:extLst>
                  <a:ext uri="{FF2B5EF4-FFF2-40B4-BE49-F238E27FC236}">
                    <a16:creationId xmlns:a16="http://schemas.microsoft.com/office/drawing/2014/main" id="{75EF4DA8-E656-44BA-BFFD-B18640D23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9" y="2947"/>
                <a:ext cx="62" cy="59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0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9" y="23"/>
                      <a:pt x="24" y="18"/>
                      <a:pt x="24" y="11"/>
                    </a:cubicBezTo>
                    <a:cubicBezTo>
                      <a:pt x="23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1" y="19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6" name="Freeform 1001">
                <a:extLst>
                  <a:ext uri="{FF2B5EF4-FFF2-40B4-BE49-F238E27FC236}">
                    <a16:creationId xmlns:a16="http://schemas.microsoft.com/office/drawing/2014/main" id="{A60F37F2-386E-41E7-8E7D-D6DD9902D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3" y="2737"/>
                <a:ext cx="60" cy="62"/>
              </a:xfrm>
              <a:custGeom>
                <a:avLst/>
                <a:gdLst>
                  <a:gd name="T0" fmla="*/ 11 w 23"/>
                  <a:gd name="T1" fmla="*/ 23 h 24"/>
                  <a:gd name="T2" fmla="*/ 23 w 23"/>
                  <a:gd name="T3" fmla="*/ 12 h 24"/>
                  <a:gd name="T4" fmla="*/ 11 w 23"/>
                  <a:gd name="T5" fmla="*/ 0 h 24"/>
                  <a:gd name="T6" fmla="*/ 0 w 23"/>
                  <a:gd name="T7" fmla="*/ 12 h 24"/>
                  <a:gd name="T8" fmla="*/ 11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3"/>
                    </a:moveTo>
                    <a:cubicBezTo>
                      <a:pt x="18" y="24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4" y="0"/>
                      <a:pt x="0" y="5"/>
                      <a:pt x="0" y="12"/>
                    </a:cubicBezTo>
                    <a:cubicBezTo>
                      <a:pt x="0" y="19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7" name="Freeform 1002">
                <a:extLst>
                  <a:ext uri="{FF2B5EF4-FFF2-40B4-BE49-F238E27FC236}">
                    <a16:creationId xmlns:a16="http://schemas.microsoft.com/office/drawing/2014/main" id="{05D51D6C-5FCB-430F-A376-2C5B9B8CC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" y="2737"/>
                <a:ext cx="59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19" y="23"/>
                      <a:pt x="23" y="19"/>
                      <a:pt x="23" y="12"/>
                    </a:cubicBezTo>
                    <a:cubicBezTo>
                      <a:pt x="23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8" name="Freeform 1003">
                <a:extLst>
                  <a:ext uri="{FF2B5EF4-FFF2-40B4-BE49-F238E27FC236}">
                    <a16:creationId xmlns:a16="http://schemas.microsoft.com/office/drawing/2014/main" id="{29F2D247-3F78-4BF1-9EA5-653A2DE58B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" y="2843"/>
                <a:ext cx="60" cy="59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1 h 23"/>
                  <a:gd name="T4" fmla="*/ 12 w 23"/>
                  <a:gd name="T5" fmla="*/ 23 h 23"/>
                  <a:gd name="T6" fmla="*/ 23 w 23"/>
                  <a:gd name="T7" fmla="*/ 11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5" y="0"/>
                      <a:pt x="0" y="6"/>
                      <a:pt x="0" y="11"/>
                    </a:cubicBezTo>
                    <a:cubicBezTo>
                      <a:pt x="0" y="18"/>
                      <a:pt x="6" y="23"/>
                      <a:pt x="12" y="23"/>
                    </a:cubicBez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7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9" name="Freeform 1004">
                <a:extLst>
                  <a:ext uri="{FF2B5EF4-FFF2-40B4-BE49-F238E27FC236}">
                    <a16:creationId xmlns:a16="http://schemas.microsoft.com/office/drawing/2014/main" id="{84E9F329-4369-4EB7-99C6-1434D43D6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9" y="2843"/>
                <a:ext cx="62" cy="59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1 h 23"/>
                  <a:gd name="T4" fmla="*/ 12 w 24"/>
                  <a:gd name="T5" fmla="*/ 0 h 23"/>
                  <a:gd name="T6" fmla="*/ 0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8" y="23"/>
                      <a:pt x="24" y="19"/>
                      <a:pt x="23" y="11"/>
                    </a:cubicBezTo>
                    <a:cubicBezTo>
                      <a:pt x="23" y="6"/>
                      <a:pt x="19" y="0"/>
                      <a:pt x="12" y="0"/>
                    </a:cubicBezTo>
                    <a:cubicBezTo>
                      <a:pt x="6" y="0"/>
                      <a:pt x="1" y="4"/>
                      <a:pt x="0" y="12"/>
                    </a:cubicBezTo>
                    <a:cubicBezTo>
                      <a:pt x="1" y="17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0" name="Freeform 1005">
                <a:extLst>
                  <a:ext uri="{FF2B5EF4-FFF2-40B4-BE49-F238E27FC236}">
                    <a16:creationId xmlns:a16="http://schemas.microsoft.com/office/drawing/2014/main" id="{F474FD92-45AA-421F-93CE-D97AF7479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0" y="2843"/>
                <a:ext cx="59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1" name="Freeform 1006">
                <a:extLst>
                  <a:ext uri="{FF2B5EF4-FFF2-40B4-BE49-F238E27FC236}">
                    <a16:creationId xmlns:a16="http://schemas.microsoft.com/office/drawing/2014/main" id="{3430297C-F12B-48E4-B28B-11AEE0E8BC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" y="2843"/>
                <a:ext cx="60" cy="59"/>
              </a:xfrm>
              <a:custGeom>
                <a:avLst/>
                <a:gdLst>
                  <a:gd name="T0" fmla="*/ 11 w 23"/>
                  <a:gd name="T1" fmla="*/ 23 h 23"/>
                  <a:gd name="T2" fmla="*/ 22 w 23"/>
                  <a:gd name="T3" fmla="*/ 12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2" y="18"/>
                      <a:pt x="22" y="12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4"/>
                      <a:pt x="0" y="11"/>
                    </a:cubicBezTo>
                    <a:cubicBezTo>
                      <a:pt x="0" y="18"/>
                      <a:pt x="4" y="22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2" name="Freeform 1007">
                <a:extLst>
                  <a:ext uri="{FF2B5EF4-FFF2-40B4-BE49-F238E27FC236}">
                    <a16:creationId xmlns:a16="http://schemas.microsoft.com/office/drawing/2014/main" id="{C61EED0D-B64E-4FE2-A629-6CFDFA5DE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0" y="2843"/>
                <a:ext cx="59" cy="59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3" name="Freeform 1008">
                <a:extLst>
                  <a:ext uri="{FF2B5EF4-FFF2-40B4-BE49-F238E27FC236}">
                    <a16:creationId xmlns:a16="http://schemas.microsoft.com/office/drawing/2014/main" id="{AD16896F-8C4A-4A11-8B77-2EDE2D1CE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" y="2843"/>
                <a:ext cx="59" cy="59"/>
              </a:xfrm>
              <a:custGeom>
                <a:avLst/>
                <a:gdLst>
                  <a:gd name="T0" fmla="*/ 1 w 23"/>
                  <a:gd name="T1" fmla="*/ 12 h 23"/>
                  <a:gd name="T2" fmla="*/ 12 w 23"/>
                  <a:gd name="T3" fmla="*/ 23 h 23"/>
                  <a:gd name="T4" fmla="*/ 23 w 23"/>
                  <a:gd name="T5" fmla="*/ 11 h 23"/>
                  <a:gd name="T6" fmla="*/ 12 w 23"/>
                  <a:gd name="T7" fmla="*/ 0 h 23"/>
                  <a:gd name="T8" fmla="*/ 1 w 23"/>
                  <a:gd name="T9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" y="12"/>
                    </a:moveTo>
                    <a:cubicBezTo>
                      <a:pt x="1" y="17"/>
                      <a:pt x="5" y="23"/>
                      <a:pt x="12" y="23"/>
                    </a:cubicBezTo>
                    <a:cubicBezTo>
                      <a:pt x="18" y="22"/>
                      <a:pt x="23" y="19"/>
                      <a:pt x="23" y="11"/>
                    </a:cubicBezTo>
                    <a:cubicBezTo>
                      <a:pt x="23" y="6"/>
                      <a:pt x="19" y="0"/>
                      <a:pt x="12" y="0"/>
                    </a:cubicBezTo>
                    <a:cubicBezTo>
                      <a:pt x="6" y="0"/>
                      <a:pt x="0" y="4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1210">
              <a:extLst>
                <a:ext uri="{FF2B5EF4-FFF2-40B4-BE49-F238E27FC236}">
                  <a16:creationId xmlns:a16="http://schemas.microsoft.com/office/drawing/2014/main" id="{32DF5FBA-8F6E-483A-842F-654DA550C6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4138" y="3176588"/>
              <a:ext cx="12285663" cy="1595438"/>
              <a:chOff x="-53" y="2001"/>
              <a:chExt cx="7739" cy="1005"/>
            </a:xfrm>
            <a:grpFill/>
          </p:grpSpPr>
          <p:sp>
            <p:nvSpPr>
              <p:cNvPr id="1174" name="Freeform 1010">
                <a:extLst>
                  <a:ext uri="{FF2B5EF4-FFF2-40B4-BE49-F238E27FC236}">
                    <a16:creationId xmlns:a16="http://schemas.microsoft.com/office/drawing/2014/main" id="{84D043D8-42FA-4CD4-977B-E39B8AEDC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" y="2737"/>
                <a:ext cx="60" cy="62"/>
              </a:xfrm>
              <a:custGeom>
                <a:avLst/>
                <a:gdLst>
                  <a:gd name="T0" fmla="*/ 11 w 23"/>
                  <a:gd name="T1" fmla="*/ 23 h 24"/>
                  <a:gd name="T2" fmla="*/ 23 w 23"/>
                  <a:gd name="T3" fmla="*/ 12 h 24"/>
                  <a:gd name="T4" fmla="*/ 11 w 23"/>
                  <a:gd name="T5" fmla="*/ 0 h 24"/>
                  <a:gd name="T6" fmla="*/ 0 w 23"/>
                  <a:gd name="T7" fmla="*/ 12 h 24"/>
                  <a:gd name="T8" fmla="*/ 11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7" y="0"/>
                      <a:pt x="11" y="0"/>
                    </a:cubicBezTo>
                    <a:cubicBezTo>
                      <a:pt x="5" y="1"/>
                      <a:pt x="0" y="6"/>
                      <a:pt x="0" y="12"/>
                    </a:cubicBezTo>
                    <a:cubicBezTo>
                      <a:pt x="0" y="18"/>
                      <a:pt x="5" y="24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Freeform 1011">
                <a:extLst>
                  <a:ext uri="{FF2B5EF4-FFF2-40B4-BE49-F238E27FC236}">
                    <a16:creationId xmlns:a16="http://schemas.microsoft.com/office/drawing/2014/main" id="{66068035-9834-4A1C-9D90-EF49020FE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" y="2529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2"/>
                      <a:pt x="23" y="18"/>
                      <a:pt x="23" y="11"/>
                    </a:cubicBezTo>
                    <a:cubicBezTo>
                      <a:pt x="23" y="4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1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Freeform 1012">
                <a:extLst>
                  <a:ext uri="{FF2B5EF4-FFF2-40B4-BE49-F238E27FC236}">
                    <a16:creationId xmlns:a16="http://schemas.microsoft.com/office/drawing/2014/main" id="{914B9AF3-D97B-46C4-B50B-126DA9A47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529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1"/>
                    </a:cubicBezTo>
                    <a:cubicBezTo>
                      <a:pt x="23" y="6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Freeform 1013">
                <a:extLst>
                  <a:ext uri="{FF2B5EF4-FFF2-40B4-BE49-F238E27FC236}">
                    <a16:creationId xmlns:a16="http://schemas.microsoft.com/office/drawing/2014/main" id="{D694D7CA-19AF-46C1-9373-9AEF1DD66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2529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Freeform 1014">
                <a:extLst>
                  <a:ext uri="{FF2B5EF4-FFF2-40B4-BE49-F238E27FC236}">
                    <a16:creationId xmlns:a16="http://schemas.microsoft.com/office/drawing/2014/main" id="{0A27BAC4-24C5-4091-812B-6280E5F74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" y="2529"/>
                <a:ext cx="59" cy="60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1 h 23"/>
                  <a:gd name="T4" fmla="*/ 12 w 23"/>
                  <a:gd name="T5" fmla="*/ 23 h 23"/>
                  <a:gd name="T6" fmla="*/ 23 w 23"/>
                  <a:gd name="T7" fmla="*/ 11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2" y="23"/>
                    </a:cubicBez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Freeform 1015">
                <a:extLst>
                  <a:ext uri="{FF2B5EF4-FFF2-40B4-BE49-F238E27FC236}">
                    <a16:creationId xmlns:a16="http://schemas.microsoft.com/office/drawing/2014/main" id="{B0316B4E-263C-4DE3-BEE9-3769DD0BC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" y="2210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Freeform 1016">
                <a:extLst>
                  <a:ext uri="{FF2B5EF4-FFF2-40B4-BE49-F238E27FC236}">
                    <a16:creationId xmlns:a16="http://schemas.microsoft.com/office/drawing/2014/main" id="{B841DCC8-7D22-42D1-9A95-9D6D67F8F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2" y="2210"/>
                <a:ext cx="59" cy="60"/>
              </a:xfrm>
              <a:custGeom>
                <a:avLst/>
                <a:gdLst>
                  <a:gd name="T0" fmla="*/ 11 w 23"/>
                  <a:gd name="T1" fmla="*/ 23 h 23"/>
                  <a:gd name="T2" fmla="*/ 22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9"/>
                      <a:pt x="22" y="11"/>
                    </a:cubicBezTo>
                    <a:cubicBezTo>
                      <a:pt x="22" y="6"/>
                      <a:pt x="18" y="0"/>
                      <a:pt x="11" y="0"/>
                    </a:cubicBezTo>
                    <a:cubicBezTo>
                      <a:pt x="5" y="0"/>
                      <a:pt x="0" y="4"/>
                      <a:pt x="0" y="12"/>
                    </a:cubicBezTo>
                    <a:cubicBezTo>
                      <a:pt x="0" y="17"/>
                      <a:pt x="4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Freeform 1017">
                <a:extLst>
                  <a:ext uri="{FF2B5EF4-FFF2-40B4-BE49-F238E27FC236}">
                    <a16:creationId xmlns:a16="http://schemas.microsoft.com/office/drawing/2014/main" id="{DE73F7EE-8194-4EF5-A620-FA163A223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5" y="2210"/>
                <a:ext cx="60" cy="60"/>
              </a:xfrm>
              <a:custGeom>
                <a:avLst/>
                <a:gdLst>
                  <a:gd name="T0" fmla="*/ 11 w 23"/>
                  <a:gd name="T1" fmla="*/ 0 h 23"/>
                  <a:gd name="T2" fmla="*/ 0 w 23"/>
                  <a:gd name="T3" fmla="*/ 11 h 23"/>
                  <a:gd name="T4" fmla="*/ 11 w 23"/>
                  <a:gd name="T5" fmla="*/ 23 h 23"/>
                  <a:gd name="T6" fmla="*/ 23 w 23"/>
                  <a:gd name="T7" fmla="*/ 11 h 23"/>
                  <a:gd name="T8" fmla="*/ 11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0"/>
                    </a:move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ubicBezTo>
                      <a:pt x="17" y="23"/>
                      <a:pt x="23" y="18"/>
                      <a:pt x="23" y="11"/>
                    </a:cubicBezTo>
                    <a:cubicBezTo>
                      <a:pt x="23" y="6"/>
                      <a:pt x="18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Freeform 1018">
                <a:extLst>
                  <a:ext uri="{FF2B5EF4-FFF2-40B4-BE49-F238E27FC236}">
                    <a16:creationId xmlns:a16="http://schemas.microsoft.com/office/drawing/2014/main" id="{13DFEF83-3052-4C1A-A215-C12F17F83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4" y="2210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Freeform 1019">
                <a:extLst>
                  <a:ext uri="{FF2B5EF4-FFF2-40B4-BE49-F238E27FC236}">
                    <a16:creationId xmlns:a16="http://schemas.microsoft.com/office/drawing/2014/main" id="{3E75CC7C-9342-4619-BCF6-0DD15CE7B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" y="2210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1 h 23"/>
                  <a:gd name="T4" fmla="*/ 12 w 24"/>
                  <a:gd name="T5" fmla="*/ 0 h 23"/>
                  <a:gd name="T6" fmla="*/ 1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9" y="23"/>
                      <a:pt x="24" y="18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1"/>
                      <a:pt x="0" y="5"/>
                      <a:pt x="1" y="12"/>
                    </a:cubicBezTo>
                    <a:cubicBezTo>
                      <a:pt x="1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Freeform 1020">
                <a:extLst>
                  <a:ext uri="{FF2B5EF4-FFF2-40B4-BE49-F238E27FC236}">
                    <a16:creationId xmlns:a16="http://schemas.microsoft.com/office/drawing/2014/main" id="{87ABC496-75BA-4DF2-99A2-0DC2ED380B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" y="2210"/>
                <a:ext cx="60" cy="60"/>
              </a:xfrm>
              <a:custGeom>
                <a:avLst/>
                <a:gdLst>
                  <a:gd name="T0" fmla="*/ 11 w 23"/>
                  <a:gd name="T1" fmla="*/ 0 h 23"/>
                  <a:gd name="T2" fmla="*/ 0 w 23"/>
                  <a:gd name="T3" fmla="*/ 11 h 23"/>
                  <a:gd name="T4" fmla="*/ 11 w 23"/>
                  <a:gd name="T5" fmla="*/ 23 h 23"/>
                  <a:gd name="T6" fmla="*/ 23 w 23"/>
                  <a:gd name="T7" fmla="*/ 12 h 23"/>
                  <a:gd name="T8" fmla="*/ 11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ubicBezTo>
                      <a:pt x="17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Freeform 1021">
                <a:extLst>
                  <a:ext uri="{FF2B5EF4-FFF2-40B4-BE49-F238E27FC236}">
                    <a16:creationId xmlns:a16="http://schemas.microsoft.com/office/drawing/2014/main" id="{632DBA83-8530-4946-81CB-820B03622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" y="2210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Freeform 1022">
                <a:extLst>
                  <a:ext uri="{FF2B5EF4-FFF2-40B4-BE49-F238E27FC236}">
                    <a16:creationId xmlns:a16="http://schemas.microsoft.com/office/drawing/2014/main" id="{F4E40279-9CA4-4753-A6A1-B5F0A9381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" y="2210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Freeform 1023">
                <a:extLst>
                  <a:ext uri="{FF2B5EF4-FFF2-40B4-BE49-F238E27FC236}">
                    <a16:creationId xmlns:a16="http://schemas.microsoft.com/office/drawing/2014/main" id="{596509B6-1E59-43D3-8E87-CECE4C607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1" y="2210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1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8" y="23"/>
                      <a:pt x="24" y="17"/>
                      <a:pt x="24" y="11"/>
                    </a:cubicBezTo>
                    <a:cubicBezTo>
                      <a:pt x="24" y="5"/>
                      <a:pt x="18" y="0"/>
                      <a:pt x="12" y="0"/>
                    </a:cubicBezTo>
                    <a:cubicBezTo>
                      <a:pt x="6" y="0"/>
                      <a:pt x="0" y="6"/>
                      <a:pt x="1" y="12"/>
                    </a:cubicBezTo>
                    <a:cubicBezTo>
                      <a:pt x="1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Freeform 1024">
                <a:extLst>
                  <a:ext uri="{FF2B5EF4-FFF2-40B4-BE49-F238E27FC236}">
                    <a16:creationId xmlns:a16="http://schemas.microsoft.com/office/drawing/2014/main" id="{34F4D058-1177-4303-A3BA-C904D27E6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7" y="2210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Freeform 1025">
                <a:extLst>
                  <a:ext uri="{FF2B5EF4-FFF2-40B4-BE49-F238E27FC236}">
                    <a16:creationId xmlns:a16="http://schemas.microsoft.com/office/drawing/2014/main" id="{DF871678-3FEA-4522-B596-B64EB3835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2210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7" y="0"/>
                      <a:pt x="12" y="0"/>
                    </a:cubicBezTo>
                    <a:cubicBezTo>
                      <a:pt x="5" y="0"/>
                      <a:pt x="0" y="6"/>
                      <a:pt x="0" y="11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Freeform 1026">
                <a:extLst>
                  <a:ext uri="{FF2B5EF4-FFF2-40B4-BE49-F238E27FC236}">
                    <a16:creationId xmlns:a16="http://schemas.microsoft.com/office/drawing/2014/main" id="{942AAEFC-DE8A-44AE-A23E-16743C4DF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9" y="2529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7"/>
                      <a:pt x="23" y="11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Freeform 1027">
                <a:extLst>
                  <a:ext uri="{FF2B5EF4-FFF2-40B4-BE49-F238E27FC236}">
                    <a16:creationId xmlns:a16="http://schemas.microsoft.com/office/drawing/2014/main" id="{DFE53713-8D87-4FAB-92A8-8AA14DB14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3" y="2529"/>
                <a:ext cx="59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1"/>
                    </a:cubicBezTo>
                    <a:cubicBezTo>
                      <a:pt x="23" y="6"/>
                      <a:pt x="18" y="0"/>
                      <a:pt x="11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Freeform 1028">
                <a:extLst>
                  <a:ext uri="{FF2B5EF4-FFF2-40B4-BE49-F238E27FC236}">
                    <a16:creationId xmlns:a16="http://schemas.microsoft.com/office/drawing/2014/main" id="{2DC744D6-5F4A-4FB3-8293-FBB320B57B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210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7" y="23"/>
                      <a:pt x="23" y="19"/>
                      <a:pt x="23" y="11"/>
                    </a:cubicBezTo>
                    <a:cubicBezTo>
                      <a:pt x="23" y="6"/>
                      <a:pt x="19" y="0"/>
                      <a:pt x="11" y="0"/>
                    </a:cubicBezTo>
                    <a:cubicBezTo>
                      <a:pt x="6" y="0"/>
                      <a:pt x="0" y="4"/>
                      <a:pt x="0" y="12"/>
                    </a:cubicBezTo>
                    <a:cubicBezTo>
                      <a:pt x="1" y="17"/>
                      <a:pt x="4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Oval 1029">
                <a:extLst>
                  <a:ext uri="{FF2B5EF4-FFF2-40B4-BE49-F238E27FC236}">
                    <a16:creationId xmlns:a16="http://schemas.microsoft.com/office/drawing/2014/main" id="{C0402290-E608-4ACF-AE84-C2E4A7DE5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0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Freeform 1030">
                <a:extLst>
                  <a:ext uri="{FF2B5EF4-FFF2-40B4-BE49-F238E27FC236}">
                    <a16:creationId xmlns:a16="http://schemas.microsoft.com/office/drawing/2014/main" id="{B29D66A4-1715-453F-961A-D1DD43111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4" y="2420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Oval 1031">
                <a:extLst>
                  <a:ext uri="{FF2B5EF4-FFF2-40B4-BE49-F238E27FC236}">
                    <a16:creationId xmlns:a16="http://schemas.microsoft.com/office/drawing/2014/main" id="{AC00A64A-3BB6-44D7-A5C4-0217E270F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3" y="2420"/>
                <a:ext cx="59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Freeform 1032">
                <a:extLst>
                  <a:ext uri="{FF2B5EF4-FFF2-40B4-BE49-F238E27FC236}">
                    <a16:creationId xmlns:a16="http://schemas.microsoft.com/office/drawing/2014/main" id="{B0BB0FD1-BD23-49CF-AC46-3AE080B5E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0" y="2947"/>
                <a:ext cx="60" cy="59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1 h 23"/>
                  <a:gd name="T4" fmla="*/ 11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4" y="0"/>
                      <a:pt x="0" y="6"/>
                      <a:pt x="0" y="11"/>
                    </a:cubicBezTo>
                    <a:cubicBezTo>
                      <a:pt x="0" y="19"/>
                      <a:pt x="6" y="23"/>
                      <a:pt x="11" y="23"/>
                    </a:cubicBezTo>
                    <a:cubicBezTo>
                      <a:pt x="19" y="23"/>
                      <a:pt x="23" y="17"/>
                      <a:pt x="23" y="12"/>
                    </a:cubicBezTo>
                    <a:cubicBezTo>
                      <a:pt x="23" y="4"/>
                      <a:pt x="17" y="1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Freeform 1033">
                <a:extLst>
                  <a:ext uri="{FF2B5EF4-FFF2-40B4-BE49-F238E27FC236}">
                    <a16:creationId xmlns:a16="http://schemas.microsoft.com/office/drawing/2014/main" id="{135C8E2E-6F0B-4942-9D66-5C6E672F6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" y="2314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Freeform 1034">
                <a:extLst>
                  <a:ext uri="{FF2B5EF4-FFF2-40B4-BE49-F238E27FC236}">
                    <a16:creationId xmlns:a16="http://schemas.microsoft.com/office/drawing/2014/main" id="{3EC2DA32-2CC7-4109-B13C-771584260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6" y="2314"/>
                <a:ext cx="62" cy="62"/>
              </a:xfrm>
              <a:custGeom>
                <a:avLst/>
                <a:gdLst>
                  <a:gd name="T0" fmla="*/ 1 w 24"/>
                  <a:gd name="T1" fmla="*/ 11 h 24"/>
                  <a:gd name="T2" fmla="*/ 12 w 24"/>
                  <a:gd name="T3" fmla="*/ 23 h 24"/>
                  <a:gd name="T4" fmla="*/ 24 w 24"/>
                  <a:gd name="T5" fmla="*/ 12 h 24"/>
                  <a:gd name="T6" fmla="*/ 13 w 24"/>
                  <a:gd name="T7" fmla="*/ 0 h 24"/>
                  <a:gd name="T8" fmla="*/ 1 w 24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" y="11"/>
                    </a:moveTo>
                    <a:cubicBezTo>
                      <a:pt x="0" y="18"/>
                      <a:pt x="5" y="23"/>
                      <a:pt x="12" y="23"/>
                    </a:cubicBezTo>
                    <a:cubicBezTo>
                      <a:pt x="19" y="24"/>
                      <a:pt x="23" y="19"/>
                      <a:pt x="24" y="12"/>
                    </a:cubicBezTo>
                    <a:cubicBezTo>
                      <a:pt x="24" y="5"/>
                      <a:pt x="19" y="1"/>
                      <a:pt x="13" y="0"/>
                    </a:cubicBezTo>
                    <a:cubicBezTo>
                      <a:pt x="6" y="0"/>
                      <a:pt x="1" y="5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Freeform 1035">
                <a:extLst>
                  <a:ext uri="{FF2B5EF4-FFF2-40B4-BE49-F238E27FC236}">
                    <a16:creationId xmlns:a16="http://schemas.microsoft.com/office/drawing/2014/main" id="{418F0E66-6B27-4F86-AE71-186A21D74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2" y="2314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9" y="23"/>
                      <a:pt x="23" y="18"/>
                      <a:pt x="23" y="12"/>
                    </a:cubicBezTo>
                    <a:cubicBezTo>
                      <a:pt x="23" y="4"/>
                      <a:pt x="17" y="0"/>
                      <a:pt x="12" y="0"/>
                    </a:cubicBezTo>
                    <a:cubicBezTo>
                      <a:pt x="4" y="0"/>
                      <a:pt x="1" y="6"/>
                      <a:pt x="0" y="12"/>
                    </a:cubicBezTo>
                    <a:cubicBezTo>
                      <a:pt x="0" y="19"/>
                      <a:pt x="6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Oval 1036">
                <a:extLst>
                  <a:ext uri="{FF2B5EF4-FFF2-40B4-BE49-F238E27FC236}">
                    <a16:creationId xmlns:a16="http://schemas.microsoft.com/office/drawing/2014/main" id="{7BD9FBA1-8B8D-4C3A-9C2B-2D29EBF65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6" y="2314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Freeform 1037">
                <a:extLst>
                  <a:ext uri="{FF2B5EF4-FFF2-40B4-BE49-F238E27FC236}">
                    <a16:creationId xmlns:a16="http://schemas.microsoft.com/office/drawing/2014/main" id="{24D471E7-7084-4E57-84AD-9EEB160BF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8" y="2314"/>
                <a:ext cx="59" cy="62"/>
              </a:xfrm>
              <a:custGeom>
                <a:avLst/>
                <a:gdLst>
                  <a:gd name="T0" fmla="*/ 11 w 23"/>
                  <a:gd name="T1" fmla="*/ 23 h 24"/>
                  <a:gd name="T2" fmla="*/ 22 w 23"/>
                  <a:gd name="T3" fmla="*/ 11 h 24"/>
                  <a:gd name="T4" fmla="*/ 11 w 23"/>
                  <a:gd name="T5" fmla="*/ 0 h 24"/>
                  <a:gd name="T6" fmla="*/ 0 w 23"/>
                  <a:gd name="T7" fmla="*/ 12 h 24"/>
                  <a:gd name="T8" fmla="*/ 11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3"/>
                    </a:moveTo>
                    <a:cubicBezTo>
                      <a:pt x="18" y="23"/>
                      <a:pt x="23" y="18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4" y="1"/>
                      <a:pt x="0" y="5"/>
                      <a:pt x="0" y="12"/>
                    </a:cubicBezTo>
                    <a:cubicBezTo>
                      <a:pt x="0" y="19"/>
                      <a:pt x="5" y="24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Freeform 1038">
                <a:extLst>
                  <a:ext uri="{FF2B5EF4-FFF2-40B4-BE49-F238E27FC236}">
                    <a16:creationId xmlns:a16="http://schemas.microsoft.com/office/drawing/2014/main" id="{977B40FA-C6FD-4A94-B12D-EF15E7A6D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314"/>
                <a:ext cx="60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1039">
                <a:extLst>
                  <a:ext uri="{FF2B5EF4-FFF2-40B4-BE49-F238E27FC236}">
                    <a16:creationId xmlns:a16="http://schemas.microsoft.com/office/drawing/2014/main" id="{40EBE6D2-28FB-4D6B-B5DD-86ACD98B7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3" y="2633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2"/>
                    </a:cubicBezTo>
                    <a:cubicBezTo>
                      <a:pt x="23" y="6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Freeform 1040">
                <a:extLst>
                  <a:ext uri="{FF2B5EF4-FFF2-40B4-BE49-F238E27FC236}">
                    <a16:creationId xmlns:a16="http://schemas.microsoft.com/office/drawing/2014/main" id="{F9444593-AB83-48AC-AF00-7BAAF1892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2314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Freeform 1041">
                <a:extLst>
                  <a:ext uri="{FF2B5EF4-FFF2-40B4-BE49-F238E27FC236}">
                    <a16:creationId xmlns:a16="http://schemas.microsoft.com/office/drawing/2014/main" id="{90F93E8A-CD06-428E-A0A9-795847A17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5" y="2314"/>
                <a:ext cx="62" cy="62"/>
              </a:xfrm>
              <a:custGeom>
                <a:avLst/>
                <a:gdLst>
                  <a:gd name="T0" fmla="*/ 1 w 24"/>
                  <a:gd name="T1" fmla="*/ 11 h 24"/>
                  <a:gd name="T2" fmla="*/ 12 w 24"/>
                  <a:gd name="T3" fmla="*/ 23 h 24"/>
                  <a:gd name="T4" fmla="*/ 23 w 24"/>
                  <a:gd name="T5" fmla="*/ 12 h 24"/>
                  <a:gd name="T6" fmla="*/ 12 w 24"/>
                  <a:gd name="T7" fmla="*/ 0 h 24"/>
                  <a:gd name="T8" fmla="*/ 1 w 24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" y="11"/>
                    </a:moveTo>
                    <a:cubicBezTo>
                      <a:pt x="0" y="18"/>
                      <a:pt x="5" y="23"/>
                      <a:pt x="12" y="23"/>
                    </a:cubicBezTo>
                    <a:cubicBezTo>
                      <a:pt x="18" y="24"/>
                      <a:pt x="23" y="19"/>
                      <a:pt x="23" y="12"/>
                    </a:cubicBezTo>
                    <a:cubicBezTo>
                      <a:pt x="24" y="5"/>
                      <a:pt x="19" y="1"/>
                      <a:pt x="12" y="0"/>
                    </a:cubicBezTo>
                    <a:cubicBezTo>
                      <a:pt x="6" y="0"/>
                      <a:pt x="1" y="5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Freeform 1042">
                <a:extLst>
                  <a:ext uri="{FF2B5EF4-FFF2-40B4-BE49-F238E27FC236}">
                    <a16:creationId xmlns:a16="http://schemas.microsoft.com/office/drawing/2014/main" id="{37568B12-A6FD-4454-AB2C-DF9CDA654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6" y="2314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1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Freeform 1043">
                <a:extLst>
                  <a:ext uri="{FF2B5EF4-FFF2-40B4-BE49-F238E27FC236}">
                    <a16:creationId xmlns:a16="http://schemas.microsoft.com/office/drawing/2014/main" id="{21EF6DFF-C87B-46B5-8B5C-E8B9284FE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" y="2314"/>
                <a:ext cx="59" cy="60"/>
              </a:xfrm>
              <a:custGeom>
                <a:avLst/>
                <a:gdLst>
                  <a:gd name="T0" fmla="*/ 0 w 23"/>
                  <a:gd name="T1" fmla="*/ 12 h 23"/>
                  <a:gd name="T2" fmla="*/ 12 w 23"/>
                  <a:gd name="T3" fmla="*/ 23 h 23"/>
                  <a:gd name="T4" fmla="*/ 23 w 23"/>
                  <a:gd name="T5" fmla="*/ 12 h 23"/>
                  <a:gd name="T6" fmla="*/ 12 w 23"/>
                  <a:gd name="T7" fmla="*/ 0 h 23"/>
                  <a:gd name="T8" fmla="*/ 0 w 23"/>
                  <a:gd name="T9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0" y="12"/>
                    </a:moveTo>
                    <a:cubicBezTo>
                      <a:pt x="0" y="18"/>
                      <a:pt x="5" y="23"/>
                      <a:pt x="12" y="23"/>
                    </a:cubicBez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1044">
                <a:extLst>
                  <a:ext uri="{FF2B5EF4-FFF2-40B4-BE49-F238E27FC236}">
                    <a16:creationId xmlns:a16="http://schemas.microsoft.com/office/drawing/2014/main" id="{3286ED79-330E-4731-AFE5-D73862DFA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" y="2314"/>
                <a:ext cx="59" cy="60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Freeform 1045">
                <a:extLst>
                  <a:ext uri="{FF2B5EF4-FFF2-40B4-BE49-F238E27FC236}">
                    <a16:creationId xmlns:a16="http://schemas.microsoft.com/office/drawing/2014/main" id="{8A9897AD-3F7C-46B0-83FE-CFA3EAB6A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0" y="2314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Freeform 1046">
                <a:extLst>
                  <a:ext uri="{FF2B5EF4-FFF2-40B4-BE49-F238E27FC236}">
                    <a16:creationId xmlns:a16="http://schemas.microsoft.com/office/drawing/2014/main" id="{823E4263-D4A8-4F68-ADB1-7CDB7299B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2947"/>
                <a:ext cx="59" cy="59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2 h 23"/>
                  <a:gd name="T4" fmla="*/ 12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6" y="0"/>
                      <a:pt x="0" y="5"/>
                      <a:pt x="0" y="12"/>
                    </a:cubicBezTo>
                    <a:cubicBezTo>
                      <a:pt x="0" y="17"/>
                      <a:pt x="5" y="23"/>
                      <a:pt x="12" y="23"/>
                    </a:cubicBezTo>
                    <a:cubicBezTo>
                      <a:pt x="17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Freeform 1047">
                <a:extLst>
                  <a:ext uri="{FF2B5EF4-FFF2-40B4-BE49-F238E27FC236}">
                    <a16:creationId xmlns:a16="http://schemas.microsoft.com/office/drawing/2014/main" id="{0CBEC77D-298F-478B-A2E0-50830A695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" y="2947"/>
                <a:ext cx="60" cy="59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2 h 23"/>
                  <a:gd name="T4" fmla="*/ 12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6" y="0"/>
                      <a:pt x="0" y="5"/>
                      <a:pt x="0" y="12"/>
                    </a:cubicBezTo>
                    <a:cubicBezTo>
                      <a:pt x="0" y="17"/>
                      <a:pt x="5" y="23"/>
                      <a:pt x="12" y="23"/>
                    </a:cubicBez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Freeform 1048">
                <a:extLst>
                  <a:ext uri="{FF2B5EF4-FFF2-40B4-BE49-F238E27FC236}">
                    <a16:creationId xmlns:a16="http://schemas.microsoft.com/office/drawing/2014/main" id="{5E653740-58D7-443A-946E-05AA9CC0C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9" y="2947"/>
                <a:ext cx="59" cy="59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7"/>
                      <a:pt x="23" y="12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6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Freeform 1049">
                <a:extLst>
                  <a:ext uri="{FF2B5EF4-FFF2-40B4-BE49-F238E27FC236}">
                    <a16:creationId xmlns:a16="http://schemas.microsoft.com/office/drawing/2014/main" id="{7CDE868C-7983-4C6F-91AA-134C96256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" y="2947"/>
                <a:ext cx="60" cy="59"/>
              </a:xfrm>
              <a:custGeom>
                <a:avLst/>
                <a:gdLst>
                  <a:gd name="T0" fmla="*/ 0 w 23"/>
                  <a:gd name="T1" fmla="*/ 12 h 23"/>
                  <a:gd name="T2" fmla="*/ 12 w 23"/>
                  <a:gd name="T3" fmla="*/ 23 h 23"/>
                  <a:gd name="T4" fmla="*/ 23 w 23"/>
                  <a:gd name="T5" fmla="*/ 11 h 23"/>
                  <a:gd name="T6" fmla="*/ 11 w 23"/>
                  <a:gd name="T7" fmla="*/ 0 h 23"/>
                  <a:gd name="T8" fmla="*/ 0 w 23"/>
                  <a:gd name="T9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0" y="12"/>
                    </a:moveTo>
                    <a:cubicBezTo>
                      <a:pt x="0" y="17"/>
                      <a:pt x="4" y="23"/>
                      <a:pt x="12" y="23"/>
                    </a:cubicBezTo>
                    <a:cubicBezTo>
                      <a:pt x="17" y="23"/>
                      <a:pt x="23" y="19"/>
                      <a:pt x="23" y="11"/>
                    </a:cubicBezTo>
                    <a:cubicBezTo>
                      <a:pt x="23" y="6"/>
                      <a:pt x="19" y="0"/>
                      <a:pt x="11" y="0"/>
                    </a:cubicBezTo>
                    <a:cubicBezTo>
                      <a:pt x="6" y="1"/>
                      <a:pt x="0" y="4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Freeform 1050">
                <a:extLst>
                  <a:ext uri="{FF2B5EF4-FFF2-40B4-BE49-F238E27FC236}">
                    <a16:creationId xmlns:a16="http://schemas.microsoft.com/office/drawing/2014/main" id="{64371F5F-F42F-44B3-9F25-D0311625A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1" y="2947"/>
                <a:ext cx="60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Freeform 1051">
                <a:extLst>
                  <a:ext uri="{FF2B5EF4-FFF2-40B4-BE49-F238E27FC236}">
                    <a16:creationId xmlns:a16="http://schemas.microsoft.com/office/drawing/2014/main" id="{C4AF0A99-9E71-4268-B0DF-049EE9BA5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5" y="2947"/>
                <a:ext cx="62" cy="59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1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8" y="23"/>
                      <a:pt x="24" y="18"/>
                      <a:pt x="24" y="11"/>
                    </a:cubicBezTo>
                    <a:cubicBezTo>
                      <a:pt x="24" y="5"/>
                      <a:pt x="18" y="0"/>
                      <a:pt x="12" y="0"/>
                    </a:cubicBezTo>
                    <a:cubicBezTo>
                      <a:pt x="6" y="0"/>
                      <a:pt x="0" y="6"/>
                      <a:pt x="1" y="12"/>
                    </a:cubicBezTo>
                    <a:cubicBezTo>
                      <a:pt x="1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Freeform 1052">
                <a:extLst>
                  <a:ext uri="{FF2B5EF4-FFF2-40B4-BE49-F238E27FC236}">
                    <a16:creationId xmlns:a16="http://schemas.microsoft.com/office/drawing/2014/main" id="{280FBBB9-7B81-45BF-9C5D-9012BF748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1" y="2947"/>
                <a:ext cx="60" cy="59"/>
              </a:xfrm>
              <a:custGeom>
                <a:avLst/>
                <a:gdLst>
                  <a:gd name="T0" fmla="*/ 11 w 23"/>
                  <a:gd name="T1" fmla="*/ 0 h 23"/>
                  <a:gd name="T2" fmla="*/ 0 w 23"/>
                  <a:gd name="T3" fmla="*/ 12 h 23"/>
                  <a:gd name="T4" fmla="*/ 12 w 23"/>
                  <a:gd name="T5" fmla="*/ 23 h 23"/>
                  <a:gd name="T6" fmla="*/ 23 w 23"/>
                  <a:gd name="T7" fmla="*/ 11 h 23"/>
                  <a:gd name="T8" fmla="*/ 11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0"/>
                    </a:moveTo>
                    <a:cubicBezTo>
                      <a:pt x="5" y="1"/>
                      <a:pt x="0" y="5"/>
                      <a:pt x="0" y="12"/>
                    </a:cubicBezTo>
                    <a:cubicBezTo>
                      <a:pt x="0" y="18"/>
                      <a:pt x="5" y="23"/>
                      <a:pt x="12" y="23"/>
                    </a:cubicBezTo>
                    <a:cubicBezTo>
                      <a:pt x="18" y="22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Freeform 1053">
                <a:extLst>
                  <a:ext uri="{FF2B5EF4-FFF2-40B4-BE49-F238E27FC236}">
                    <a16:creationId xmlns:a16="http://schemas.microsoft.com/office/drawing/2014/main" id="{53F5B265-E72C-4CA0-A833-118C8616C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2947"/>
                <a:ext cx="60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2"/>
                    </a:cubicBezTo>
                    <a:cubicBezTo>
                      <a:pt x="23" y="5"/>
                      <a:pt x="17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054">
                <a:extLst>
                  <a:ext uri="{FF2B5EF4-FFF2-40B4-BE49-F238E27FC236}">
                    <a16:creationId xmlns:a16="http://schemas.microsoft.com/office/drawing/2014/main" id="{F062DC1E-A755-47CA-B9BF-592BCDD31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9" y="2947"/>
                <a:ext cx="62" cy="59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2 h 23"/>
                  <a:gd name="T4" fmla="*/ 12 w 24"/>
                  <a:gd name="T5" fmla="*/ 0 h 23"/>
                  <a:gd name="T6" fmla="*/ 1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8" y="23"/>
                      <a:pt x="23" y="18"/>
                      <a:pt x="24" y="12"/>
                    </a:cubicBezTo>
                    <a:cubicBezTo>
                      <a:pt x="24" y="6"/>
                      <a:pt x="18" y="0"/>
                      <a:pt x="12" y="0"/>
                    </a:cubicBezTo>
                    <a:cubicBezTo>
                      <a:pt x="6" y="0"/>
                      <a:pt x="1" y="5"/>
                      <a:pt x="1" y="11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Freeform 1055">
                <a:extLst>
                  <a:ext uri="{FF2B5EF4-FFF2-40B4-BE49-F238E27FC236}">
                    <a16:creationId xmlns:a16="http://schemas.microsoft.com/office/drawing/2014/main" id="{8AF49676-70D6-4F20-8D19-021A5D7E0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2633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2 h 23"/>
                  <a:gd name="T4" fmla="*/ 13 w 24"/>
                  <a:gd name="T5" fmla="*/ 0 h 23"/>
                  <a:gd name="T6" fmla="*/ 1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9" y="23"/>
                      <a:pt x="23" y="19"/>
                      <a:pt x="24" y="12"/>
                    </a:cubicBezTo>
                    <a:cubicBezTo>
                      <a:pt x="24" y="5"/>
                      <a:pt x="19" y="1"/>
                      <a:pt x="13" y="0"/>
                    </a:cubicBezTo>
                    <a:cubicBezTo>
                      <a:pt x="6" y="0"/>
                      <a:pt x="1" y="5"/>
                      <a:pt x="1" y="11"/>
                    </a:cubicBezTo>
                    <a:cubicBezTo>
                      <a:pt x="0" y="18"/>
                      <a:pt x="5" y="22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056">
                <a:extLst>
                  <a:ext uri="{FF2B5EF4-FFF2-40B4-BE49-F238E27FC236}">
                    <a16:creationId xmlns:a16="http://schemas.microsoft.com/office/drawing/2014/main" id="{8D911094-AD76-4170-A44C-BA0A0B955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2633"/>
                <a:ext cx="60" cy="60"/>
              </a:xfrm>
              <a:custGeom>
                <a:avLst/>
                <a:gdLst>
                  <a:gd name="T0" fmla="*/ 0 w 23"/>
                  <a:gd name="T1" fmla="*/ 11 h 23"/>
                  <a:gd name="T2" fmla="*/ 11 w 23"/>
                  <a:gd name="T3" fmla="*/ 23 h 23"/>
                  <a:gd name="T4" fmla="*/ 23 w 23"/>
                  <a:gd name="T5" fmla="*/ 12 h 23"/>
                  <a:gd name="T6" fmla="*/ 12 w 23"/>
                  <a:gd name="T7" fmla="*/ 0 h 23"/>
                  <a:gd name="T8" fmla="*/ 0 w 23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0" y="11"/>
                    </a:moveTo>
                    <a:cubicBezTo>
                      <a:pt x="0" y="18"/>
                      <a:pt x="5" y="22"/>
                      <a:pt x="11" y="23"/>
                    </a:cubicBezTo>
                    <a:cubicBezTo>
                      <a:pt x="18" y="23"/>
                      <a:pt x="23" y="19"/>
                      <a:pt x="23" y="12"/>
                    </a:cubicBezTo>
                    <a:cubicBezTo>
                      <a:pt x="23" y="5"/>
                      <a:pt x="18" y="1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057">
                <a:extLst>
                  <a:ext uri="{FF2B5EF4-FFF2-40B4-BE49-F238E27FC236}">
                    <a16:creationId xmlns:a16="http://schemas.microsoft.com/office/drawing/2014/main" id="{4FA8C025-D211-431B-894D-D2ED08868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1" y="2633"/>
                <a:ext cx="59" cy="60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2 h 23"/>
                  <a:gd name="T4" fmla="*/ 12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6" y="0"/>
                      <a:pt x="0" y="6"/>
                      <a:pt x="0" y="12"/>
                    </a:cubicBezTo>
                    <a:cubicBezTo>
                      <a:pt x="0" y="18"/>
                      <a:pt x="6" y="23"/>
                      <a:pt x="12" y="23"/>
                    </a:cubicBez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058">
                <a:extLst>
                  <a:ext uri="{FF2B5EF4-FFF2-40B4-BE49-F238E27FC236}">
                    <a16:creationId xmlns:a16="http://schemas.microsoft.com/office/drawing/2014/main" id="{97F780FA-96D9-4DC5-8399-A402F802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633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2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7"/>
                      <a:pt x="23" y="12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Freeform 1059">
                <a:extLst>
                  <a:ext uri="{FF2B5EF4-FFF2-40B4-BE49-F238E27FC236}">
                    <a16:creationId xmlns:a16="http://schemas.microsoft.com/office/drawing/2014/main" id="{94BC096A-0E34-457D-A4A4-2B30E2573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" y="2418"/>
                <a:ext cx="60" cy="62"/>
              </a:xfrm>
              <a:custGeom>
                <a:avLst/>
                <a:gdLst>
                  <a:gd name="T0" fmla="*/ 11 w 23"/>
                  <a:gd name="T1" fmla="*/ 24 h 24"/>
                  <a:gd name="T2" fmla="*/ 23 w 23"/>
                  <a:gd name="T3" fmla="*/ 12 h 24"/>
                  <a:gd name="T4" fmla="*/ 11 w 23"/>
                  <a:gd name="T5" fmla="*/ 1 h 24"/>
                  <a:gd name="T6" fmla="*/ 0 w 23"/>
                  <a:gd name="T7" fmla="*/ 12 h 24"/>
                  <a:gd name="T8" fmla="*/ 11 w 2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4"/>
                    </a:moveTo>
                    <a:cubicBezTo>
                      <a:pt x="17" y="24"/>
                      <a:pt x="23" y="18"/>
                      <a:pt x="23" y="12"/>
                    </a:cubicBezTo>
                    <a:cubicBezTo>
                      <a:pt x="23" y="6"/>
                      <a:pt x="17" y="0"/>
                      <a:pt x="11" y="1"/>
                    </a:cubicBezTo>
                    <a:cubicBezTo>
                      <a:pt x="5" y="1"/>
                      <a:pt x="0" y="6"/>
                      <a:pt x="0" y="12"/>
                    </a:cubicBezTo>
                    <a:cubicBezTo>
                      <a:pt x="0" y="18"/>
                      <a:pt x="5" y="24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060">
                <a:extLst>
                  <a:ext uri="{FF2B5EF4-FFF2-40B4-BE49-F238E27FC236}">
                    <a16:creationId xmlns:a16="http://schemas.microsoft.com/office/drawing/2014/main" id="{773F8D8E-360D-4E69-87F3-32071D6C6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" y="2418"/>
                <a:ext cx="60" cy="62"/>
              </a:xfrm>
              <a:custGeom>
                <a:avLst/>
                <a:gdLst>
                  <a:gd name="T0" fmla="*/ 11 w 23"/>
                  <a:gd name="T1" fmla="*/ 24 h 24"/>
                  <a:gd name="T2" fmla="*/ 23 w 23"/>
                  <a:gd name="T3" fmla="*/ 12 h 24"/>
                  <a:gd name="T4" fmla="*/ 11 w 23"/>
                  <a:gd name="T5" fmla="*/ 1 h 24"/>
                  <a:gd name="T6" fmla="*/ 0 w 23"/>
                  <a:gd name="T7" fmla="*/ 12 h 24"/>
                  <a:gd name="T8" fmla="*/ 11 w 2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4"/>
                    </a:moveTo>
                    <a:cubicBezTo>
                      <a:pt x="18" y="24"/>
                      <a:pt x="23" y="18"/>
                      <a:pt x="23" y="12"/>
                    </a:cubicBezTo>
                    <a:cubicBezTo>
                      <a:pt x="23" y="6"/>
                      <a:pt x="17" y="0"/>
                      <a:pt x="11" y="1"/>
                    </a:cubicBezTo>
                    <a:cubicBezTo>
                      <a:pt x="5" y="1"/>
                      <a:pt x="0" y="6"/>
                      <a:pt x="0" y="12"/>
                    </a:cubicBezTo>
                    <a:cubicBezTo>
                      <a:pt x="0" y="18"/>
                      <a:pt x="5" y="24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061">
                <a:extLst>
                  <a:ext uri="{FF2B5EF4-FFF2-40B4-BE49-F238E27FC236}">
                    <a16:creationId xmlns:a16="http://schemas.microsoft.com/office/drawing/2014/main" id="{599147D5-ADF7-41E6-A7D3-A19F5D85E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" y="2420"/>
                <a:ext cx="63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0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8" y="23"/>
                      <a:pt x="24" y="17"/>
                      <a:pt x="24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6" y="0"/>
                      <a:pt x="1" y="5"/>
                      <a:pt x="0" y="11"/>
                    </a:cubicBezTo>
                    <a:cubicBezTo>
                      <a:pt x="1" y="17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1062">
                <a:extLst>
                  <a:ext uri="{FF2B5EF4-FFF2-40B4-BE49-F238E27FC236}">
                    <a16:creationId xmlns:a16="http://schemas.microsoft.com/office/drawing/2014/main" id="{EAB7DF0A-D631-48BB-B296-02E5EA3A2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0" y="2420"/>
                <a:ext cx="59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1063">
                <a:extLst>
                  <a:ext uri="{FF2B5EF4-FFF2-40B4-BE49-F238E27FC236}">
                    <a16:creationId xmlns:a16="http://schemas.microsoft.com/office/drawing/2014/main" id="{CD1ADD03-6941-413C-84D3-D6719268E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9" y="2420"/>
                <a:ext cx="59" cy="60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1 h 23"/>
                  <a:gd name="T4" fmla="*/ 12 w 23"/>
                  <a:gd name="T5" fmla="*/ 23 h 23"/>
                  <a:gd name="T6" fmla="*/ 23 w 23"/>
                  <a:gd name="T7" fmla="*/ 11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2" y="23"/>
                    </a:cubicBez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Oval 1064">
                <a:extLst>
                  <a:ext uri="{FF2B5EF4-FFF2-40B4-BE49-F238E27FC236}">
                    <a16:creationId xmlns:a16="http://schemas.microsoft.com/office/drawing/2014/main" id="{408D2B7A-E5FC-46B0-A6AB-F2467CA256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2" y="2420"/>
                <a:ext cx="60" cy="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1065">
                <a:extLst>
                  <a:ext uri="{FF2B5EF4-FFF2-40B4-BE49-F238E27FC236}">
                    <a16:creationId xmlns:a16="http://schemas.microsoft.com/office/drawing/2014/main" id="{6B49C234-A1AA-45DA-893A-AB55C46FF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" y="2633"/>
                <a:ext cx="60" cy="60"/>
              </a:xfrm>
              <a:custGeom>
                <a:avLst/>
                <a:gdLst>
                  <a:gd name="T0" fmla="*/ 12 w 23"/>
                  <a:gd name="T1" fmla="*/ 0 h 23"/>
                  <a:gd name="T2" fmla="*/ 0 w 23"/>
                  <a:gd name="T3" fmla="*/ 12 h 23"/>
                  <a:gd name="T4" fmla="*/ 12 w 23"/>
                  <a:gd name="T5" fmla="*/ 23 h 23"/>
                  <a:gd name="T6" fmla="*/ 23 w 23"/>
                  <a:gd name="T7" fmla="*/ 12 h 23"/>
                  <a:gd name="T8" fmla="*/ 12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cubicBezTo>
                      <a:pt x="6" y="0"/>
                      <a:pt x="0" y="6"/>
                      <a:pt x="0" y="12"/>
                    </a:cubicBezTo>
                    <a:cubicBezTo>
                      <a:pt x="0" y="18"/>
                      <a:pt x="6" y="23"/>
                      <a:pt x="12" y="23"/>
                    </a:cubicBez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066">
                <a:extLst>
                  <a:ext uri="{FF2B5EF4-FFF2-40B4-BE49-F238E27FC236}">
                    <a16:creationId xmlns:a16="http://schemas.microsoft.com/office/drawing/2014/main" id="{D9EDC12A-54BC-4866-8DE1-0FFC9CD3F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5" y="2633"/>
                <a:ext cx="63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2 h 23"/>
                  <a:gd name="T4" fmla="*/ 12 w 24"/>
                  <a:gd name="T5" fmla="*/ 0 h 23"/>
                  <a:gd name="T6" fmla="*/ 1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8" y="23"/>
                      <a:pt x="24" y="18"/>
                      <a:pt x="24" y="12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6" y="0"/>
                      <a:pt x="0" y="6"/>
                      <a:pt x="1" y="12"/>
                    </a:cubicBezTo>
                    <a:cubicBezTo>
                      <a:pt x="1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067">
                <a:extLst>
                  <a:ext uri="{FF2B5EF4-FFF2-40B4-BE49-F238E27FC236}">
                    <a16:creationId xmlns:a16="http://schemas.microsoft.com/office/drawing/2014/main" id="{53F26FD1-E096-4828-9F1D-CB8DDFE9A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" y="2529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7" y="23"/>
                      <a:pt x="23" y="18"/>
                      <a:pt x="23" y="11"/>
                    </a:cubicBezTo>
                    <a:cubicBezTo>
                      <a:pt x="23" y="6"/>
                      <a:pt x="18" y="0"/>
                      <a:pt x="11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17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068">
                <a:extLst>
                  <a:ext uri="{FF2B5EF4-FFF2-40B4-BE49-F238E27FC236}">
                    <a16:creationId xmlns:a16="http://schemas.microsoft.com/office/drawing/2014/main" id="{8D8A4A29-097E-4F2B-837B-F34D93C1E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9" y="2737"/>
                <a:ext cx="63" cy="62"/>
              </a:xfrm>
              <a:custGeom>
                <a:avLst/>
                <a:gdLst>
                  <a:gd name="T0" fmla="*/ 12 w 24"/>
                  <a:gd name="T1" fmla="*/ 23 h 24"/>
                  <a:gd name="T2" fmla="*/ 24 w 24"/>
                  <a:gd name="T3" fmla="*/ 12 h 24"/>
                  <a:gd name="T4" fmla="*/ 12 w 24"/>
                  <a:gd name="T5" fmla="*/ 0 h 24"/>
                  <a:gd name="T6" fmla="*/ 1 w 24"/>
                  <a:gd name="T7" fmla="*/ 12 h 24"/>
                  <a:gd name="T8" fmla="*/ 12 w 24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3"/>
                    </a:moveTo>
                    <a:cubicBezTo>
                      <a:pt x="18" y="24"/>
                      <a:pt x="23" y="18"/>
                      <a:pt x="24" y="12"/>
                    </a:cubicBezTo>
                    <a:cubicBezTo>
                      <a:pt x="24" y="6"/>
                      <a:pt x="18" y="1"/>
                      <a:pt x="12" y="0"/>
                    </a:cubicBezTo>
                    <a:cubicBezTo>
                      <a:pt x="6" y="0"/>
                      <a:pt x="1" y="6"/>
                      <a:pt x="1" y="12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Freeform 1069">
                <a:extLst>
                  <a:ext uri="{FF2B5EF4-FFF2-40B4-BE49-F238E27FC236}">
                    <a16:creationId xmlns:a16="http://schemas.microsoft.com/office/drawing/2014/main" id="{56147267-4D58-47AA-9BB0-A3AB14601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4" y="2737"/>
                <a:ext cx="60" cy="62"/>
              </a:xfrm>
              <a:custGeom>
                <a:avLst/>
                <a:gdLst>
                  <a:gd name="T0" fmla="*/ 11 w 23"/>
                  <a:gd name="T1" fmla="*/ 23 h 24"/>
                  <a:gd name="T2" fmla="*/ 23 w 23"/>
                  <a:gd name="T3" fmla="*/ 12 h 24"/>
                  <a:gd name="T4" fmla="*/ 11 w 23"/>
                  <a:gd name="T5" fmla="*/ 0 h 24"/>
                  <a:gd name="T6" fmla="*/ 0 w 23"/>
                  <a:gd name="T7" fmla="*/ 12 h 24"/>
                  <a:gd name="T8" fmla="*/ 11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3"/>
                    </a:moveTo>
                    <a:cubicBezTo>
                      <a:pt x="17" y="24"/>
                      <a:pt x="23" y="18"/>
                      <a:pt x="23" y="12"/>
                    </a:cubicBezTo>
                    <a:cubicBezTo>
                      <a:pt x="23" y="6"/>
                      <a:pt x="18" y="1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070">
                <a:extLst>
                  <a:ext uri="{FF2B5EF4-FFF2-40B4-BE49-F238E27FC236}">
                    <a16:creationId xmlns:a16="http://schemas.microsoft.com/office/drawing/2014/main" id="{45D09B9C-2978-42DF-869D-B548B6CA1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2737"/>
                <a:ext cx="60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7" y="1"/>
                      <a:pt x="12" y="0"/>
                    </a:cubicBezTo>
                    <a:cubicBezTo>
                      <a:pt x="5" y="1"/>
                      <a:pt x="0" y="6"/>
                      <a:pt x="0" y="12"/>
                    </a:cubicBezTo>
                    <a:cubicBezTo>
                      <a:pt x="0" y="18"/>
                      <a:pt x="6" y="24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071">
                <a:extLst>
                  <a:ext uri="{FF2B5EF4-FFF2-40B4-BE49-F238E27FC236}">
                    <a16:creationId xmlns:a16="http://schemas.microsoft.com/office/drawing/2014/main" id="{2906BB70-18FF-472D-A1C3-04064F0C8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2737"/>
                <a:ext cx="59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2 h 23"/>
                  <a:gd name="T4" fmla="*/ 12 w 23"/>
                  <a:gd name="T5" fmla="*/ 1 h 23"/>
                  <a:gd name="T6" fmla="*/ 0 w 23"/>
                  <a:gd name="T7" fmla="*/ 12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9" y="23"/>
                      <a:pt x="23" y="18"/>
                      <a:pt x="23" y="12"/>
                    </a:cubicBezTo>
                    <a:cubicBezTo>
                      <a:pt x="23" y="5"/>
                      <a:pt x="18" y="1"/>
                      <a:pt x="12" y="1"/>
                    </a:cubicBezTo>
                    <a:cubicBezTo>
                      <a:pt x="4" y="0"/>
                      <a:pt x="1" y="6"/>
                      <a:pt x="0" y="12"/>
                    </a:cubicBezTo>
                    <a:cubicBezTo>
                      <a:pt x="0" y="19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1072">
                <a:extLst>
                  <a:ext uri="{FF2B5EF4-FFF2-40B4-BE49-F238E27FC236}">
                    <a16:creationId xmlns:a16="http://schemas.microsoft.com/office/drawing/2014/main" id="{0C36A836-3033-40F1-AA96-9F79A087C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2" y="2737"/>
                <a:ext cx="59" cy="62"/>
              </a:xfrm>
              <a:custGeom>
                <a:avLst/>
                <a:gdLst>
                  <a:gd name="T0" fmla="*/ 11 w 23"/>
                  <a:gd name="T1" fmla="*/ 23 h 24"/>
                  <a:gd name="T2" fmla="*/ 23 w 23"/>
                  <a:gd name="T3" fmla="*/ 12 h 24"/>
                  <a:gd name="T4" fmla="*/ 11 w 23"/>
                  <a:gd name="T5" fmla="*/ 0 h 24"/>
                  <a:gd name="T6" fmla="*/ 0 w 23"/>
                  <a:gd name="T7" fmla="*/ 12 h 24"/>
                  <a:gd name="T8" fmla="*/ 11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7" y="0"/>
                      <a:pt x="11" y="0"/>
                    </a:cubicBezTo>
                    <a:cubicBezTo>
                      <a:pt x="5" y="1"/>
                      <a:pt x="0" y="6"/>
                      <a:pt x="0" y="12"/>
                    </a:cubicBezTo>
                    <a:cubicBezTo>
                      <a:pt x="0" y="18"/>
                      <a:pt x="5" y="24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073">
                <a:extLst>
                  <a:ext uri="{FF2B5EF4-FFF2-40B4-BE49-F238E27FC236}">
                    <a16:creationId xmlns:a16="http://schemas.microsoft.com/office/drawing/2014/main" id="{1F550313-AA6D-4924-82F9-AFAE7B16F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9" y="2843"/>
                <a:ext cx="62" cy="59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1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8" y="23"/>
                      <a:pt x="23" y="18"/>
                      <a:pt x="24" y="11"/>
                    </a:cubicBezTo>
                    <a:cubicBezTo>
                      <a:pt x="24" y="5"/>
                      <a:pt x="18" y="0"/>
                      <a:pt x="12" y="0"/>
                    </a:cubicBezTo>
                    <a:cubicBezTo>
                      <a:pt x="6" y="0"/>
                      <a:pt x="1" y="5"/>
                      <a:pt x="1" y="11"/>
                    </a:cubicBezTo>
                    <a:cubicBezTo>
                      <a:pt x="0" y="17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074">
                <a:extLst>
                  <a:ext uri="{FF2B5EF4-FFF2-40B4-BE49-F238E27FC236}">
                    <a16:creationId xmlns:a16="http://schemas.microsoft.com/office/drawing/2014/main" id="{C907C6FC-C8F4-4F7B-9101-656C8B1B6B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0" y="2843"/>
                <a:ext cx="60" cy="59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0"/>
                      <a:pt x="0" y="6"/>
                      <a:pt x="0" y="11"/>
                    </a:cubicBezTo>
                    <a:cubicBezTo>
                      <a:pt x="0" y="18"/>
                      <a:pt x="6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Freeform 1075">
                <a:extLst>
                  <a:ext uri="{FF2B5EF4-FFF2-40B4-BE49-F238E27FC236}">
                    <a16:creationId xmlns:a16="http://schemas.microsoft.com/office/drawing/2014/main" id="{9719983E-2D25-405F-972E-EC8C9ED76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4" y="2843"/>
                <a:ext cx="60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2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076">
                <a:extLst>
                  <a:ext uri="{FF2B5EF4-FFF2-40B4-BE49-F238E27FC236}">
                    <a16:creationId xmlns:a16="http://schemas.microsoft.com/office/drawing/2014/main" id="{029BAEC0-8699-4100-8714-B32BDC6C0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4" y="2843"/>
                <a:ext cx="60" cy="59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8" y="23"/>
                      <a:pt x="22" y="18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1" y="4"/>
                      <a:pt x="0" y="11"/>
                    </a:cubicBezTo>
                    <a:cubicBezTo>
                      <a:pt x="0" y="18"/>
                      <a:pt x="4" y="22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077">
                <a:extLst>
                  <a:ext uri="{FF2B5EF4-FFF2-40B4-BE49-F238E27FC236}">
                    <a16:creationId xmlns:a16="http://schemas.microsoft.com/office/drawing/2014/main" id="{899761B9-966D-4958-87A8-25B7B8471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2843"/>
                <a:ext cx="60" cy="59"/>
              </a:xfrm>
              <a:custGeom>
                <a:avLst/>
                <a:gdLst>
                  <a:gd name="T0" fmla="*/ 12 w 23"/>
                  <a:gd name="T1" fmla="*/ 23 h 23"/>
                  <a:gd name="T2" fmla="*/ 23 w 23"/>
                  <a:gd name="T3" fmla="*/ 11 h 23"/>
                  <a:gd name="T4" fmla="*/ 11 w 23"/>
                  <a:gd name="T5" fmla="*/ 0 h 23"/>
                  <a:gd name="T6" fmla="*/ 0 w 23"/>
                  <a:gd name="T7" fmla="*/ 11 h 23"/>
                  <a:gd name="T8" fmla="*/ 12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7"/>
                      <a:pt x="23" y="11"/>
                    </a:cubicBez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6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1078">
                <a:extLst>
                  <a:ext uri="{FF2B5EF4-FFF2-40B4-BE49-F238E27FC236}">
                    <a16:creationId xmlns:a16="http://schemas.microsoft.com/office/drawing/2014/main" id="{0B3DC152-6DA7-45B8-B6A5-235F8A8E9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" y="2737"/>
                <a:ext cx="59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18" y="23"/>
                      <a:pt x="23" y="18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6" y="1"/>
                      <a:pt x="0" y="6"/>
                      <a:pt x="0" y="12"/>
                    </a:cubicBezTo>
                    <a:cubicBezTo>
                      <a:pt x="0" y="18"/>
                      <a:pt x="6" y="24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079">
                <a:extLst>
                  <a:ext uri="{FF2B5EF4-FFF2-40B4-BE49-F238E27FC236}">
                    <a16:creationId xmlns:a16="http://schemas.microsoft.com/office/drawing/2014/main" id="{923A1D0B-5788-4BF1-B5B0-E2BA37037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729"/>
                <a:ext cx="47" cy="78"/>
              </a:xfrm>
              <a:custGeom>
                <a:avLst/>
                <a:gdLst>
                  <a:gd name="T0" fmla="*/ 9 w 18"/>
                  <a:gd name="T1" fmla="*/ 2 h 30"/>
                  <a:gd name="T2" fmla="*/ 1 w 18"/>
                  <a:gd name="T3" fmla="*/ 0 h 30"/>
                  <a:gd name="T4" fmla="*/ 0 w 18"/>
                  <a:gd name="T5" fmla="*/ 6 h 30"/>
                  <a:gd name="T6" fmla="*/ 0 w 18"/>
                  <a:gd name="T7" fmla="*/ 14 h 30"/>
                  <a:gd name="T8" fmla="*/ 0 w 18"/>
                  <a:gd name="T9" fmla="*/ 26 h 30"/>
                  <a:gd name="T10" fmla="*/ 5 w 18"/>
                  <a:gd name="T11" fmla="*/ 29 h 30"/>
                  <a:gd name="T12" fmla="*/ 14 w 18"/>
                  <a:gd name="T13" fmla="*/ 23 h 30"/>
                  <a:gd name="T14" fmla="*/ 17 w 18"/>
                  <a:gd name="T15" fmla="*/ 14 h 30"/>
                  <a:gd name="T16" fmla="*/ 9 w 18"/>
                  <a:gd name="T17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0">
                    <a:moveTo>
                      <a:pt x="9" y="2"/>
                    </a:moveTo>
                    <a:cubicBezTo>
                      <a:pt x="6" y="1"/>
                      <a:pt x="3" y="1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9"/>
                      <a:pt x="0" y="11"/>
                      <a:pt x="0" y="14"/>
                    </a:cubicBezTo>
                    <a:cubicBezTo>
                      <a:pt x="0" y="18"/>
                      <a:pt x="0" y="22"/>
                      <a:pt x="0" y="26"/>
                    </a:cubicBezTo>
                    <a:cubicBezTo>
                      <a:pt x="0" y="30"/>
                      <a:pt x="0" y="29"/>
                      <a:pt x="5" y="29"/>
                    </a:cubicBezTo>
                    <a:cubicBezTo>
                      <a:pt x="9" y="28"/>
                      <a:pt x="12" y="26"/>
                      <a:pt x="14" y="23"/>
                    </a:cubicBezTo>
                    <a:cubicBezTo>
                      <a:pt x="15" y="21"/>
                      <a:pt x="18" y="17"/>
                      <a:pt x="17" y="14"/>
                    </a:cubicBezTo>
                    <a:cubicBezTo>
                      <a:pt x="16" y="10"/>
                      <a:pt x="14" y="5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1080">
                <a:extLst>
                  <a:ext uri="{FF2B5EF4-FFF2-40B4-BE49-F238E27FC236}">
                    <a16:creationId xmlns:a16="http://schemas.microsoft.com/office/drawing/2014/main" id="{93D0B330-6F23-4C14-A8E6-A95189065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1" y="2840"/>
                <a:ext cx="60" cy="65"/>
              </a:xfrm>
              <a:custGeom>
                <a:avLst/>
                <a:gdLst>
                  <a:gd name="T0" fmla="*/ 20 w 23"/>
                  <a:gd name="T1" fmla="*/ 18 h 25"/>
                  <a:gd name="T2" fmla="*/ 20 w 23"/>
                  <a:gd name="T3" fmla="*/ 6 h 25"/>
                  <a:gd name="T4" fmla="*/ 3 w 23"/>
                  <a:gd name="T5" fmla="*/ 6 h 25"/>
                  <a:gd name="T6" fmla="*/ 0 w 23"/>
                  <a:gd name="T7" fmla="*/ 12 h 25"/>
                  <a:gd name="T8" fmla="*/ 2 w 23"/>
                  <a:gd name="T9" fmla="*/ 17 h 25"/>
                  <a:gd name="T10" fmla="*/ 20 w 23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5">
                    <a:moveTo>
                      <a:pt x="20" y="18"/>
                    </a:moveTo>
                    <a:cubicBezTo>
                      <a:pt x="23" y="14"/>
                      <a:pt x="23" y="10"/>
                      <a:pt x="20" y="6"/>
                    </a:cubicBezTo>
                    <a:cubicBezTo>
                      <a:pt x="14" y="0"/>
                      <a:pt x="8" y="0"/>
                      <a:pt x="3" y="6"/>
                    </a:cubicBezTo>
                    <a:cubicBezTo>
                      <a:pt x="2" y="8"/>
                      <a:pt x="1" y="11"/>
                      <a:pt x="0" y="12"/>
                    </a:cubicBezTo>
                    <a:cubicBezTo>
                      <a:pt x="1" y="14"/>
                      <a:pt x="1" y="16"/>
                      <a:pt x="2" y="17"/>
                    </a:cubicBezTo>
                    <a:cubicBezTo>
                      <a:pt x="7" y="25"/>
                      <a:pt x="15" y="25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081">
                <a:extLst>
                  <a:ext uri="{FF2B5EF4-FFF2-40B4-BE49-F238E27FC236}">
                    <a16:creationId xmlns:a16="http://schemas.microsoft.com/office/drawing/2014/main" id="{7ECE5858-ECB1-4FC2-9576-E40D319E4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5" y="2843"/>
                <a:ext cx="65" cy="59"/>
              </a:xfrm>
              <a:custGeom>
                <a:avLst/>
                <a:gdLst>
                  <a:gd name="T0" fmla="*/ 7 w 25"/>
                  <a:gd name="T1" fmla="*/ 20 h 23"/>
                  <a:gd name="T2" fmla="*/ 18 w 25"/>
                  <a:gd name="T3" fmla="*/ 20 h 23"/>
                  <a:gd name="T4" fmla="*/ 17 w 25"/>
                  <a:gd name="T5" fmla="*/ 2 h 23"/>
                  <a:gd name="T6" fmla="*/ 12 w 25"/>
                  <a:gd name="T7" fmla="*/ 0 h 23"/>
                  <a:gd name="T8" fmla="*/ 7 w 25"/>
                  <a:gd name="T9" fmla="*/ 2 h 23"/>
                  <a:gd name="T10" fmla="*/ 7 w 25"/>
                  <a:gd name="T11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3">
                    <a:moveTo>
                      <a:pt x="7" y="20"/>
                    </a:moveTo>
                    <a:cubicBezTo>
                      <a:pt x="10" y="23"/>
                      <a:pt x="14" y="23"/>
                      <a:pt x="18" y="20"/>
                    </a:cubicBezTo>
                    <a:cubicBezTo>
                      <a:pt x="25" y="15"/>
                      <a:pt x="24" y="7"/>
                      <a:pt x="17" y="2"/>
                    </a:cubicBezTo>
                    <a:cubicBezTo>
                      <a:pt x="16" y="1"/>
                      <a:pt x="14" y="1"/>
                      <a:pt x="12" y="0"/>
                    </a:cubicBezTo>
                    <a:cubicBezTo>
                      <a:pt x="10" y="1"/>
                      <a:pt x="8" y="1"/>
                      <a:pt x="7" y="2"/>
                    </a:cubicBezTo>
                    <a:cubicBezTo>
                      <a:pt x="0" y="7"/>
                      <a:pt x="0" y="15"/>
                      <a:pt x="7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082">
                <a:extLst>
                  <a:ext uri="{FF2B5EF4-FFF2-40B4-BE49-F238E27FC236}">
                    <a16:creationId xmlns:a16="http://schemas.microsoft.com/office/drawing/2014/main" id="{0CFEB0BC-48E0-4911-90B8-566CC0AC0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1" y="2843"/>
                <a:ext cx="63" cy="59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1 h 23"/>
                  <a:gd name="T4" fmla="*/ 12 w 24"/>
                  <a:gd name="T5" fmla="*/ 0 h 23"/>
                  <a:gd name="T6" fmla="*/ 0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6" y="22"/>
                      <a:pt x="24" y="14"/>
                      <a:pt x="23" y="11"/>
                    </a:cubicBezTo>
                    <a:cubicBezTo>
                      <a:pt x="23" y="7"/>
                      <a:pt x="15" y="0"/>
                      <a:pt x="12" y="0"/>
                    </a:cubicBezTo>
                    <a:cubicBezTo>
                      <a:pt x="8" y="0"/>
                      <a:pt x="0" y="8"/>
                      <a:pt x="0" y="11"/>
                    </a:cubicBezTo>
                    <a:cubicBezTo>
                      <a:pt x="1" y="16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083">
                <a:extLst>
                  <a:ext uri="{FF2B5EF4-FFF2-40B4-BE49-F238E27FC236}">
                    <a16:creationId xmlns:a16="http://schemas.microsoft.com/office/drawing/2014/main" id="{5EBFF41D-F025-4345-8433-4305C66CA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" y="2843"/>
                <a:ext cx="63" cy="59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1 h 23"/>
                  <a:gd name="T4" fmla="*/ 12 w 24"/>
                  <a:gd name="T5" fmla="*/ 0 h 23"/>
                  <a:gd name="T6" fmla="*/ 0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6" y="22"/>
                      <a:pt x="24" y="14"/>
                      <a:pt x="23" y="11"/>
                    </a:cubicBezTo>
                    <a:cubicBezTo>
                      <a:pt x="22" y="7"/>
                      <a:pt x="15" y="0"/>
                      <a:pt x="12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084">
                <a:extLst>
                  <a:ext uri="{FF2B5EF4-FFF2-40B4-BE49-F238E27FC236}">
                    <a16:creationId xmlns:a16="http://schemas.microsoft.com/office/drawing/2014/main" id="{3040F4B1-7D38-4D37-AB1F-A7D158B5C4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6" y="2843"/>
                <a:ext cx="62" cy="59"/>
              </a:xfrm>
              <a:custGeom>
                <a:avLst/>
                <a:gdLst>
                  <a:gd name="T0" fmla="*/ 13 w 24"/>
                  <a:gd name="T1" fmla="*/ 23 h 23"/>
                  <a:gd name="T2" fmla="*/ 24 w 24"/>
                  <a:gd name="T3" fmla="*/ 11 h 23"/>
                  <a:gd name="T4" fmla="*/ 12 w 24"/>
                  <a:gd name="T5" fmla="*/ 0 h 23"/>
                  <a:gd name="T6" fmla="*/ 1 w 24"/>
                  <a:gd name="T7" fmla="*/ 11 h 23"/>
                  <a:gd name="T8" fmla="*/ 13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cubicBezTo>
                      <a:pt x="17" y="22"/>
                      <a:pt x="24" y="14"/>
                      <a:pt x="24" y="11"/>
                    </a:cubicBezTo>
                    <a:cubicBezTo>
                      <a:pt x="23" y="7"/>
                      <a:pt x="16" y="0"/>
                      <a:pt x="12" y="0"/>
                    </a:cubicBezTo>
                    <a:cubicBezTo>
                      <a:pt x="8" y="0"/>
                      <a:pt x="0" y="8"/>
                      <a:pt x="1" y="11"/>
                    </a:cubicBezTo>
                    <a:cubicBezTo>
                      <a:pt x="1" y="16"/>
                      <a:pt x="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1085">
                <a:extLst>
                  <a:ext uri="{FF2B5EF4-FFF2-40B4-BE49-F238E27FC236}">
                    <a16:creationId xmlns:a16="http://schemas.microsoft.com/office/drawing/2014/main" id="{330E3B65-9DD1-4F9C-B97A-013033F29E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" y="2840"/>
                <a:ext cx="63" cy="65"/>
              </a:xfrm>
              <a:custGeom>
                <a:avLst/>
                <a:gdLst>
                  <a:gd name="T0" fmla="*/ 21 w 24"/>
                  <a:gd name="T1" fmla="*/ 18 h 25"/>
                  <a:gd name="T2" fmla="*/ 20 w 24"/>
                  <a:gd name="T3" fmla="*/ 6 h 25"/>
                  <a:gd name="T4" fmla="*/ 4 w 24"/>
                  <a:gd name="T5" fmla="*/ 6 h 25"/>
                  <a:gd name="T6" fmla="*/ 0 w 24"/>
                  <a:gd name="T7" fmla="*/ 12 h 25"/>
                  <a:gd name="T8" fmla="*/ 3 w 24"/>
                  <a:gd name="T9" fmla="*/ 17 h 25"/>
                  <a:gd name="T10" fmla="*/ 21 w 24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21" y="18"/>
                    </a:moveTo>
                    <a:cubicBezTo>
                      <a:pt x="24" y="14"/>
                      <a:pt x="24" y="10"/>
                      <a:pt x="20" y="6"/>
                    </a:cubicBezTo>
                    <a:cubicBezTo>
                      <a:pt x="15" y="0"/>
                      <a:pt x="9" y="0"/>
                      <a:pt x="4" y="6"/>
                    </a:cubicBezTo>
                    <a:cubicBezTo>
                      <a:pt x="2" y="8"/>
                      <a:pt x="1" y="11"/>
                      <a:pt x="0" y="12"/>
                    </a:cubicBezTo>
                    <a:cubicBezTo>
                      <a:pt x="1" y="14"/>
                      <a:pt x="2" y="16"/>
                      <a:pt x="3" y="17"/>
                    </a:cubicBezTo>
                    <a:cubicBezTo>
                      <a:pt x="8" y="25"/>
                      <a:pt x="15" y="25"/>
                      <a:pt x="2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1086">
                <a:extLst>
                  <a:ext uri="{FF2B5EF4-FFF2-40B4-BE49-F238E27FC236}">
                    <a16:creationId xmlns:a16="http://schemas.microsoft.com/office/drawing/2014/main" id="{C5B6551B-A523-4DDC-9FC9-4EA7A86EA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9" y="2840"/>
                <a:ext cx="59" cy="65"/>
              </a:xfrm>
              <a:custGeom>
                <a:avLst/>
                <a:gdLst>
                  <a:gd name="T0" fmla="*/ 20 w 23"/>
                  <a:gd name="T1" fmla="*/ 18 h 25"/>
                  <a:gd name="T2" fmla="*/ 20 w 23"/>
                  <a:gd name="T3" fmla="*/ 6 h 25"/>
                  <a:gd name="T4" fmla="*/ 3 w 23"/>
                  <a:gd name="T5" fmla="*/ 6 h 25"/>
                  <a:gd name="T6" fmla="*/ 0 w 23"/>
                  <a:gd name="T7" fmla="*/ 12 h 25"/>
                  <a:gd name="T8" fmla="*/ 2 w 23"/>
                  <a:gd name="T9" fmla="*/ 17 h 25"/>
                  <a:gd name="T10" fmla="*/ 20 w 23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5">
                    <a:moveTo>
                      <a:pt x="20" y="18"/>
                    </a:moveTo>
                    <a:cubicBezTo>
                      <a:pt x="23" y="14"/>
                      <a:pt x="23" y="10"/>
                      <a:pt x="20" y="6"/>
                    </a:cubicBezTo>
                    <a:cubicBezTo>
                      <a:pt x="15" y="0"/>
                      <a:pt x="8" y="0"/>
                      <a:pt x="3" y="6"/>
                    </a:cubicBezTo>
                    <a:cubicBezTo>
                      <a:pt x="2" y="8"/>
                      <a:pt x="1" y="11"/>
                      <a:pt x="0" y="12"/>
                    </a:cubicBezTo>
                    <a:cubicBezTo>
                      <a:pt x="1" y="14"/>
                      <a:pt x="1" y="16"/>
                      <a:pt x="2" y="17"/>
                    </a:cubicBezTo>
                    <a:cubicBezTo>
                      <a:pt x="7" y="25"/>
                      <a:pt x="15" y="25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Freeform 1087">
                <a:extLst>
                  <a:ext uri="{FF2B5EF4-FFF2-40B4-BE49-F238E27FC236}">
                    <a16:creationId xmlns:a16="http://schemas.microsoft.com/office/drawing/2014/main" id="{A5C2CBFA-E062-4F93-9752-80F78B9F5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" y="2737"/>
                <a:ext cx="63" cy="64"/>
              </a:xfrm>
              <a:custGeom>
                <a:avLst/>
                <a:gdLst>
                  <a:gd name="T0" fmla="*/ 19 w 24"/>
                  <a:gd name="T1" fmla="*/ 19 h 25"/>
                  <a:gd name="T2" fmla="*/ 19 w 24"/>
                  <a:gd name="T3" fmla="*/ 5 h 25"/>
                  <a:gd name="T4" fmla="*/ 11 w 24"/>
                  <a:gd name="T5" fmla="*/ 1 h 25"/>
                  <a:gd name="T6" fmla="*/ 0 w 24"/>
                  <a:gd name="T7" fmla="*/ 12 h 25"/>
                  <a:gd name="T8" fmla="*/ 4 w 24"/>
                  <a:gd name="T9" fmla="*/ 19 h 25"/>
                  <a:gd name="T10" fmla="*/ 19 w 24"/>
                  <a:gd name="T1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19" y="19"/>
                    </a:moveTo>
                    <a:cubicBezTo>
                      <a:pt x="24" y="14"/>
                      <a:pt x="24" y="10"/>
                      <a:pt x="19" y="5"/>
                    </a:cubicBezTo>
                    <a:cubicBezTo>
                      <a:pt x="17" y="3"/>
                      <a:pt x="14" y="1"/>
                      <a:pt x="11" y="1"/>
                    </a:cubicBezTo>
                    <a:cubicBezTo>
                      <a:pt x="8" y="0"/>
                      <a:pt x="1" y="8"/>
                      <a:pt x="0" y="12"/>
                    </a:cubicBezTo>
                    <a:cubicBezTo>
                      <a:pt x="1" y="14"/>
                      <a:pt x="2" y="17"/>
                      <a:pt x="4" y="19"/>
                    </a:cubicBezTo>
                    <a:cubicBezTo>
                      <a:pt x="10" y="24"/>
                      <a:pt x="13" y="25"/>
                      <a:pt x="1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088">
                <a:extLst>
                  <a:ext uri="{FF2B5EF4-FFF2-40B4-BE49-F238E27FC236}">
                    <a16:creationId xmlns:a16="http://schemas.microsoft.com/office/drawing/2014/main" id="{AEE6A097-15F1-4E95-BD67-27C331962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1" y="2104"/>
                <a:ext cx="62" cy="62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3 w 24"/>
                  <a:gd name="T5" fmla="*/ 1 h 24"/>
                  <a:gd name="T6" fmla="*/ 1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6" y="24"/>
                      <a:pt x="24" y="16"/>
                      <a:pt x="24" y="12"/>
                    </a:cubicBezTo>
                    <a:cubicBezTo>
                      <a:pt x="24" y="9"/>
                      <a:pt x="17" y="1"/>
                      <a:pt x="13" y="1"/>
                    </a:cubicBezTo>
                    <a:cubicBezTo>
                      <a:pt x="9" y="0"/>
                      <a:pt x="1" y="8"/>
                      <a:pt x="1" y="12"/>
                    </a:cubicBezTo>
                    <a:cubicBezTo>
                      <a:pt x="0" y="15"/>
                      <a:pt x="8" y="23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089">
                <a:extLst>
                  <a:ext uri="{FF2B5EF4-FFF2-40B4-BE49-F238E27FC236}">
                    <a16:creationId xmlns:a16="http://schemas.microsoft.com/office/drawing/2014/main" id="{7C3B074E-B5C4-4440-BA76-40A656C11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" y="2418"/>
                <a:ext cx="62" cy="65"/>
              </a:xfrm>
              <a:custGeom>
                <a:avLst/>
                <a:gdLst>
                  <a:gd name="T0" fmla="*/ 19 w 24"/>
                  <a:gd name="T1" fmla="*/ 19 h 25"/>
                  <a:gd name="T2" fmla="*/ 19 w 24"/>
                  <a:gd name="T3" fmla="*/ 5 h 25"/>
                  <a:gd name="T4" fmla="*/ 11 w 24"/>
                  <a:gd name="T5" fmla="*/ 1 h 25"/>
                  <a:gd name="T6" fmla="*/ 0 w 24"/>
                  <a:gd name="T7" fmla="*/ 12 h 25"/>
                  <a:gd name="T8" fmla="*/ 4 w 24"/>
                  <a:gd name="T9" fmla="*/ 19 h 25"/>
                  <a:gd name="T10" fmla="*/ 19 w 24"/>
                  <a:gd name="T1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19" y="19"/>
                    </a:moveTo>
                    <a:cubicBezTo>
                      <a:pt x="24" y="14"/>
                      <a:pt x="24" y="10"/>
                      <a:pt x="19" y="5"/>
                    </a:cubicBezTo>
                    <a:cubicBezTo>
                      <a:pt x="17" y="3"/>
                      <a:pt x="14" y="1"/>
                      <a:pt x="11" y="1"/>
                    </a:cubicBezTo>
                    <a:cubicBezTo>
                      <a:pt x="8" y="0"/>
                      <a:pt x="1" y="8"/>
                      <a:pt x="0" y="12"/>
                    </a:cubicBezTo>
                    <a:cubicBezTo>
                      <a:pt x="1" y="14"/>
                      <a:pt x="2" y="17"/>
                      <a:pt x="4" y="19"/>
                    </a:cubicBezTo>
                    <a:cubicBezTo>
                      <a:pt x="10" y="24"/>
                      <a:pt x="13" y="25"/>
                      <a:pt x="1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1090">
                <a:extLst>
                  <a:ext uri="{FF2B5EF4-FFF2-40B4-BE49-F238E27FC236}">
                    <a16:creationId xmlns:a16="http://schemas.microsoft.com/office/drawing/2014/main" id="{7333CE20-B5C0-4BA8-BC2C-918C3D03A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2418"/>
                <a:ext cx="60" cy="62"/>
              </a:xfrm>
              <a:custGeom>
                <a:avLst/>
                <a:gdLst>
                  <a:gd name="T0" fmla="*/ 12 w 23"/>
                  <a:gd name="T1" fmla="*/ 24 h 24"/>
                  <a:gd name="T2" fmla="*/ 23 w 23"/>
                  <a:gd name="T3" fmla="*/ 12 h 24"/>
                  <a:gd name="T4" fmla="*/ 12 w 23"/>
                  <a:gd name="T5" fmla="*/ 1 h 24"/>
                  <a:gd name="T6" fmla="*/ 0 w 23"/>
                  <a:gd name="T7" fmla="*/ 12 h 24"/>
                  <a:gd name="T8" fmla="*/ 12 w 2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cubicBezTo>
                      <a:pt x="16" y="23"/>
                      <a:pt x="23" y="15"/>
                      <a:pt x="23" y="12"/>
                    </a:cubicBezTo>
                    <a:cubicBezTo>
                      <a:pt x="22" y="8"/>
                      <a:pt x="15" y="1"/>
                      <a:pt x="12" y="1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1091">
                <a:extLst>
                  <a:ext uri="{FF2B5EF4-FFF2-40B4-BE49-F238E27FC236}">
                    <a16:creationId xmlns:a16="http://schemas.microsoft.com/office/drawing/2014/main" id="{FE560A3C-206A-4C0D-A5CD-E1BBD700C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" y="2418"/>
                <a:ext cx="62" cy="65"/>
              </a:xfrm>
              <a:custGeom>
                <a:avLst/>
                <a:gdLst>
                  <a:gd name="T0" fmla="*/ 20 w 24"/>
                  <a:gd name="T1" fmla="*/ 18 h 25"/>
                  <a:gd name="T2" fmla="*/ 19 w 24"/>
                  <a:gd name="T3" fmla="*/ 5 h 25"/>
                  <a:gd name="T4" fmla="*/ 5 w 24"/>
                  <a:gd name="T5" fmla="*/ 5 h 25"/>
                  <a:gd name="T6" fmla="*/ 0 w 24"/>
                  <a:gd name="T7" fmla="*/ 12 h 25"/>
                  <a:gd name="T8" fmla="*/ 4 w 24"/>
                  <a:gd name="T9" fmla="*/ 19 h 25"/>
                  <a:gd name="T10" fmla="*/ 20 w 24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20" y="18"/>
                    </a:moveTo>
                    <a:cubicBezTo>
                      <a:pt x="24" y="14"/>
                      <a:pt x="24" y="9"/>
                      <a:pt x="19" y="5"/>
                    </a:cubicBezTo>
                    <a:cubicBezTo>
                      <a:pt x="14" y="0"/>
                      <a:pt x="9" y="0"/>
                      <a:pt x="5" y="5"/>
                    </a:cubicBezTo>
                    <a:cubicBezTo>
                      <a:pt x="3" y="7"/>
                      <a:pt x="1" y="10"/>
                      <a:pt x="0" y="12"/>
                    </a:cubicBezTo>
                    <a:cubicBezTo>
                      <a:pt x="1" y="14"/>
                      <a:pt x="2" y="17"/>
                      <a:pt x="4" y="19"/>
                    </a:cubicBezTo>
                    <a:cubicBezTo>
                      <a:pt x="10" y="25"/>
                      <a:pt x="13" y="25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092">
                <a:extLst>
                  <a:ext uri="{FF2B5EF4-FFF2-40B4-BE49-F238E27FC236}">
                    <a16:creationId xmlns:a16="http://schemas.microsoft.com/office/drawing/2014/main" id="{7D00F565-229E-4905-A14F-529577A79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" y="2210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2 h 23"/>
                  <a:gd name="T4" fmla="*/ 12 w 24"/>
                  <a:gd name="T5" fmla="*/ 0 h 23"/>
                  <a:gd name="T6" fmla="*/ 0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5" y="23"/>
                      <a:pt x="23" y="16"/>
                      <a:pt x="23" y="12"/>
                    </a:cubicBezTo>
                    <a:cubicBezTo>
                      <a:pt x="24" y="9"/>
                      <a:pt x="16" y="0"/>
                      <a:pt x="12" y="0"/>
                    </a:cubicBezTo>
                    <a:cubicBezTo>
                      <a:pt x="8" y="0"/>
                      <a:pt x="0" y="7"/>
                      <a:pt x="0" y="11"/>
                    </a:cubicBezTo>
                    <a:cubicBezTo>
                      <a:pt x="0" y="15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Freeform 1093">
                <a:extLst>
                  <a:ext uri="{FF2B5EF4-FFF2-40B4-BE49-F238E27FC236}">
                    <a16:creationId xmlns:a16="http://schemas.microsoft.com/office/drawing/2014/main" id="{B5921810-38C1-49AA-9D1A-F04F309FA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" y="2107"/>
                <a:ext cx="62" cy="59"/>
              </a:xfrm>
              <a:custGeom>
                <a:avLst/>
                <a:gdLst>
                  <a:gd name="T0" fmla="*/ 11 w 24"/>
                  <a:gd name="T1" fmla="*/ 23 h 23"/>
                  <a:gd name="T2" fmla="*/ 23 w 24"/>
                  <a:gd name="T3" fmla="*/ 11 h 23"/>
                  <a:gd name="T4" fmla="*/ 12 w 24"/>
                  <a:gd name="T5" fmla="*/ 0 h 23"/>
                  <a:gd name="T6" fmla="*/ 0 w 24"/>
                  <a:gd name="T7" fmla="*/ 11 h 23"/>
                  <a:gd name="T8" fmla="*/ 11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1" y="23"/>
                    </a:moveTo>
                    <a:cubicBezTo>
                      <a:pt x="15" y="23"/>
                      <a:pt x="23" y="16"/>
                      <a:pt x="23" y="11"/>
                    </a:cubicBezTo>
                    <a:cubicBezTo>
                      <a:pt x="24" y="8"/>
                      <a:pt x="16" y="0"/>
                      <a:pt x="12" y="0"/>
                    </a:cubicBezTo>
                    <a:cubicBezTo>
                      <a:pt x="8" y="0"/>
                      <a:pt x="0" y="8"/>
                      <a:pt x="0" y="11"/>
                    </a:cubicBezTo>
                    <a:cubicBezTo>
                      <a:pt x="1" y="15"/>
                      <a:pt x="8" y="22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1094">
                <a:extLst>
                  <a:ext uri="{FF2B5EF4-FFF2-40B4-BE49-F238E27FC236}">
                    <a16:creationId xmlns:a16="http://schemas.microsoft.com/office/drawing/2014/main" id="{4D5CE257-0A68-423D-96C8-2D379F6D2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" y="2104"/>
                <a:ext cx="60" cy="65"/>
              </a:xfrm>
              <a:custGeom>
                <a:avLst/>
                <a:gdLst>
                  <a:gd name="T0" fmla="*/ 20 w 23"/>
                  <a:gd name="T1" fmla="*/ 18 h 25"/>
                  <a:gd name="T2" fmla="*/ 20 w 23"/>
                  <a:gd name="T3" fmla="*/ 7 h 25"/>
                  <a:gd name="T4" fmla="*/ 2 w 23"/>
                  <a:gd name="T5" fmla="*/ 7 h 25"/>
                  <a:gd name="T6" fmla="*/ 0 w 23"/>
                  <a:gd name="T7" fmla="*/ 12 h 25"/>
                  <a:gd name="T8" fmla="*/ 2 w 23"/>
                  <a:gd name="T9" fmla="*/ 17 h 25"/>
                  <a:gd name="T10" fmla="*/ 20 w 23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5">
                    <a:moveTo>
                      <a:pt x="20" y="18"/>
                    </a:moveTo>
                    <a:cubicBezTo>
                      <a:pt x="23" y="14"/>
                      <a:pt x="23" y="10"/>
                      <a:pt x="20" y="7"/>
                    </a:cubicBezTo>
                    <a:cubicBezTo>
                      <a:pt x="15" y="0"/>
                      <a:pt x="7" y="0"/>
                      <a:pt x="2" y="7"/>
                    </a:cubicBezTo>
                    <a:cubicBezTo>
                      <a:pt x="1" y="9"/>
                      <a:pt x="1" y="11"/>
                      <a:pt x="0" y="12"/>
                    </a:cubicBezTo>
                    <a:cubicBezTo>
                      <a:pt x="1" y="14"/>
                      <a:pt x="1" y="16"/>
                      <a:pt x="2" y="17"/>
                    </a:cubicBezTo>
                    <a:cubicBezTo>
                      <a:pt x="7" y="24"/>
                      <a:pt x="15" y="25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Freeform 1095">
                <a:extLst>
                  <a:ext uri="{FF2B5EF4-FFF2-40B4-BE49-F238E27FC236}">
                    <a16:creationId xmlns:a16="http://schemas.microsoft.com/office/drawing/2014/main" id="{731AEA32-BCBD-4079-8791-4E09D818AE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" y="2737"/>
                <a:ext cx="62" cy="62"/>
              </a:xfrm>
              <a:custGeom>
                <a:avLst/>
                <a:gdLst>
                  <a:gd name="T0" fmla="*/ 12 w 24"/>
                  <a:gd name="T1" fmla="*/ 24 h 24"/>
                  <a:gd name="T2" fmla="*/ 23 w 24"/>
                  <a:gd name="T3" fmla="*/ 13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6" y="23"/>
                      <a:pt x="23" y="16"/>
                      <a:pt x="23" y="13"/>
                    </a:cubicBezTo>
                    <a:cubicBezTo>
                      <a:pt x="24" y="9"/>
                      <a:pt x="17" y="1"/>
                      <a:pt x="12" y="0"/>
                    </a:cubicBezTo>
                    <a:cubicBezTo>
                      <a:pt x="9" y="0"/>
                      <a:pt x="1" y="8"/>
                      <a:pt x="0" y="12"/>
                    </a:cubicBezTo>
                    <a:cubicBezTo>
                      <a:pt x="0" y="16"/>
                      <a:pt x="8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1096">
                <a:extLst>
                  <a:ext uri="{FF2B5EF4-FFF2-40B4-BE49-F238E27FC236}">
                    <a16:creationId xmlns:a16="http://schemas.microsoft.com/office/drawing/2014/main" id="{927722C5-906D-4752-B3DE-23DD00797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4" y="2737"/>
                <a:ext cx="62" cy="62"/>
              </a:xfrm>
              <a:custGeom>
                <a:avLst/>
                <a:gdLst>
                  <a:gd name="T0" fmla="*/ 12 w 24"/>
                  <a:gd name="T1" fmla="*/ 23 h 24"/>
                  <a:gd name="T2" fmla="*/ 23 w 24"/>
                  <a:gd name="T3" fmla="*/ 13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3"/>
                    </a:moveTo>
                    <a:cubicBezTo>
                      <a:pt x="15" y="23"/>
                      <a:pt x="23" y="16"/>
                      <a:pt x="23" y="13"/>
                    </a:cubicBezTo>
                    <a:cubicBezTo>
                      <a:pt x="24" y="9"/>
                      <a:pt x="16" y="1"/>
                      <a:pt x="12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4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Freeform 1097">
                <a:extLst>
                  <a:ext uri="{FF2B5EF4-FFF2-40B4-BE49-F238E27FC236}">
                    <a16:creationId xmlns:a16="http://schemas.microsoft.com/office/drawing/2014/main" id="{0A7AF680-B2A7-47D4-9AF4-9A7FEFDA7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0" y="2737"/>
                <a:ext cx="60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15" y="23"/>
                      <a:pt x="22" y="16"/>
                      <a:pt x="23" y="12"/>
                    </a:cubicBezTo>
                    <a:cubicBezTo>
                      <a:pt x="23" y="9"/>
                      <a:pt x="16" y="1"/>
                      <a:pt x="12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4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Freeform 1098">
                <a:extLst>
                  <a:ext uri="{FF2B5EF4-FFF2-40B4-BE49-F238E27FC236}">
                    <a16:creationId xmlns:a16="http://schemas.microsoft.com/office/drawing/2014/main" id="{875FF7AA-A007-4EE1-B5C9-52D079544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0" y="2737"/>
                <a:ext cx="59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15" y="24"/>
                      <a:pt x="23" y="16"/>
                      <a:pt x="23" y="12"/>
                    </a:cubicBezTo>
                    <a:cubicBezTo>
                      <a:pt x="23" y="8"/>
                      <a:pt x="16" y="1"/>
                      <a:pt x="12" y="0"/>
                    </a:cubicBezTo>
                    <a:cubicBezTo>
                      <a:pt x="9" y="0"/>
                      <a:pt x="1" y="7"/>
                      <a:pt x="0" y="12"/>
                    </a:cubicBezTo>
                    <a:cubicBezTo>
                      <a:pt x="0" y="15"/>
                      <a:pt x="7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Freeform 1099">
                <a:extLst>
                  <a:ext uri="{FF2B5EF4-FFF2-40B4-BE49-F238E27FC236}">
                    <a16:creationId xmlns:a16="http://schemas.microsoft.com/office/drawing/2014/main" id="{A3299D00-7A20-4435-9B60-BB748B95D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2" y="2104"/>
                <a:ext cx="65" cy="65"/>
              </a:xfrm>
              <a:custGeom>
                <a:avLst/>
                <a:gdLst>
                  <a:gd name="T0" fmla="*/ 20 w 25"/>
                  <a:gd name="T1" fmla="*/ 18 h 25"/>
                  <a:gd name="T2" fmla="*/ 19 w 25"/>
                  <a:gd name="T3" fmla="*/ 5 h 25"/>
                  <a:gd name="T4" fmla="*/ 5 w 25"/>
                  <a:gd name="T5" fmla="*/ 5 h 25"/>
                  <a:gd name="T6" fmla="*/ 0 w 25"/>
                  <a:gd name="T7" fmla="*/ 12 h 25"/>
                  <a:gd name="T8" fmla="*/ 4 w 25"/>
                  <a:gd name="T9" fmla="*/ 19 h 25"/>
                  <a:gd name="T10" fmla="*/ 20 w 25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5">
                    <a:moveTo>
                      <a:pt x="20" y="18"/>
                    </a:moveTo>
                    <a:cubicBezTo>
                      <a:pt x="25" y="14"/>
                      <a:pt x="24" y="9"/>
                      <a:pt x="19" y="5"/>
                    </a:cubicBezTo>
                    <a:cubicBezTo>
                      <a:pt x="14" y="0"/>
                      <a:pt x="10" y="0"/>
                      <a:pt x="5" y="5"/>
                    </a:cubicBezTo>
                    <a:cubicBezTo>
                      <a:pt x="3" y="7"/>
                      <a:pt x="2" y="10"/>
                      <a:pt x="0" y="12"/>
                    </a:cubicBezTo>
                    <a:cubicBezTo>
                      <a:pt x="2" y="15"/>
                      <a:pt x="3" y="17"/>
                      <a:pt x="4" y="19"/>
                    </a:cubicBezTo>
                    <a:cubicBezTo>
                      <a:pt x="11" y="25"/>
                      <a:pt x="14" y="25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1100">
                <a:extLst>
                  <a:ext uri="{FF2B5EF4-FFF2-40B4-BE49-F238E27FC236}">
                    <a16:creationId xmlns:a16="http://schemas.microsoft.com/office/drawing/2014/main" id="{A3D0FD86-FCE8-42F9-87F0-5EA083C36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6" y="2418"/>
                <a:ext cx="63" cy="62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3 h 24"/>
                  <a:gd name="T4" fmla="*/ 13 w 24"/>
                  <a:gd name="T5" fmla="*/ 1 h 24"/>
                  <a:gd name="T6" fmla="*/ 1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6" y="24"/>
                      <a:pt x="23" y="17"/>
                      <a:pt x="24" y="13"/>
                    </a:cubicBezTo>
                    <a:cubicBezTo>
                      <a:pt x="24" y="9"/>
                      <a:pt x="17" y="1"/>
                      <a:pt x="13" y="1"/>
                    </a:cubicBezTo>
                    <a:cubicBezTo>
                      <a:pt x="9" y="0"/>
                      <a:pt x="1" y="8"/>
                      <a:pt x="1" y="12"/>
                    </a:cubicBezTo>
                    <a:cubicBezTo>
                      <a:pt x="0" y="16"/>
                      <a:pt x="8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1101">
                <a:extLst>
                  <a:ext uri="{FF2B5EF4-FFF2-40B4-BE49-F238E27FC236}">
                    <a16:creationId xmlns:a16="http://schemas.microsoft.com/office/drawing/2014/main" id="{42E9DEE3-94F4-4B05-B086-21ECB3EED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" y="2633"/>
                <a:ext cx="65" cy="60"/>
              </a:xfrm>
              <a:custGeom>
                <a:avLst/>
                <a:gdLst>
                  <a:gd name="T0" fmla="*/ 6 w 25"/>
                  <a:gd name="T1" fmla="*/ 20 h 23"/>
                  <a:gd name="T2" fmla="*/ 12 w 25"/>
                  <a:gd name="T3" fmla="*/ 23 h 23"/>
                  <a:gd name="T4" fmla="*/ 18 w 25"/>
                  <a:gd name="T5" fmla="*/ 21 h 23"/>
                  <a:gd name="T6" fmla="*/ 18 w 25"/>
                  <a:gd name="T7" fmla="*/ 3 h 23"/>
                  <a:gd name="T8" fmla="*/ 6 w 25"/>
                  <a:gd name="T9" fmla="*/ 3 h 23"/>
                  <a:gd name="T10" fmla="*/ 6 w 25"/>
                  <a:gd name="T11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3">
                    <a:moveTo>
                      <a:pt x="6" y="20"/>
                    </a:moveTo>
                    <a:cubicBezTo>
                      <a:pt x="8" y="21"/>
                      <a:pt x="11" y="22"/>
                      <a:pt x="12" y="23"/>
                    </a:cubicBezTo>
                    <a:cubicBezTo>
                      <a:pt x="14" y="22"/>
                      <a:pt x="16" y="22"/>
                      <a:pt x="18" y="21"/>
                    </a:cubicBezTo>
                    <a:cubicBezTo>
                      <a:pt x="25" y="16"/>
                      <a:pt x="25" y="8"/>
                      <a:pt x="18" y="3"/>
                    </a:cubicBezTo>
                    <a:cubicBezTo>
                      <a:pt x="14" y="0"/>
                      <a:pt x="10" y="0"/>
                      <a:pt x="6" y="3"/>
                    </a:cubicBezTo>
                    <a:cubicBezTo>
                      <a:pt x="0" y="9"/>
                      <a:pt x="0" y="15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Freeform 1102">
                <a:extLst>
                  <a:ext uri="{FF2B5EF4-FFF2-40B4-BE49-F238E27FC236}">
                    <a16:creationId xmlns:a16="http://schemas.microsoft.com/office/drawing/2014/main" id="{E9231A6B-E5A4-4899-AC6F-CA3AA0479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6" y="2208"/>
                <a:ext cx="60" cy="62"/>
              </a:xfrm>
              <a:custGeom>
                <a:avLst/>
                <a:gdLst>
                  <a:gd name="T0" fmla="*/ 12 w 23"/>
                  <a:gd name="T1" fmla="*/ 24 h 24"/>
                  <a:gd name="T2" fmla="*/ 19 w 23"/>
                  <a:gd name="T3" fmla="*/ 19 h 24"/>
                  <a:gd name="T4" fmla="*/ 20 w 23"/>
                  <a:gd name="T5" fmla="*/ 6 h 24"/>
                  <a:gd name="T6" fmla="*/ 3 w 23"/>
                  <a:gd name="T7" fmla="*/ 7 h 24"/>
                  <a:gd name="T8" fmla="*/ 0 w 23"/>
                  <a:gd name="T9" fmla="*/ 13 h 24"/>
                  <a:gd name="T10" fmla="*/ 12 w 23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cubicBezTo>
                      <a:pt x="14" y="23"/>
                      <a:pt x="17" y="21"/>
                      <a:pt x="19" y="19"/>
                    </a:cubicBezTo>
                    <a:cubicBezTo>
                      <a:pt x="23" y="15"/>
                      <a:pt x="23" y="11"/>
                      <a:pt x="20" y="6"/>
                    </a:cubicBezTo>
                    <a:cubicBezTo>
                      <a:pt x="14" y="0"/>
                      <a:pt x="8" y="0"/>
                      <a:pt x="3" y="7"/>
                    </a:cubicBezTo>
                    <a:cubicBezTo>
                      <a:pt x="2" y="8"/>
                      <a:pt x="0" y="11"/>
                      <a:pt x="0" y="13"/>
                    </a:cubicBezTo>
                    <a:cubicBezTo>
                      <a:pt x="0" y="17"/>
                      <a:pt x="7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Freeform 1103">
                <a:extLst>
                  <a:ext uri="{FF2B5EF4-FFF2-40B4-BE49-F238E27FC236}">
                    <a16:creationId xmlns:a16="http://schemas.microsoft.com/office/drawing/2014/main" id="{B3EAB890-75FC-4589-85FD-065B115B4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6" y="2737"/>
                <a:ext cx="59" cy="62"/>
              </a:xfrm>
              <a:custGeom>
                <a:avLst/>
                <a:gdLst>
                  <a:gd name="T0" fmla="*/ 11 w 23"/>
                  <a:gd name="T1" fmla="*/ 24 h 24"/>
                  <a:gd name="T2" fmla="*/ 23 w 23"/>
                  <a:gd name="T3" fmla="*/ 13 h 24"/>
                  <a:gd name="T4" fmla="*/ 12 w 23"/>
                  <a:gd name="T5" fmla="*/ 0 h 24"/>
                  <a:gd name="T6" fmla="*/ 0 w 23"/>
                  <a:gd name="T7" fmla="*/ 12 h 24"/>
                  <a:gd name="T8" fmla="*/ 11 w 2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4"/>
                    </a:moveTo>
                    <a:cubicBezTo>
                      <a:pt x="15" y="23"/>
                      <a:pt x="22" y="16"/>
                      <a:pt x="23" y="13"/>
                    </a:cubicBezTo>
                    <a:cubicBezTo>
                      <a:pt x="23" y="9"/>
                      <a:pt x="16" y="1"/>
                      <a:pt x="12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4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1104">
                <a:extLst>
                  <a:ext uri="{FF2B5EF4-FFF2-40B4-BE49-F238E27FC236}">
                    <a16:creationId xmlns:a16="http://schemas.microsoft.com/office/drawing/2014/main" id="{733583FE-F022-4C9B-AD26-279C61F81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7" y="2210"/>
                <a:ext cx="60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1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5" y="23"/>
                      <a:pt x="22" y="16"/>
                      <a:pt x="23" y="12"/>
                    </a:cubicBezTo>
                    <a:cubicBezTo>
                      <a:pt x="23" y="8"/>
                      <a:pt x="15" y="0"/>
                      <a:pt x="11" y="0"/>
                    </a:cubicBezTo>
                    <a:cubicBezTo>
                      <a:pt x="8" y="0"/>
                      <a:pt x="0" y="7"/>
                      <a:pt x="0" y="11"/>
                    </a:cubicBezTo>
                    <a:cubicBezTo>
                      <a:pt x="0" y="15"/>
                      <a:pt x="8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1105">
                <a:extLst>
                  <a:ext uri="{FF2B5EF4-FFF2-40B4-BE49-F238E27FC236}">
                    <a16:creationId xmlns:a16="http://schemas.microsoft.com/office/drawing/2014/main" id="{15B504C4-2EBD-49F7-BB75-3205FABCE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5" y="2210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2 h 23"/>
                  <a:gd name="T4" fmla="*/ 12 w 24"/>
                  <a:gd name="T5" fmla="*/ 0 h 23"/>
                  <a:gd name="T6" fmla="*/ 1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5" y="23"/>
                      <a:pt x="23" y="16"/>
                      <a:pt x="24" y="12"/>
                    </a:cubicBezTo>
                    <a:cubicBezTo>
                      <a:pt x="24" y="8"/>
                      <a:pt x="16" y="0"/>
                      <a:pt x="12" y="0"/>
                    </a:cubicBezTo>
                    <a:cubicBezTo>
                      <a:pt x="8" y="0"/>
                      <a:pt x="0" y="8"/>
                      <a:pt x="1" y="12"/>
                    </a:cubicBezTo>
                    <a:cubicBezTo>
                      <a:pt x="1" y="15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Freeform 1106">
                <a:extLst>
                  <a:ext uri="{FF2B5EF4-FFF2-40B4-BE49-F238E27FC236}">
                    <a16:creationId xmlns:a16="http://schemas.microsoft.com/office/drawing/2014/main" id="{5DCDE651-36FB-480B-89E0-757015669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" y="2210"/>
                <a:ext cx="62" cy="60"/>
              </a:xfrm>
              <a:custGeom>
                <a:avLst/>
                <a:gdLst>
                  <a:gd name="T0" fmla="*/ 11 w 24"/>
                  <a:gd name="T1" fmla="*/ 23 h 23"/>
                  <a:gd name="T2" fmla="*/ 23 w 24"/>
                  <a:gd name="T3" fmla="*/ 12 h 23"/>
                  <a:gd name="T4" fmla="*/ 12 w 24"/>
                  <a:gd name="T5" fmla="*/ 0 h 23"/>
                  <a:gd name="T6" fmla="*/ 0 w 24"/>
                  <a:gd name="T7" fmla="*/ 12 h 23"/>
                  <a:gd name="T8" fmla="*/ 11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1" y="23"/>
                    </a:moveTo>
                    <a:cubicBezTo>
                      <a:pt x="15" y="23"/>
                      <a:pt x="23" y="16"/>
                      <a:pt x="23" y="12"/>
                    </a:cubicBezTo>
                    <a:cubicBezTo>
                      <a:pt x="24" y="8"/>
                      <a:pt x="16" y="0"/>
                      <a:pt x="12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1" y="15"/>
                      <a:pt x="8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Freeform 1107">
                <a:extLst>
                  <a:ext uri="{FF2B5EF4-FFF2-40B4-BE49-F238E27FC236}">
                    <a16:creationId xmlns:a16="http://schemas.microsoft.com/office/drawing/2014/main" id="{DB6A3967-0EA7-4D74-A7C7-7E60A538A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9" y="2210"/>
                <a:ext cx="59" cy="60"/>
              </a:xfrm>
              <a:custGeom>
                <a:avLst/>
                <a:gdLst>
                  <a:gd name="T0" fmla="*/ 11 w 23"/>
                  <a:gd name="T1" fmla="*/ 23 h 23"/>
                  <a:gd name="T2" fmla="*/ 23 w 23"/>
                  <a:gd name="T3" fmla="*/ 12 h 23"/>
                  <a:gd name="T4" fmla="*/ 12 w 23"/>
                  <a:gd name="T5" fmla="*/ 0 h 23"/>
                  <a:gd name="T6" fmla="*/ 0 w 23"/>
                  <a:gd name="T7" fmla="*/ 11 h 23"/>
                  <a:gd name="T8" fmla="*/ 11 w 23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1" y="23"/>
                    </a:moveTo>
                    <a:cubicBezTo>
                      <a:pt x="15" y="23"/>
                      <a:pt x="22" y="16"/>
                      <a:pt x="23" y="12"/>
                    </a:cubicBezTo>
                    <a:cubicBezTo>
                      <a:pt x="23" y="8"/>
                      <a:pt x="16" y="0"/>
                      <a:pt x="12" y="0"/>
                    </a:cubicBezTo>
                    <a:cubicBezTo>
                      <a:pt x="8" y="0"/>
                      <a:pt x="0" y="7"/>
                      <a:pt x="0" y="11"/>
                    </a:cubicBezTo>
                    <a:cubicBezTo>
                      <a:pt x="0" y="15"/>
                      <a:pt x="8" y="23"/>
                      <a:pt x="1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Freeform 1108">
                <a:extLst>
                  <a:ext uri="{FF2B5EF4-FFF2-40B4-BE49-F238E27FC236}">
                    <a16:creationId xmlns:a16="http://schemas.microsoft.com/office/drawing/2014/main" id="{E7D505A0-5A89-4B7A-BF20-2408796CA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1" y="2529"/>
                <a:ext cx="62" cy="60"/>
              </a:xfrm>
              <a:custGeom>
                <a:avLst/>
                <a:gdLst>
                  <a:gd name="T0" fmla="*/ 18 w 24"/>
                  <a:gd name="T1" fmla="*/ 20 h 23"/>
                  <a:gd name="T2" fmla="*/ 18 w 24"/>
                  <a:gd name="T3" fmla="*/ 3 h 23"/>
                  <a:gd name="T4" fmla="*/ 11 w 24"/>
                  <a:gd name="T5" fmla="*/ 0 h 23"/>
                  <a:gd name="T6" fmla="*/ 0 w 24"/>
                  <a:gd name="T7" fmla="*/ 12 h 23"/>
                  <a:gd name="T8" fmla="*/ 6 w 24"/>
                  <a:gd name="T9" fmla="*/ 19 h 23"/>
                  <a:gd name="T10" fmla="*/ 18 w 24"/>
                  <a:gd name="T11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18" y="20"/>
                    </a:moveTo>
                    <a:cubicBezTo>
                      <a:pt x="24" y="14"/>
                      <a:pt x="24" y="8"/>
                      <a:pt x="18" y="3"/>
                    </a:cubicBezTo>
                    <a:cubicBezTo>
                      <a:pt x="16" y="2"/>
                      <a:pt x="14" y="0"/>
                      <a:pt x="11" y="0"/>
                    </a:cubicBezTo>
                    <a:cubicBezTo>
                      <a:pt x="8" y="0"/>
                      <a:pt x="1" y="7"/>
                      <a:pt x="0" y="12"/>
                    </a:cubicBezTo>
                    <a:cubicBezTo>
                      <a:pt x="2" y="14"/>
                      <a:pt x="3" y="17"/>
                      <a:pt x="6" y="19"/>
                    </a:cubicBezTo>
                    <a:cubicBezTo>
                      <a:pt x="10" y="23"/>
                      <a:pt x="14" y="23"/>
                      <a:pt x="1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Freeform 1109">
                <a:extLst>
                  <a:ext uri="{FF2B5EF4-FFF2-40B4-BE49-F238E27FC236}">
                    <a16:creationId xmlns:a16="http://schemas.microsoft.com/office/drawing/2014/main" id="{F2142725-098E-4705-A31F-BE1C1761E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2" y="2210"/>
                <a:ext cx="63" cy="60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2 h 23"/>
                  <a:gd name="T4" fmla="*/ 12 w 24"/>
                  <a:gd name="T5" fmla="*/ 0 h 23"/>
                  <a:gd name="T6" fmla="*/ 0 w 24"/>
                  <a:gd name="T7" fmla="*/ 11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5" y="23"/>
                      <a:pt x="22" y="16"/>
                      <a:pt x="23" y="12"/>
                    </a:cubicBezTo>
                    <a:cubicBezTo>
                      <a:pt x="24" y="9"/>
                      <a:pt x="16" y="0"/>
                      <a:pt x="12" y="0"/>
                    </a:cubicBezTo>
                    <a:cubicBezTo>
                      <a:pt x="8" y="0"/>
                      <a:pt x="0" y="7"/>
                      <a:pt x="0" y="11"/>
                    </a:cubicBezTo>
                    <a:cubicBezTo>
                      <a:pt x="0" y="15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Freeform 1110">
                <a:extLst>
                  <a:ext uri="{FF2B5EF4-FFF2-40B4-BE49-F238E27FC236}">
                    <a16:creationId xmlns:a16="http://schemas.microsoft.com/office/drawing/2014/main" id="{D003301A-B709-4817-B2FB-AF67FAE3C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2527"/>
                <a:ext cx="62" cy="62"/>
              </a:xfrm>
              <a:custGeom>
                <a:avLst/>
                <a:gdLst>
                  <a:gd name="T0" fmla="*/ 11 w 24"/>
                  <a:gd name="T1" fmla="*/ 24 h 24"/>
                  <a:gd name="T2" fmla="*/ 23 w 24"/>
                  <a:gd name="T3" fmla="*/ 13 h 24"/>
                  <a:gd name="T4" fmla="*/ 12 w 24"/>
                  <a:gd name="T5" fmla="*/ 1 h 24"/>
                  <a:gd name="T6" fmla="*/ 0 w 24"/>
                  <a:gd name="T7" fmla="*/ 12 h 24"/>
                  <a:gd name="T8" fmla="*/ 11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cubicBezTo>
                      <a:pt x="15" y="24"/>
                      <a:pt x="22" y="17"/>
                      <a:pt x="23" y="13"/>
                    </a:cubicBezTo>
                    <a:cubicBezTo>
                      <a:pt x="24" y="9"/>
                      <a:pt x="16" y="1"/>
                      <a:pt x="12" y="1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4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1111">
                <a:extLst>
                  <a:ext uri="{FF2B5EF4-FFF2-40B4-BE49-F238E27FC236}">
                    <a16:creationId xmlns:a16="http://schemas.microsoft.com/office/drawing/2014/main" id="{34348F75-B4FB-454E-A5EF-CD9666C4E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" y="2529"/>
                <a:ext cx="63" cy="60"/>
              </a:xfrm>
              <a:custGeom>
                <a:avLst/>
                <a:gdLst>
                  <a:gd name="T0" fmla="*/ 18 w 24"/>
                  <a:gd name="T1" fmla="*/ 20 h 23"/>
                  <a:gd name="T2" fmla="*/ 18 w 24"/>
                  <a:gd name="T3" fmla="*/ 3 h 23"/>
                  <a:gd name="T4" fmla="*/ 11 w 24"/>
                  <a:gd name="T5" fmla="*/ 0 h 23"/>
                  <a:gd name="T6" fmla="*/ 0 w 24"/>
                  <a:gd name="T7" fmla="*/ 12 h 23"/>
                  <a:gd name="T8" fmla="*/ 6 w 24"/>
                  <a:gd name="T9" fmla="*/ 19 h 23"/>
                  <a:gd name="T10" fmla="*/ 18 w 24"/>
                  <a:gd name="T11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18" y="20"/>
                    </a:moveTo>
                    <a:cubicBezTo>
                      <a:pt x="24" y="14"/>
                      <a:pt x="24" y="8"/>
                      <a:pt x="18" y="3"/>
                    </a:cubicBezTo>
                    <a:cubicBezTo>
                      <a:pt x="16" y="2"/>
                      <a:pt x="14" y="0"/>
                      <a:pt x="11" y="0"/>
                    </a:cubicBezTo>
                    <a:cubicBezTo>
                      <a:pt x="8" y="0"/>
                      <a:pt x="1" y="7"/>
                      <a:pt x="0" y="12"/>
                    </a:cubicBezTo>
                    <a:cubicBezTo>
                      <a:pt x="2" y="14"/>
                      <a:pt x="3" y="17"/>
                      <a:pt x="6" y="19"/>
                    </a:cubicBezTo>
                    <a:cubicBezTo>
                      <a:pt x="10" y="23"/>
                      <a:pt x="14" y="23"/>
                      <a:pt x="1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1112">
                <a:extLst>
                  <a:ext uri="{FF2B5EF4-FFF2-40B4-BE49-F238E27FC236}">
                    <a16:creationId xmlns:a16="http://schemas.microsoft.com/office/drawing/2014/main" id="{A0B1E076-B8B5-4D55-806C-B7CC4E9DA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" y="2527"/>
                <a:ext cx="62" cy="64"/>
              </a:xfrm>
              <a:custGeom>
                <a:avLst/>
                <a:gdLst>
                  <a:gd name="T0" fmla="*/ 21 w 24"/>
                  <a:gd name="T1" fmla="*/ 18 h 25"/>
                  <a:gd name="T2" fmla="*/ 20 w 24"/>
                  <a:gd name="T3" fmla="*/ 6 h 25"/>
                  <a:gd name="T4" fmla="*/ 4 w 24"/>
                  <a:gd name="T5" fmla="*/ 6 h 25"/>
                  <a:gd name="T6" fmla="*/ 0 w 24"/>
                  <a:gd name="T7" fmla="*/ 12 h 25"/>
                  <a:gd name="T8" fmla="*/ 3 w 24"/>
                  <a:gd name="T9" fmla="*/ 18 h 25"/>
                  <a:gd name="T10" fmla="*/ 21 w 24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21" y="18"/>
                    </a:moveTo>
                    <a:cubicBezTo>
                      <a:pt x="24" y="14"/>
                      <a:pt x="24" y="10"/>
                      <a:pt x="20" y="6"/>
                    </a:cubicBezTo>
                    <a:cubicBezTo>
                      <a:pt x="15" y="0"/>
                      <a:pt x="9" y="0"/>
                      <a:pt x="4" y="6"/>
                    </a:cubicBezTo>
                    <a:cubicBezTo>
                      <a:pt x="2" y="8"/>
                      <a:pt x="1" y="11"/>
                      <a:pt x="0" y="12"/>
                    </a:cubicBezTo>
                    <a:cubicBezTo>
                      <a:pt x="1" y="14"/>
                      <a:pt x="2" y="16"/>
                      <a:pt x="3" y="18"/>
                    </a:cubicBezTo>
                    <a:cubicBezTo>
                      <a:pt x="8" y="25"/>
                      <a:pt x="15" y="25"/>
                      <a:pt x="2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Freeform 1113">
                <a:extLst>
                  <a:ext uri="{FF2B5EF4-FFF2-40B4-BE49-F238E27FC236}">
                    <a16:creationId xmlns:a16="http://schemas.microsoft.com/office/drawing/2014/main" id="{59775D00-DA71-4974-B3AC-3A23EE485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4" y="2314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3 h 23"/>
                  <a:gd name="T4" fmla="*/ 12 w 24"/>
                  <a:gd name="T5" fmla="*/ 0 h 23"/>
                  <a:gd name="T6" fmla="*/ 0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5" y="23"/>
                      <a:pt x="23" y="16"/>
                      <a:pt x="23" y="13"/>
                    </a:cubicBezTo>
                    <a:cubicBezTo>
                      <a:pt x="24" y="9"/>
                      <a:pt x="16" y="1"/>
                      <a:pt x="12" y="0"/>
                    </a:cubicBezTo>
                    <a:cubicBezTo>
                      <a:pt x="8" y="0"/>
                      <a:pt x="0" y="7"/>
                      <a:pt x="0" y="12"/>
                    </a:cubicBezTo>
                    <a:cubicBezTo>
                      <a:pt x="0" y="15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1114">
                <a:extLst>
                  <a:ext uri="{FF2B5EF4-FFF2-40B4-BE49-F238E27FC236}">
                    <a16:creationId xmlns:a16="http://schemas.microsoft.com/office/drawing/2014/main" id="{385BB5E0-D370-4A5D-85C3-264A0ABA2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5" y="2104"/>
                <a:ext cx="65" cy="65"/>
              </a:xfrm>
              <a:custGeom>
                <a:avLst/>
                <a:gdLst>
                  <a:gd name="T0" fmla="*/ 20 w 25"/>
                  <a:gd name="T1" fmla="*/ 19 h 25"/>
                  <a:gd name="T2" fmla="*/ 20 w 25"/>
                  <a:gd name="T3" fmla="*/ 5 h 25"/>
                  <a:gd name="T4" fmla="*/ 13 w 25"/>
                  <a:gd name="T5" fmla="*/ 0 h 25"/>
                  <a:gd name="T6" fmla="*/ 6 w 25"/>
                  <a:gd name="T7" fmla="*/ 4 h 25"/>
                  <a:gd name="T8" fmla="*/ 7 w 25"/>
                  <a:gd name="T9" fmla="*/ 20 h 25"/>
                  <a:gd name="T10" fmla="*/ 20 w 25"/>
                  <a:gd name="T1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5">
                    <a:moveTo>
                      <a:pt x="20" y="19"/>
                    </a:moveTo>
                    <a:cubicBezTo>
                      <a:pt x="25" y="14"/>
                      <a:pt x="25" y="10"/>
                      <a:pt x="20" y="5"/>
                    </a:cubicBezTo>
                    <a:cubicBezTo>
                      <a:pt x="18" y="3"/>
                      <a:pt x="15" y="2"/>
                      <a:pt x="13" y="0"/>
                    </a:cubicBezTo>
                    <a:cubicBezTo>
                      <a:pt x="11" y="2"/>
                      <a:pt x="8" y="3"/>
                      <a:pt x="6" y="4"/>
                    </a:cubicBezTo>
                    <a:cubicBezTo>
                      <a:pt x="0" y="11"/>
                      <a:pt x="0" y="14"/>
                      <a:pt x="7" y="20"/>
                    </a:cubicBezTo>
                    <a:cubicBezTo>
                      <a:pt x="11" y="25"/>
                      <a:pt x="16" y="24"/>
                      <a:pt x="2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Freeform 1115">
                <a:extLst>
                  <a:ext uri="{FF2B5EF4-FFF2-40B4-BE49-F238E27FC236}">
                    <a16:creationId xmlns:a16="http://schemas.microsoft.com/office/drawing/2014/main" id="{F962A01A-7573-413E-8D4D-A490CA61C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4" y="2104"/>
                <a:ext cx="62" cy="62"/>
              </a:xfrm>
              <a:custGeom>
                <a:avLst/>
                <a:gdLst>
                  <a:gd name="T0" fmla="*/ 12 w 24"/>
                  <a:gd name="T1" fmla="*/ 24 h 24"/>
                  <a:gd name="T2" fmla="*/ 23 w 24"/>
                  <a:gd name="T3" fmla="*/ 12 h 24"/>
                  <a:gd name="T4" fmla="*/ 11 w 24"/>
                  <a:gd name="T5" fmla="*/ 1 h 24"/>
                  <a:gd name="T6" fmla="*/ 0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6" y="23"/>
                      <a:pt x="24" y="15"/>
                      <a:pt x="23" y="12"/>
                    </a:cubicBezTo>
                    <a:cubicBezTo>
                      <a:pt x="23" y="7"/>
                      <a:pt x="14" y="0"/>
                      <a:pt x="11" y="1"/>
                    </a:cubicBezTo>
                    <a:cubicBezTo>
                      <a:pt x="7" y="1"/>
                      <a:pt x="0" y="9"/>
                      <a:pt x="0" y="12"/>
                    </a:cubicBezTo>
                    <a:cubicBezTo>
                      <a:pt x="0" y="16"/>
                      <a:pt x="8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Freeform 1116">
                <a:extLst>
                  <a:ext uri="{FF2B5EF4-FFF2-40B4-BE49-F238E27FC236}">
                    <a16:creationId xmlns:a16="http://schemas.microsoft.com/office/drawing/2014/main" id="{9C6807B4-7716-46D9-8604-6B86F76F6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5" y="2104"/>
                <a:ext cx="60" cy="65"/>
              </a:xfrm>
              <a:custGeom>
                <a:avLst/>
                <a:gdLst>
                  <a:gd name="T0" fmla="*/ 20 w 23"/>
                  <a:gd name="T1" fmla="*/ 18 h 25"/>
                  <a:gd name="T2" fmla="*/ 20 w 23"/>
                  <a:gd name="T3" fmla="*/ 6 h 25"/>
                  <a:gd name="T4" fmla="*/ 3 w 23"/>
                  <a:gd name="T5" fmla="*/ 6 h 25"/>
                  <a:gd name="T6" fmla="*/ 0 w 23"/>
                  <a:gd name="T7" fmla="*/ 12 h 25"/>
                  <a:gd name="T8" fmla="*/ 2 w 23"/>
                  <a:gd name="T9" fmla="*/ 17 h 25"/>
                  <a:gd name="T10" fmla="*/ 20 w 23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5">
                    <a:moveTo>
                      <a:pt x="20" y="18"/>
                    </a:moveTo>
                    <a:cubicBezTo>
                      <a:pt x="23" y="14"/>
                      <a:pt x="23" y="10"/>
                      <a:pt x="20" y="6"/>
                    </a:cubicBezTo>
                    <a:cubicBezTo>
                      <a:pt x="14" y="0"/>
                      <a:pt x="8" y="0"/>
                      <a:pt x="3" y="6"/>
                    </a:cubicBezTo>
                    <a:cubicBezTo>
                      <a:pt x="2" y="8"/>
                      <a:pt x="1" y="10"/>
                      <a:pt x="0" y="12"/>
                    </a:cubicBezTo>
                    <a:cubicBezTo>
                      <a:pt x="1" y="14"/>
                      <a:pt x="1" y="16"/>
                      <a:pt x="2" y="17"/>
                    </a:cubicBezTo>
                    <a:cubicBezTo>
                      <a:pt x="7" y="24"/>
                      <a:pt x="15" y="25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Freeform 1117">
                <a:extLst>
                  <a:ext uri="{FF2B5EF4-FFF2-40B4-BE49-F238E27FC236}">
                    <a16:creationId xmlns:a16="http://schemas.microsoft.com/office/drawing/2014/main" id="{1CA56E2B-ED7D-4DD7-B7C2-1D8818A63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" y="2314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4 w 24"/>
                  <a:gd name="T3" fmla="*/ 12 h 23"/>
                  <a:gd name="T4" fmla="*/ 13 w 24"/>
                  <a:gd name="T5" fmla="*/ 0 h 23"/>
                  <a:gd name="T6" fmla="*/ 1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6" y="23"/>
                      <a:pt x="23" y="16"/>
                      <a:pt x="24" y="12"/>
                    </a:cubicBezTo>
                    <a:cubicBezTo>
                      <a:pt x="24" y="9"/>
                      <a:pt x="17" y="1"/>
                      <a:pt x="13" y="0"/>
                    </a:cubicBezTo>
                    <a:cubicBezTo>
                      <a:pt x="9" y="0"/>
                      <a:pt x="1" y="7"/>
                      <a:pt x="1" y="12"/>
                    </a:cubicBezTo>
                    <a:cubicBezTo>
                      <a:pt x="0" y="15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1118">
                <a:extLst>
                  <a:ext uri="{FF2B5EF4-FFF2-40B4-BE49-F238E27FC236}">
                    <a16:creationId xmlns:a16="http://schemas.microsoft.com/office/drawing/2014/main" id="{D29183C1-A486-4648-9FAC-FB55191E1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" y="2312"/>
                <a:ext cx="60" cy="64"/>
              </a:xfrm>
              <a:custGeom>
                <a:avLst/>
                <a:gdLst>
                  <a:gd name="T0" fmla="*/ 20 w 23"/>
                  <a:gd name="T1" fmla="*/ 18 h 25"/>
                  <a:gd name="T2" fmla="*/ 20 w 23"/>
                  <a:gd name="T3" fmla="*/ 7 h 25"/>
                  <a:gd name="T4" fmla="*/ 3 w 23"/>
                  <a:gd name="T5" fmla="*/ 7 h 25"/>
                  <a:gd name="T6" fmla="*/ 0 w 23"/>
                  <a:gd name="T7" fmla="*/ 13 h 25"/>
                  <a:gd name="T8" fmla="*/ 2 w 23"/>
                  <a:gd name="T9" fmla="*/ 18 h 25"/>
                  <a:gd name="T10" fmla="*/ 20 w 23"/>
                  <a:gd name="T11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5">
                    <a:moveTo>
                      <a:pt x="20" y="18"/>
                    </a:moveTo>
                    <a:cubicBezTo>
                      <a:pt x="23" y="14"/>
                      <a:pt x="23" y="11"/>
                      <a:pt x="20" y="7"/>
                    </a:cubicBezTo>
                    <a:cubicBezTo>
                      <a:pt x="14" y="0"/>
                      <a:pt x="8" y="0"/>
                      <a:pt x="3" y="7"/>
                    </a:cubicBezTo>
                    <a:cubicBezTo>
                      <a:pt x="2" y="9"/>
                      <a:pt x="1" y="11"/>
                      <a:pt x="0" y="13"/>
                    </a:cubicBezTo>
                    <a:cubicBezTo>
                      <a:pt x="1" y="15"/>
                      <a:pt x="1" y="17"/>
                      <a:pt x="2" y="18"/>
                    </a:cubicBezTo>
                    <a:cubicBezTo>
                      <a:pt x="7" y="25"/>
                      <a:pt x="15" y="25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Freeform 1119">
                <a:extLst>
                  <a:ext uri="{FF2B5EF4-FFF2-40B4-BE49-F238E27FC236}">
                    <a16:creationId xmlns:a16="http://schemas.microsoft.com/office/drawing/2014/main" id="{13AF760E-D0D4-4210-9643-41ADF679C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7" y="2314"/>
                <a:ext cx="65" cy="60"/>
              </a:xfrm>
              <a:custGeom>
                <a:avLst/>
                <a:gdLst>
                  <a:gd name="T0" fmla="*/ 7 w 25"/>
                  <a:gd name="T1" fmla="*/ 21 h 23"/>
                  <a:gd name="T2" fmla="*/ 18 w 25"/>
                  <a:gd name="T3" fmla="*/ 21 h 23"/>
                  <a:gd name="T4" fmla="*/ 18 w 25"/>
                  <a:gd name="T5" fmla="*/ 3 h 23"/>
                  <a:gd name="T6" fmla="*/ 12 w 25"/>
                  <a:gd name="T7" fmla="*/ 0 h 23"/>
                  <a:gd name="T8" fmla="*/ 7 w 25"/>
                  <a:gd name="T9" fmla="*/ 3 h 23"/>
                  <a:gd name="T10" fmla="*/ 7 w 25"/>
                  <a:gd name="T11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3">
                    <a:moveTo>
                      <a:pt x="7" y="21"/>
                    </a:moveTo>
                    <a:cubicBezTo>
                      <a:pt x="11" y="23"/>
                      <a:pt x="14" y="23"/>
                      <a:pt x="18" y="21"/>
                    </a:cubicBezTo>
                    <a:cubicBezTo>
                      <a:pt x="25" y="15"/>
                      <a:pt x="25" y="7"/>
                      <a:pt x="18" y="3"/>
                    </a:cubicBezTo>
                    <a:cubicBezTo>
                      <a:pt x="16" y="2"/>
                      <a:pt x="14" y="1"/>
                      <a:pt x="12" y="0"/>
                    </a:cubicBezTo>
                    <a:cubicBezTo>
                      <a:pt x="10" y="1"/>
                      <a:pt x="9" y="2"/>
                      <a:pt x="7" y="3"/>
                    </a:cubicBezTo>
                    <a:cubicBezTo>
                      <a:pt x="0" y="7"/>
                      <a:pt x="0" y="15"/>
                      <a:pt x="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Freeform 1120">
                <a:extLst>
                  <a:ext uri="{FF2B5EF4-FFF2-40B4-BE49-F238E27FC236}">
                    <a16:creationId xmlns:a16="http://schemas.microsoft.com/office/drawing/2014/main" id="{9FF7116A-B20D-4945-B786-7BCE21809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" y="2633"/>
                <a:ext cx="59" cy="62"/>
              </a:xfrm>
              <a:custGeom>
                <a:avLst/>
                <a:gdLst>
                  <a:gd name="T0" fmla="*/ 12 w 23"/>
                  <a:gd name="T1" fmla="*/ 23 h 24"/>
                  <a:gd name="T2" fmla="*/ 23 w 23"/>
                  <a:gd name="T3" fmla="*/ 11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2" y="23"/>
                    </a:moveTo>
                    <a:cubicBezTo>
                      <a:pt x="16" y="23"/>
                      <a:pt x="23" y="15"/>
                      <a:pt x="23" y="11"/>
                    </a:cubicBezTo>
                    <a:cubicBezTo>
                      <a:pt x="23" y="7"/>
                      <a:pt x="15" y="0"/>
                      <a:pt x="12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4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Freeform 1121">
                <a:extLst>
                  <a:ext uri="{FF2B5EF4-FFF2-40B4-BE49-F238E27FC236}">
                    <a16:creationId xmlns:a16="http://schemas.microsoft.com/office/drawing/2014/main" id="{704CD7CD-4073-437B-A756-2CB7AC1BC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" y="2633"/>
                <a:ext cx="62" cy="60"/>
              </a:xfrm>
              <a:custGeom>
                <a:avLst/>
                <a:gdLst>
                  <a:gd name="T0" fmla="*/ 12 w 24"/>
                  <a:gd name="T1" fmla="*/ 23 h 23"/>
                  <a:gd name="T2" fmla="*/ 23 w 24"/>
                  <a:gd name="T3" fmla="*/ 12 h 23"/>
                  <a:gd name="T4" fmla="*/ 12 w 24"/>
                  <a:gd name="T5" fmla="*/ 0 h 23"/>
                  <a:gd name="T6" fmla="*/ 0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16" y="23"/>
                      <a:pt x="23" y="16"/>
                      <a:pt x="23" y="12"/>
                    </a:cubicBezTo>
                    <a:cubicBezTo>
                      <a:pt x="24" y="8"/>
                      <a:pt x="16" y="0"/>
                      <a:pt x="12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0" y="16"/>
                      <a:pt x="8" y="23"/>
                      <a:pt x="1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6" name="Freeform 1122">
                <a:extLst>
                  <a:ext uri="{FF2B5EF4-FFF2-40B4-BE49-F238E27FC236}">
                    <a16:creationId xmlns:a16="http://schemas.microsoft.com/office/drawing/2014/main" id="{2726569E-6E73-4E70-966F-E2168F38B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" y="2633"/>
                <a:ext cx="65" cy="62"/>
              </a:xfrm>
              <a:custGeom>
                <a:avLst/>
                <a:gdLst>
                  <a:gd name="T0" fmla="*/ 20 w 25"/>
                  <a:gd name="T1" fmla="*/ 19 h 24"/>
                  <a:gd name="T2" fmla="*/ 20 w 25"/>
                  <a:gd name="T3" fmla="*/ 5 h 24"/>
                  <a:gd name="T4" fmla="*/ 13 w 25"/>
                  <a:gd name="T5" fmla="*/ 0 h 24"/>
                  <a:gd name="T6" fmla="*/ 6 w 25"/>
                  <a:gd name="T7" fmla="*/ 4 h 24"/>
                  <a:gd name="T8" fmla="*/ 6 w 25"/>
                  <a:gd name="T9" fmla="*/ 20 h 24"/>
                  <a:gd name="T10" fmla="*/ 20 w 25"/>
                  <a:gd name="T11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20" y="19"/>
                    </a:moveTo>
                    <a:cubicBezTo>
                      <a:pt x="25" y="14"/>
                      <a:pt x="25" y="9"/>
                      <a:pt x="20" y="5"/>
                    </a:cubicBezTo>
                    <a:cubicBezTo>
                      <a:pt x="18" y="3"/>
                      <a:pt x="15" y="1"/>
                      <a:pt x="13" y="0"/>
                    </a:cubicBezTo>
                    <a:cubicBezTo>
                      <a:pt x="10" y="1"/>
                      <a:pt x="8" y="2"/>
                      <a:pt x="6" y="4"/>
                    </a:cubicBezTo>
                    <a:cubicBezTo>
                      <a:pt x="0" y="10"/>
                      <a:pt x="0" y="13"/>
                      <a:pt x="6" y="20"/>
                    </a:cubicBezTo>
                    <a:cubicBezTo>
                      <a:pt x="11" y="24"/>
                      <a:pt x="15" y="24"/>
                      <a:pt x="2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Freeform 1123">
                <a:extLst>
                  <a:ext uri="{FF2B5EF4-FFF2-40B4-BE49-F238E27FC236}">
                    <a16:creationId xmlns:a16="http://schemas.microsoft.com/office/drawing/2014/main" id="{022DDE17-E919-40DF-BAAE-6404AA6B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" y="2630"/>
                <a:ext cx="65" cy="63"/>
              </a:xfrm>
              <a:custGeom>
                <a:avLst/>
                <a:gdLst>
                  <a:gd name="T0" fmla="*/ 12 w 25"/>
                  <a:gd name="T1" fmla="*/ 24 h 24"/>
                  <a:gd name="T2" fmla="*/ 18 w 25"/>
                  <a:gd name="T3" fmla="*/ 20 h 24"/>
                  <a:gd name="T4" fmla="*/ 19 w 25"/>
                  <a:gd name="T5" fmla="*/ 5 h 24"/>
                  <a:gd name="T6" fmla="*/ 5 w 25"/>
                  <a:gd name="T7" fmla="*/ 5 h 24"/>
                  <a:gd name="T8" fmla="*/ 1 w 25"/>
                  <a:gd name="T9" fmla="*/ 13 h 24"/>
                  <a:gd name="T10" fmla="*/ 12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2" y="24"/>
                    </a:moveTo>
                    <a:cubicBezTo>
                      <a:pt x="14" y="23"/>
                      <a:pt x="17" y="22"/>
                      <a:pt x="18" y="20"/>
                    </a:cubicBezTo>
                    <a:cubicBezTo>
                      <a:pt x="24" y="15"/>
                      <a:pt x="25" y="12"/>
                      <a:pt x="19" y="5"/>
                    </a:cubicBezTo>
                    <a:cubicBezTo>
                      <a:pt x="14" y="0"/>
                      <a:pt x="10" y="0"/>
                      <a:pt x="5" y="5"/>
                    </a:cubicBezTo>
                    <a:cubicBezTo>
                      <a:pt x="3" y="7"/>
                      <a:pt x="1" y="10"/>
                      <a:pt x="1" y="13"/>
                    </a:cubicBezTo>
                    <a:cubicBezTo>
                      <a:pt x="0" y="17"/>
                      <a:pt x="8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8" name="Freeform 1124">
                <a:extLst>
                  <a:ext uri="{FF2B5EF4-FFF2-40B4-BE49-F238E27FC236}">
                    <a16:creationId xmlns:a16="http://schemas.microsoft.com/office/drawing/2014/main" id="{9DE83B13-D3B2-4233-AA16-1FCB79B94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" y="2208"/>
                <a:ext cx="62" cy="62"/>
              </a:xfrm>
              <a:custGeom>
                <a:avLst/>
                <a:gdLst>
                  <a:gd name="T0" fmla="*/ 13 w 24"/>
                  <a:gd name="T1" fmla="*/ 24 h 24"/>
                  <a:gd name="T2" fmla="*/ 20 w 24"/>
                  <a:gd name="T3" fmla="*/ 19 h 24"/>
                  <a:gd name="T4" fmla="*/ 20 w 24"/>
                  <a:gd name="T5" fmla="*/ 6 h 24"/>
                  <a:gd name="T6" fmla="*/ 4 w 24"/>
                  <a:gd name="T7" fmla="*/ 7 h 24"/>
                  <a:gd name="T8" fmla="*/ 1 w 24"/>
                  <a:gd name="T9" fmla="*/ 13 h 24"/>
                  <a:gd name="T10" fmla="*/ 13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cubicBezTo>
                      <a:pt x="15" y="23"/>
                      <a:pt x="18" y="21"/>
                      <a:pt x="20" y="19"/>
                    </a:cubicBezTo>
                    <a:cubicBezTo>
                      <a:pt x="24" y="15"/>
                      <a:pt x="24" y="11"/>
                      <a:pt x="20" y="6"/>
                    </a:cubicBezTo>
                    <a:cubicBezTo>
                      <a:pt x="15" y="0"/>
                      <a:pt x="9" y="0"/>
                      <a:pt x="4" y="7"/>
                    </a:cubicBezTo>
                    <a:cubicBezTo>
                      <a:pt x="2" y="8"/>
                      <a:pt x="1" y="11"/>
                      <a:pt x="1" y="13"/>
                    </a:cubicBezTo>
                    <a:cubicBezTo>
                      <a:pt x="0" y="17"/>
                      <a:pt x="8" y="24"/>
                      <a:pt x="1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Freeform 1125">
                <a:extLst>
                  <a:ext uri="{FF2B5EF4-FFF2-40B4-BE49-F238E27FC236}">
                    <a16:creationId xmlns:a16="http://schemas.microsoft.com/office/drawing/2014/main" id="{7F36FCCE-0007-4AB7-9EB5-DF5644931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9" y="2314"/>
                <a:ext cx="62" cy="62"/>
              </a:xfrm>
              <a:custGeom>
                <a:avLst/>
                <a:gdLst>
                  <a:gd name="T0" fmla="*/ 18 w 24"/>
                  <a:gd name="T1" fmla="*/ 20 h 24"/>
                  <a:gd name="T2" fmla="*/ 18 w 24"/>
                  <a:gd name="T3" fmla="*/ 3 h 24"/>
                  <a:gd name="T4" fmla="*/ 11 w 24"/>
                  <a:gd name="T5" fmla="*/ 0 h 24"/>
                  <a:gd name="T6" fmla="*/ 0 w 24"/>
                  <a:gd name="T7" fmla="*/ 12 h 24"/>
                  <a:gd name="T8" fmla="*/ 5 w 24"/>
                  <a:gd name="T9" fmla="*/ 20 h 24"/>
                  <a:gd name="T10" fmla="*/ 18 w 24"/>
                  <a:gd name="T11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20"/>
                    </a:moveTo>
                    <a:cubicBezTo>
                      <a:pt x="24" y="15"/>
                      <a:pt x="24" y="8"/>
                      <a:pt x="18" y="3"/>
                    </a:cubicBezTo>
                    <a:cubicBezTo>
                      <a:pt x="16" y="2"/>
                      <a:pt x="13" y="1"/>
                      <a:pt x="11" y="0"/>
                    </a:cubicBezTo>
                    <a:cubicBezTo>
                      <a:pt x="8" y="0"/>
                      <a:pt x="0" y="8"/>
                      <a:pt x="0" y="12"/>
                    </a:cubicBezTo>
                    <a:cubicBezTo>
                      <a:pt x="1" y="14"/>
                      <a:pt x="3" y="18"/>
                      <a:pt x="5" y="20"/>
                    </a:cubicBezTo>
                    <a:cubicBezTo>
                      <a:pt x="9" y="24"/>
                      <a:pt x="13" y="24"/>
                      <a:pt x="1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0" name="Freeform 1126">
                <a:extLst>
                  <a:ext uri="{FF2B5EF4-FFF2-40B4-BE49-F238E27FC236}">
                    <a16:creationId xmlns:a16="http://schemas.microsoft.com/office/drawing/2014/main" id="{509A0834-3F4E-4EE0-A0DE-FF6F307E6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2840"/>
                <a:ext cx="65" cy="65"/>
              </a:xfrm>
              <a:custGeom>
                <a:avLst/>
                <a:gdLst>
                  <a:gd name="T0" fmla="*/ 20 w 25"/>
                  <a:gd name="T1" fmla="*/ 19 h 25"/>
                  <a:gd name="T2" fmla="*/ 20 w 25"/>
                  <a:gd name="T3" fmla="*/ 5 h 25"/>
                  <a:gd name="T4" fmla="*/ 13 w 25"/>
                  <a:gd name="T5" fmla="*/ 0 h 25"/>
                  <a:gd name="T6" fmla="*/ 6 w 25"/>
                  <a:gd name="T7" fmla="*/ 4 h 25"/>
                  <a:gd name="T8" fmla="*/ 6 w 25"/>
                  <a:gd name="T9" fmla="*/ 20 h 25"/>
                  <a:gd name="T10" fmla="*/ 20 w 25"/>
                  <a:gd name="T1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5">
                    <a:moveTo>
                      <a:pt x="20" y="19"/>
                    </a:moveTo>
                    <a:cubicBezTo>
                      <a:pt x="25" y="14"/>
                      <a:pt x="25" y="10"/>
                      <a:pt x="20" y="5"/>
                    </a:cubicBezTo>
                    <a:cubicBezTo>
                      <a:pt x="18" y="3"/>
                      <a:pt x="15" y="2"/>
                      <a:pt x="13" y="0"/>
                    </a:cubicBezTo>
                    <a:cubicBezTo>
                      <a:pt x="10" y="2"/>
                      <a:pt x="8" y="3"/>
                      <a:pt x="6" y="4"/>
                    </a:cubicBezTo>
                    <a:cubicBezTo>
                      <a:pt x="0" y="11"/>
                      <a:pt x="0" y="14"/>
                      <a:pt x="6" y="20"/>
                    </a:cubicBezTo>
                    <a:cubicBezTo>
                      <a:pt x="11" y="25"/>
                      <a:pt x="15" y="24"/>
                      <a:pt x="2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Freeform 1127">
                <a:extLst>
                  <a:ext uri="{FF2B5EF4-FFF2-40B4-BE49-F238E27FC236}">
                    <a16:creationId xmlns:a16="http://schemas.microsoft.com/office/drawing/2014/main" id="{7ABD85F7-41FB-42C0-8BAF-C23070771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628"/>
                <a:ext cx="42" cy="70"/>
              </a:xfrm>
              <a:custGeom>
                <a:avLst/>
                <a:gdLst>
                  <a:gd name="T0" fmla="*/ 4 w 16"/>
                  <a:gd name="T1" fmla="*/ 27 h 27"/>
                  <a:gd name="T2" fmla="*/ 15 w 16"/>
                  <a:gd name="T3" fmla="*/ 13 h 27"/>
                  <a:gd name="T4" fmla="*/ 4 w 16"/>
                  <a:gd name="T5" fmla="*/ 0 h 27"/>
                  <a:gd name="T6" fmla="*/ 0 w 16"/>
                  <a:gd name="T7" fmla="*/ 4 h 27"/>
                  <a:gd name="T8" fmla="*/ 0 w 16"/>
                  <a:gd name="T9" fmla="*/ 13 h 27"/>
                  <a:gd name="T10" fmla="*/ 0 w 16"/>
                  <a:gd name="T11" fmla="*/ 24 h 27"/>
                  <a:gd name="T12" fmla="*/ 4 w 16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7">
                    <a:moveTo>
                      <a:pt x="4" y="27"/>
                    </a:moveTo>
                    <a:cubicBezTo>
                      <a:pt x="11" y="27"/>
                      <a:pt x="16" y="21"/>
                      <a:pt x="15" y="13"/>
                    </a:cubicBezTo>
                    <a:cubicBezTo>
                      <a:pt x="15" y="5"/>
                      <a:pt x="11" y="1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7"/>
                      <a:pt x="0" y="10"/>
                      <a:pt x="0" y="13"/>
                    </a:cubicBezTo>
                    <a:cubicBezTo>
                      <a:pt x="0" y="17"/>
                      <a:pt x="0" y="20"/>
                      <a:pt x="0" y="24"/>
                    </a:cubicBezTo>
                    <a:cubicBezTo>
                      <a:pt x="0" y="27"/>
                      <a:pt x="1" y="27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2" name="Freeform 1128">
                <a:extLst>
                  <a:ext uri="{FF2B5EF4-FFF2-40B4-BE49-F238E27FC236}">
                    <a16:creationId xmlns:a16="http://schemas.microsoft.com/office/drawing/2014/main" id="{8715FA01-68F4-46A2-930F-5DAE9B694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" y="2109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11 w 19"/>
                  <a:gd name="T5" fmla="*/ 1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8"/>
                      <a:pt x="19" y="11"/>
                    </a:cubicBezTo>
                    <a:cubicBezTo>
                      <a:pt x="19" y="4"/>
                      <a:pt x="17" y="1"/>
                      <a:pt x="11" y="1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2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Freeform 1129">
                <a:extLst>
                  <a:ext uri="{FF2B5EF4-FFF2-40B4-BE49-F238E27FC236}">
                    <a16:creationId xmlns:a16="http://schemas.microsoft.com/office/drawing/2014/main" id="{57CCDB85-E82C-4F08-88CF-AC61161A5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1" y="2638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2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4" name="Oval 1130">
                <a:extLst>
                  <a:ext uri="{FF2B5EF4-FFF2-40B4-BE49-F238E27FC236}">
                    <a16:creationId xmlns:a16="http://schemas.microsoft.com/office/drawing/2014/main" id="{BB112989-659F-4927-9E72-B1FBD375A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8" y="2742"/>
                <a:ext cx="52" cy="5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Freeform 1131">
                <a:extLst>
                  <a:ext uri="{FF2B5EF4-FFF2-40B4-BE49-F238E27FC236}">
                    <a16:creationId xmlns:a16="http://schemas.microsoft.com/office/drawing/2014/main" id="{F9CF9F0F-4C89-4341-9634-E216C599B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5" y="2638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6"/>
                      <a:pt x="3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6" name="Freeform 1132">
                <a:extLst>
                  <a:ext uri="{FF2B5EF4-FFF2-40B4-BE49-F238E27FC236}">
                    <a16:creationId xmlns:a16="http://schemas.microsoft.com/office/drawing/2014/main" id="{C217FAB3-545F-46D1-9009-26AE88734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7" y="2742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6" y="20"/>
                      <a:pt x="19" y="17"/>
                      <a:pt x="19" y="10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1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7" name="Freeform 1133">
                <a:extLst>
                  <a:ext uri="{FF2B5EF4-FFF2-40B4-BE49-F238E27FC236}">
                    <a16:creationId xmlns:a16="http://schemas.microsoft.com/office/drawing/2014/main" id="{584F3590-AD24-425F-BC4E-150D660AE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" y="2534"/>
                <a:ext cx="49" cy="50"/>
              </a:xfrm>
              <a:custGeom>
                <a:avLst/>
                <a:gdLst>
                  <a:gd name="T0" fmla="*/ 0 w 19"/>
                  <a:gd name="T1" fmla="*/ 9 h 19"/>
                  <a:gd name="T2" fmla="*/ 9 w 19"/>
                  <a:gd name="T3" fmla="*/ 19 h 19"/>
                  <a:gd name="T4" fmla="*/ 19 w 19"/>
                  <a:gd name="T5" fmla="*/ 10 h 19"/>
                  <a:gd name="T6" fmla="*/ 9 w 19"/>
                  <a:gd name="T7" fmla="*/ 0 h 19"/>
                  <a:gd name="T8" fmla="*/ 0 w 19"/>
                  <a:gd name="T9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cubicBezTo>
                      <a:pt x="0" y="16"/>
                      <a:pt x="3" y="19"/>
                      <a:pt x="9" y="19"/>
                    </a:cubicBezTo>
                    <a:cubicBezTo>
                      <a:pt x="16" y="19"/>
                      <a:pt x="19" y="16"/>
                      <a:pt x="19" y="10"/>
                    </a:cubicBezTo>
                    <a:cubicBezTo>
                      <a:pt x="19" y="2"/>
                      <a:pt x="17" y="0"/>
                      <a:pt x="9" y="0"/>
                    </a:cubicBezTo>
                    <a:cubicBezTo>
                      <a:pt x="3" y="0"/>
                      <a:pt x="0" y="2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8" name="Freeform 1134">
                <a:extLst>
                  <a:ext uri="{FF2B5EF4-FFF2-40B4-BE49-F238E27FC236}">
                    <a16:creationId xmlns:a16="http://schemas.microsoft.com/office/drawing/2014/main" id="{495215A3-C248-4B08-B4B2-31EEFE9EB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0" y="2742"/>
                <a:ext cx="50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9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6"/>
                      <a:pt x="2" y="19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9" name="Freeform 1135">
                <a:extLst>
                  <a:ext uri="{FF2B5EF4-FFF2-40B4-BE49-F238E27FC236}">
                    <a16:creationId xmlns:a16="http://schemas.microsoft.com/office/drawing/2014/main" id="{DA343689-E36E-4A76-8BA3-B242BB021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" y="2742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10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1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0" name="Freeform 1136">
                <a:extLst>
                  <a:ext uri="{FF2B5EF4-FFF2-40B4-BE49-F238E27FC236}">
                    <a16:creationId xmlns:a16="http://schemas.microsoft.com/office/drawing/2014/main" id="{B0D23E27-AF28-4317-B587-CEC6B4702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4" y="2742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9 h 20"/>
                  <a:gd name="T4" fmla="*/ 9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9"/>
                    </a:cubicBezTo>
                    <a:cubicBezTo>
                      <a:pt x="19" y="3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1" name="Freeform 1137">
                <a:extLst>
                  <a:ext uri="{FF2B5EF4-FFF2-40B4-BE49-F238E27FC236}">
                    <a16:creationId xmlns:a16="http://schemas.microsoft.com/office/drawing/2014/main" id="{03C6DF04-4CAF-4BF5-ADF8-733161780E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8" y="2534"/>
                <a:ext cx="50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6"/>
                      <a:pt x="19" y="10"/>
                    </a:cubicBezTo>
                    <a:cubicBezTo>
                      <a:pt x="19" y="2"/>
                      <a:pt x="16" y="0"/>
                      <a:pt x="9" y="0"/>
                    </a:cubicBezTo>
                    <a:cubicBezTo>
                      <a:pt x="2" y="0"/>
                      <a:pt x="0" y="2"/>
                      <a:pt x="0" y="9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2" name="Freeform 1138">
                <a:extLst>
                  <a:ext uri="{FF2B5EF4-FFF2-40B4-BE49-F238E27FC236}">
                    <a16:creationId xmlns:a16="http://schemas.microsoft.com/office/drawing/2014/main" id="{01C8DA5F-6BDF-432E-A1A4-76CF8B333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" y="2001"/>
                <a:ext cx="50" cy="51"/>
              </a:xfrm>
              <a:custGeom>
                <a:avLst/>
                <a:gdLst>
                  <a:gd name="T0" fmla="*/ 9 w 19"/>
                  <a:gd name="T1" fmla="*/ 19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9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19"/>
                    </a:moveTo>
                    <a:cubicBezTo>
                      <a:pt x="17" y="20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3" name="Freeform 1139">
                <a:extLst>
                  <a:ext uri="{FF2B5EF4-FFF2-40B4-BE49-F238E27FC236}">
                    <a16:creationId xmlns:a16="http://schemas.microsoft.com/office/drawing/2014/main" id="{B84CB5B3-7142-4870-8E92-07B3796127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4" y="2001"/>
                <a:ext cx="52" cy="51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9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7" y="20"/>
                      <a:pt x="20" y="17"/>
                      <a:pt x="20" y="9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4" name="Freeform 1140">
                <a:extLst>
                  <a:ext uri="{FF2B5EF4-FFF2-40B4-BE49-F238E27FC236}">
                    <a16:creationId xmlns:a16="http://schemas.microsoft.com/office/drawing/2014/main" id="{08C39FC5-9A6F-4CF6-8EFE-0DE3735D5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" y="2001"/>
                <a:ext cx="50" cy="51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9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19"/>
                      <a:pt x="19" y="17"/>
                      <a:pt x="19" y="9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2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5" name="Freeform 1141">
                <a:extLst>
                  <a:ext uri="{FF2B5EF4-FFF2-40B4-BE49-F238E27FC236}">
                    <a16:creationId xmlns:a16="http://schemas.microsoft.com/office/drawing/2014/main" id="{C8F850CA-D505-4B22-8B3B-C0F6F8063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" y="2001"/>
                <a:ext cx="50" cy="51"/>
              </a:xfrm>
              <a:custGeom>
                <a:avLst/>
                <a:gdLst>
                  <a:gd name="T0" fmla="*/ 9 w 19"/>
                  <a:gd name="T1" fmla="*/ 19 h 20"/>
                  <a:gd name="T2" fmla="*/ 19 w 19"/>
                  <a:gd name="T3" fmla="*/ 11 h 20"/>
                  <a:gd name="T4" fmla="*/ 11 w 19"/>
                  <a:gd name="T5" fmla="*/ 0 h 20"/>
                  <a:gd name="T6" fmla="*/ 0 w 19"/>
                  <a:gd name="T7" fmla="*/ 9 h 20"/>
                  <a:gd name="T8" fmla="*/ 9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19"/>
                    </a:moveTo>
                    <a:cubicBezTo>
                      <a:pt x="16" y="20"/>
                      <a:pt x="19" y="17"/>
                      <a:pt x="19" y="11"/>
                    </a:cubicBezTo>
                    <a:cubicBezTo>
                      <a:pt x="19" y="4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7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6" name="Freeform 1142">
                <a:extLst>
                  <a:ext uri="{FF2B5EF4-FFF2-40B4-BE49-F238E27FC236}">
                    <a16:creationId xmlns:a16="http://schemas.microsoft.com/office/drawing/2014/main" id="{40F788C1-DE34-414E-973D-5DC1B7B27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3" y="2001"/>
                <a:ext cx="52" cy="51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7" y="19"/>
                      <a:pt x="20" y="17"/>
                      <a:pt x="20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7" name="Freeform 1143">
                <a:extLst>
                  <a:ext uri="{FF2B5EF4-FFF2-40B4-BE49-F238E27FC236}">
                    <a16:creationId xmlns:a16="http://schemas.microsoft.com/office/drawing/2014/main" id="{2BF1305F-316B-4079-AD68-AF23E8A34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9" y="2001"/>
                <a:ext cx="50" cy="51"/>
              </a:xfrm>
              <a:custGeom>
                <a:avLst/>
                <a:gdLst>
                  <a:gd name="T0" fmla="*/ 9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9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2" y="20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8" name="Freeform 1144">
                <a:extLst>
                  <a:ext uri="{FF2B5EF4-FFF2-40B4-BE49-F238E27FC236}">
                    <a16:creationId xmlns:a16="http://schemas.microsoft.com/office/drawing/2014/main" id="{EAB88160-473F-457D-8013-CCF18D653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2001"/>
                <a:ext cx="49" cy="51"/>
              </a:xfrm>
              <a:custGeom>
                <a:avLst/>
                <a:gdLst>
                  <a:gd name="T0" fmla="*/ 0 w 19"/>
                  <a:gd name="T1" fmla="*/ 10 h 20"/>
                  <a:gd name="T2" fmla="*/ 10 w 19"/>
                  <a:gd name="T3" fmla="*/ 19 h 20"/>
                  <a:gd name="T4" fmla="*/ 19 w 19"/>
                  <a:gd name="T5" fmla="*/ 10 h 20"/>
                  <a:gd name="T6" fmla="*/ 10 w 19"/>
                  <a:gd name="T7" fmla="*/ 0 h 20"/>
                  <a:gd name="T8" fmla="*/ 0 w 19"/>
                  <a:gd name="T9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0" y="10"/>
                    </a:moveTo>
                    <a:cubicBezTo>
                      <a:pt x="0" y="17"/>
                      <a:pt x="3" y="20"/>
                      <a:pt x="10" y="19"/>
                    </a:cubicBez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2" y="0"/>
                      <a:pt x="0" y="3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9" name="Freeform 1145">
                <a:extLst>
                  <a:ext uri="{FF2B5EF4-FFF2-40B4-BE49-F238E27FC236}">
                    <a16:creationId xmlns:a16="http://schemas.microsoft.com/office/drawing/2014/main" id="{D310EE38-EFA8-43D3-89C3-514FF040D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" y="2001"/>
                <a:ext cx="52" cy="51"/>
              </a:xfrm>
              <a:custGeom>
                <a:avLst/>
                <a:gdLst>
                  <a:gd name="T0" fmla="*/ 0 w 20"/>
                  <a:gd name="T1" fmla="*/ 10 h 20"/>
                  <a:gd name="T2" fmla="*/ 10 w 20"/>
                  <a:gd name="T3" fmla="*/ 19 h 20"/>
                  <a:gd name="T4" fmla="*/ 19 w 20"/>
                  <a:gd name="T5" fmla="*/ 9 h 20"/>
                  <a:gd name="T6" fmla="*/ 9 w 20"/>
                  <a:gd name="T7" fmla="*/ 0 h 20"/>
                  <a:gd name="T8" fmla="*/ 0 w 20"/>
                  <a:gd name="T9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cubicBezTo>
                      <a:pt x="0" y="17"/>
                      <a:pt x="3" y="19"/>
                      <a:pt x="10" y="19"/>
                    </a:cubicBezTo>
                    <a:cubicBezTo>
                      <a:pt x="17" y="20"/>
                      <a:pt x="20" y="17"/>
                      <a:pt x="19" y="9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0" name="Freeform 1146">
                <a:extLst>
                  <a:ext uri="{FF2B5EF4-FFF2-40B4-BE49-F238E27FC236}">
                    <a16:creationId xmlns:a16="http://schemas.microsoft.com/office/drawing/2014/main" id="{204E47A6-45CD-43C5-9E2B-4B5CD5624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6" y="2001"/>
                <a:ext cx="52" cy="51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10 h 20"/>
                  <a:gd name="T4" fmla="*/ 10 w 20"/>
                  <a:gd name="T5" fmla="*/ 0 h 20"/>
                  <a:gd name="T6" fmla="*/ 1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7" y="19"/>
                      <a:pt x="20" y="17"/>
                      <a:pt x="20" y="10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1" y="10"/>
                    </a:cubicBezTo>
                    <a:cubicBezTo>
                      <a:pt x="1" y="17"/>
                      <a:pt x="3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1" name="Freeform 1147">
                <a:extLst>
                  <a:ext uri="{FF2B5EF4-FFF2-40B4-BE49-F238E27FC236}">
                    <a16:creationId xmlns:a16="http://schemas.microsoft.com/office/drawing/2014/main" id="{5861436B-5A00-44AF-A228-7B019297B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2" name="Freeform 1148">
                <a:extLst>
                  <a:ext uri="{FF2B5EF4-FFF2-40B4-BE49-F238E27FC236}">
                    <a16:creationId xmlns:a16="http://schemas.microsoft.com/office/drawing/2014/main" id="{5940A8C6-D658-4BC2-B0AF-138251748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7" y="19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3" name="Oval 1149">
                <a:extLst>
                  <a:ext uri="{FF2B5EF4-FFF2-40B4-BE49-F238E27FC236}">
                    <a16:creationId xmlns:a16="http://schemas.microsoft.com/office/drawing/2014/main" id="{13356A89-C528-4ADA-BAE3-F8F5BA055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4" y="2319"/>
                <a:ext cx="49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4" name="Freeform 1150">
                <a:extLst>
                  <a:ext uri="{FF2B5EF4-FFF2-40B4-BE49-F238E27FC236}">
                    <a16:creationId xmlns:a16="http://schemas.microsoft.com/office/drawing/2014/main" id="{7EE8980F-D0BF-4314-A764-DC94F4457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8" y="2319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19 w 20"/>
                  <a:gd name="T3" fmla="*/ 9 h 19"/>
                  <a:gd name="T4" fmla="*/ 9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7"/>
                      <a:pt x="19" y="9"/>
                    </a:cubicBezTo>
                    <a:cubicBezTo>
                      <a:pt x="19" y="2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5" name="Oval 1151">
                <a:extLst>
                  <a:ext uri="{FF2B5EF4-FFF2-40B4-BE49-F238E27FC236}">
                    <a16:creationId xmlns:a16="http://schemas.microsoft.com/office/drawing/2014/main" id="{D3BA04B2-CE41-47EA-9014-3C794B213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9" y="2319"/>
                <a:ext cx="51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6" name="Freeform 1152">
                <a:extLst>
                  <a:ext uri="{FF2B5EF4-FFF2-40B4-BE49-F238E27FC236}">
                    <a16:creationId xmlns:a16="http://schemas.microsoft.com/office/drawing/2014/main" id="{38B76BFC-6ACA-462B-B3A1-2392550AB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5" y="2319"/>
                <a:ext cx="49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7" name="Freeform 1153">
                <a:extLst>
                  <a:ext uri="{FF2B5EF4-FFF2-40B4-BE49-F238E27FC236}">
                    <a16:creationId xmlns:a16="http://schemas.microsoft.com/office/drawing/2014/main" id="{3B13238A-A2BB-4D42-A4AC-678B37EE0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1" y="2319"/>
                <a:ext cx="49" cy="50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7" y="19"/>
                      <a:pt x="19" y="17"/>
                      <a:pt x="19" y="9"/>
                    </a:cubicBezTo>
                    <a:cubicBezTo>
                      <a:pt x="19" y="2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8" name="Freeform 1154">
                <a:extLst>
                  <a:ext uri="{FF2B5EF4-FFF2-40B4-BE49-F238E27FC236}">
                    <a16:creationId xmlns:a16="http://schemas.microsoft.com/office/drawing/2014/main" id="{C00AE038-11DB-474F-95B2-C2AE5913B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" y="2423"/>
                <a:ext cx="50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9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7"/>
                      <a:pt x="19" y="11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2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9" name="Freeform 1155">
                <a:extLst>
                  <a:ext uri="{FF2B5EF4-FFF2-40B4-BE49-F238E27FC236}">
                    <a16:creationId xmlns:a16="http://schemas.microsoft.com/office/drawing/2014/main" id="{16B810FB-3292-4592-86CE-457E7ED09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9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20"/>
                      <a:pt x="19" y="17"/>
                      <a:pt x="19" y="9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2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0" name="Freeform 1156">
                <a:extLst>
                  <a:ext uri="{FF2B5EF4-FFF2-40B4-BE49-F238E27FC236}">
                    <a16:creationId xmlns:a16="http://schemas.microsoft.com/office/drawing/2014/main" id="{C9C86BF4-542E-4BDF-A2E1-146FA38A0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6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20"/>
                      <a:pt x="19" y="17"/>
                      <a:pt x="19" y="10"/>
                    </a:cubicBezTo>
                    <a:cubicBezTo>
                      <a:pt x="19" y="3"/>
                      <a:pt x="17" y="1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1" name="Oval 1157">
                <a:extLst>
                  <a:ext uri="{FF2B5EF4-FFF2-40B4-BE49-F238E27FC236}">
                    <a16:creationId xmlns:a16="http://schemas.microsoft.com/office/drawing/2014/main" id="{CF6BBA1C-C20A-45A5-B1B0-E7054C29A1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2" y="2534"/>
                <a:ext cx="49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2" name="Freeform 1158">
                <a:extLst>
                  <a:ext uri="{FF2B5EF4-FFF2-40B4-BE49-F238E27FC236}">
                    <a16:creationId xmlns:a16="http://schemas.microsoft.com/office/drawing/2014/main" id="{29582E84-B3C0-4492-BDF3-92DD8EC9F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" y="2534"/>
                <a:ext cx="50" cy="50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9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6" y="19"/>
                      <a:pt x="19" y="16"/>
                      <a:pt x="19" y="9"/>
                    </a:cubicBezTo>
                    <a:cubicBezTo>
                      <a:pt x="19" y="2"/>
                      <a:pt x="16" y="0"/>
                      <a:pt x="9" y="0"/>
                    </a:cubicBezTo>
                    <a:cubicBezTo>
                      <a:pt x="2" y="0"/>
                      <a:pt x="0" y="2"/>
                      <a:pt x="0" y="9"/>
                    </a:cubicBezTo>
                    <a:cubicBezTo>
                      <a:pt x="0" y="17"/>
                      <a:pt x="2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3" name="Oval 1159">
                <a:extLst>
                  <a:ext uri="{FF2B5EF4-FFF2-40B4-BE49-F238E27FC236}">
                    <a16:creationId xmlns:a16="http://schemas.microsoft.com/office/drawing/2014/main" id="{F2DCFE9E-4670-48C2-A42A-9FAA1147F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5" y="2319"/>
                <a:ext cx="52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4" name="Freeform 1160">
                <a:extLst>
                  <a:ext uri="{FF2B5EF4-FFF2-40B4-BE49-F238E27FC236}">
                    <a16:creationId xmlns:a16="http://schemas.microsoft.com/office/drawing/2014/main" id="{F8F709BE-6CE8-414E-9059-5AAE92A75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8" y="2216"/>
                <a:ext cx="52" cy="49"/>
              </a:xfrm>
              <a:custGeom>
                <a:avLst/>
                <a:gdLst>
                  <a:gd name="T0" fmla="*/ 9 w 20"/>
                  <a:gd name="T1" fmla="*/ 19 h 19"/>
                  <a:gd name="T2" fmla="*/ 19 w 20"/>
                  <a:gd name="T3" fmla="*/ 11 h 19"/>
                  <a:gd name="T4" fmla="*/ 10 w 20"/>
                  <a:gd name="T5" fmla="*/ 0 h 19"/>
                  <a:gd name="T6" fmla="*/ 0 w 20"/>
                  <a:gd name="T7" fmla="*/ 9 h 19"/>
                  <a:gd name="T8" fmla="*/ 9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9" y="19"/>
                    </a:moveTo>
                    <a:cubicBezTo>
                      <a:pt x="16" y="19"/>
                      <a:pt x="19" y="17"/>
                      <a:pt x="19" y="11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2"/>
                      <a:pt x="0" y="9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5" name="Freeform 1161">
                <a:extLst>
                  <a:ext uri="{FF2B5EF4-FFF2-40B4-BE49-F238E27FC236}">
                    <a16:creationId xmlns:a16="http://schemas.microsoft.com/office/drawing/2014/main" id="{C3850F9D-5637-4DC1-B17C-C5F6E1051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" y="2319"/>
                <a:ext cx="50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2" y="0"/>
                      <a:pt x="0" y="2"/>
                      <a:pt x="0" y="10"/>
                    </a:cubicBezTo>
                    <a:cubicBezTo>
                      <a:pt x="0" y="17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6" name="Freeform 1162">
                <a:extLst>
                  <a:ext uri="{FF2B5EF4-FFF2-40B4-BE49-F238E27FC236}">
                    <a16:creationId xmlns:a16="http://schemas.microsoft.com/office/drawing/2014/main" id="{F110ED8C-F0D9-46F4-874A-5F6C7C17FB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521"/>
                <a:ext cx="47" cy="73"/>
              </a:xfrm>
              <a:custGeom>
                <a:avLst/>
                <a:gdLst>
                  <a:gd name="T0" fmla="*/ 6 w 18"/>
                  <a:gd name="T1" fmla="*/ 2 h 28"/>
                  <a:gd name="T2" fmla="*/ 0 w 18"/>
                  <a:gd name="T3" fmla="*/ 6 h 28"/>
                  <a:gd name="T4" fmla="*/ 0 w 18"/>
                  <a:gd name="T5" fmla="*/ 13 h 28"/>
                  <a:gd name="T6" fmla="*/ 0 w 18"/>
                  <a:gd name="T7" fmla="*/ 26 h 28"/>
                  <a:gd name="T8" fmla="*/ 2 w 18"/>
                  <a:gd name="T9" fmla="*/ 28 h 28"/>
                  <a:gd name="T10" fmla="*/ 13 w 18"/>
                  <a:gd name="T11" fmla="*/ 8 h 28"/>
                  <a:gd name="T12" fmla="*/ 6 w 18"/>
                  <a:gd name="T13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8">
                    <a:moveTo>
                      <a:pt x="6" y="2"/>
                    </a:moveTo>
                    <a:cubicBezTo>
                      <a:pt x="1" y="0"/>
                      <a:pt x="0" y="0"/>
                      <a:pt x="0" y="6"/>
                    </a:cubicBezTo>
                    <a:cubicBezTo>
                      <a:pt x="0" y="8"/>
                      <a:pt x="0" y="11"/>
                      <a:pt x="0" y="13"/>
                    </a:cubicBezTo>
                    <a:cubicBezTo>
                      <a:pt x="0" y="18"/>
                      <a:pt x="0" y="22"/>
                      <a:pt x="0" y="26"/>
                    </a:cubicBezTo>
                    <a:cubicBezTo>
                      <a:pt x="0" y="26"/>
                      <a:pt x="1" y="28"/>
                      <a:pt x="2" y="28"/>
                    </a:cubicBezTo>
                    <a:cubicBezTo>
                      <a:pt x="12" y="27"/>
                      <a:pt x="18" y="16"/>
                      <a:pt x="13" y="8"/>
                    </a:cubicBezTo>
                    <a:cubicBezTo>
                      <a:pt x="12" y="6"/>
                      <a:pt x="10" y="4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7" name="Freeform 1163">
                <a:extLst>
                  <a:ext uri="{FF2B5EF4-FFF2-40B4-BE49-F238E27FC236}">
                    <a16:creationId xmlns:a16="http://schemas.microsoft.com/office/drawing/2014/main" id="{E39FB27E-0C2C-43DF-8A17-46990971C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" y="2319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1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7"/>
                      <a:pt x="20" y="9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1" y="10"/>
                    </a:cubicBezTo>
                    <a:cubicBezTo>
                      <a:pt x="1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8" name="Freeform 1164">
                <a:extLst>
                  <a:ext uri="{FF2B5EF4-FFF2-40B4-BE49-F238E27FC236}">
                    <a16:creationId xmlns:a16="http://schemas.microsoft.com/office/drawing/2014/main" id="{A5E71D9D-680E-48EE-B66E-F26930AC9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" y="2109"/>
                <a:ext cx="51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9 h 20"/>
                  <a:gd name="T4" fmla="*/ 9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19" y="9"/>
                    </a:cubicBezTo>
                    <a:cubicBezTo>
                      <a:pt x="19" y="3"/>
                      <a:pt x="17" y="0"/>
                      <a:pt x="9" y="1"/>
                    </a:cubicBezTo>
                    <a:cubicBezTo>
                      <a:pt x="3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9" name="Oval 1165">
                <a:extLst>
                  <a:ext uri="{FF2B5EF4-FFF2-40B4-BE49-F238E27FC236}">
                    <a16:creationId xmlns:a16="http://schemas.microsoft.com/office/drawing/2014/main" id="{226F8879-42D7-4659-926C-BD536BEF4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4" y="2112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0" name="Freeform 1166">
                <a:extLst>
                  <a:ext uri="{FF2B5EF4-FFF2-40B4-BE49-F238E27FC236}">
                    <a16:creationId xmlns:a16="http://schemas.microsoft.com/office/drawing/2014/main" id="{166BEB8E-6991-4C5C-8B5F-30E8E8A94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" y="2109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9 h 20"/>
                  <a:gd name="T4" fmla="*/ 9 w 19"/>
                  <a:gd name="T5" fmla="*/ 1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20"/>
                      <a:pt x="19" y="17"/>
                      <a:pt x="19" y="9"/>
                    </a:cubicBezTo>
                    <a:cubicBezTo>
                      <a:pt x="19" y="3"/>
                      <a:pt x="16" y="0"/>
                      <a:pt x="9" y="1"/>
                    </a:cubicBezTo>
                    <a:cubicBezTo>
                      <a:pt x="2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1" name="Freeform 1167">
                <a:extLst>
                  <a:ext uri="{FF2B5EF4-FFF2-40B4-BE49-F238E27FC236}">
                    <a16:creationId xmlns:a16="http://schemas.microsoft.com/office/drawing/2014/main" id="{B0124A76-2DD5-45B7-A357-D34E3E826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2109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9 h 20"/>
                  <a:gd name="T4" fmla="*/ 9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19" y="9"/>
                    </a:cubicBezTo>
                    <a:cubicBezTo>
                      <a:pt x="19" y="3"/>
                      <a:pt x="16" y="0"/>
                      <a:pt x="9" y="1"/>
                    </a:cubicBezTo>
                    <a:cubicBezTo>
                      <a:pt x="3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" name="Freeform 1168">
                <a:extLst>
                  <a:ext uri="{FF2B5EF4-FFF2-40B4-BE49-F238E27FC236}">
                    <a16:creationId xmlns:a16="http://schemas.microsoft.com/office/drawing/2014/main" id="{FBFB5AB1-2873-4363-87E9-499AC946A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0" y="2109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9 h 20"/>
                  <a:gd name="T4" fmla="*/ 10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9"/>
                    </a:cubicBezTo>
                    <a:cubicBezTo>
                      <a:pt x="20" y="3"/>
                      <a:pt x="17" y="0"/>
                      <a:pt x="10" y="1"/>
                    </a:cubicBezTo>
                    <a:cubicBezTo>
                      <a:pt x="3" y="1"/>
                      <a:pt x="0" y="3"/>
                      <a:pt x="0" y="10"/>
                    </a:cubicBezTo>
                    <a:cubicBezTo>
                      <a:pt x="1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3" name="Freeform 1169">
                <a:extLst>
                  <a:ext uri="{FF2B5EF4-FFF2-40B4-BE49-F238E27FC236}">
                    <a16:creationId xmlns:a16="http://schemas.microsoft.com/office/drawing/2014/main" id="{9A0998C3-E3B5-41F9-BA4C-6BA763B07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" y="2109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9 h 20"/>
                  <a:gd name="T4" fmla="*/ 9 w 19"/>
                  <a:gd name="T5" fmla="*/ 1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20"/>
                      <a:pt x="19" y="17"/>
                      <a:pt x="19" y="9"/>
                    </a:cubicBezTo>
                    <a:cubicBezTo>
                      <a:pt x="19" y="3"/>
                      <a:pt x="16" y="0"/>
                      <a:pt x="9" y="1"/>
                    </a:cubicBezTo>
                    <a:cubicBezTo>
                      <a:pt x="2" y="1"/>
                      <a:pt x="0" y="3"/>
                      <a:pt x="0" y="11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" name="Freeform 1170">
                <a:extLst>
                  <a:ext uri="{FF2B5EF4-FFF2-40B4-BE49-F238E27FC236}">
                    <a16:creationId xmlns:a16="http://schemas.microsoft.com/office/drawing/2014/main" id="{E9D4C087-D80D-46BA-9839-EF4B930F7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" y="2109"/>
                <a:ext cx="50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9 w 19"/>
                  <a:gd name="T5" fmla="*/ 1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7" y="20"/>
                      <a:pt x="19" y="17"/>
                      <a:pt x="19" y="11"/>
                    </a:cubicBezTo>
                    <a:cubicBezTo>
                      <a:pt x="19" y="3"/>
                      <a:pt x="17" y="0"/>
                      <a:pt x="9" y="1"/>
                    </a:cubicBezTo>
                    <a:cubicBezTo>
                      <a:pt x="3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" name="Freeform 1171">
                <a:extLst>
                  <a:ext uri="{FF2B5EF4-FFF2-40B4-BE49-F238E27FC236}">
                    <a16:creationId xmlns:a16="http://schemas.microsoft.com/office/drawing/2014/main" id="{BC0AF12C-A1B1-4BE6-87FD-A478368DF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4" y="2109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9 w 20"/>
                  <a:gd name="T5" fmla="*/ 1 h 20"/>
                  <a:gd name="T6" fmla="*/ 0 w 20"/>
                  <a:gd name="T7" fmla="*/ 11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10"/>
                    </a:cubicBezTo>
                    <a:cubicBezTo>
                      <a:pt x="20" y="3"/>
                      <a:pt x="17" y="0"/>
                      <a:pt x="9" y="1"/>
                    </a:cubicBezTo>
                    <a:cubicBezTo>
                      <a:pt x="3" y="1"/>
                      <a:pt x="0" y="4"/>
                      <a:pt x="0" y="11"/>
                    </a:cubicBezTo>
                    <a:cubicBezTo>
                      <a:pt x="1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" name="Freeform 1172">
                <a:extLst>
                  <a:ext uri="{FF2B5EF4-FFF2-40B4-BE49-F238E27FC236}">
                    <a16:creationId xmlns:a16="http://schemas.microsoft.com/office/drawing/2014/main" id="{D4B9D9D9-2FD8-432B-A852-05985AEA2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2112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2"/>
                      <a:pt x="17" y="0"/>
                      <a:pt x="10" y="0"/>
                    </a:cubicBezTo>
                    <a:cubicBezTo>
                      <a:pt x="3" y="0"/>
                      <a:pt x="0" y="2"/>
                      <a:pt x="0" y="9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" name="Freeform 1173">
                <a:extLst>
                  <a:ext uri="{FF2B5EF4-FFF2-40B4-BE49-F238E27FC236}">
                    <a16:creationId xmlns:a16="http://schemas.microsoft.com/office/drawing/2014/main" id="{5D4710F8-220F-4942-AC4C-D8E51FF0D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" y="2109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20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9" y="1"/>
                    </a:cubicBezTo>
                    <a:cubicBezTo>
                      <a:pt x="2" y="1"/>
                      <a:pt x="0" y="3"/>
                      <a:pt x="0" y="11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" name="Freeform 1174">
                <a:extLst>
                  <a:ext uri="{FF2B5EF4-FFF2-40B4-BE49-F238E27FC236}">
                    <a16:creationId xmlns:a16="http://schemas.microsoft.com/office/drawing/2014/main" id="{BEB23BE4-EC55-4CC0-B9BD-328F2FE24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0" y="2109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9 w 20"/>
                  <a:gd name="T5" fmla="*/ 1 h 20"/>
                  <a:gd name="T6" fmla="*/ 0 w 20"/>
                  <a:gd name="T7" fmla="*/ 11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10"/>
                    </a:cubicBezTo>
                    <a:cubicBezTo>
                      <a:pt x="20" y="3"/>
                      <a:pt x="17" y="0"/>
                      <a:pt x="9" y="1"/>
                    </a:cubicBezTo>
                    <a:cubicBezTo>
                      <a:pt x="3" y="1"/>
                      <a:pt x="0" y="4"/>
                      <a:pt x="0" y="11"/>
                    </a:cubicBezTo>
                    <a:cubicBezTo>
                      <a:pt x="1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" name="Freeform 1175">
                <a:extLst>
                  <a:ext uri="{FF2B5EF4-FFF2-40B4-BE49-F238E27FC236}">
                    <a16:creationId xmlns:a16="http://schemas.microsoft.com/office/drawing/2014/main" id="{4EBB23FA-BCA6-42E1-BD27-4493EE11B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1" y="2109"/>
                <a:ext cx="50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6" y="20"/>
                      <a:pt x="19" y="17"/>
                      <a:pt x="19" y="10"/>
                    </a:cubicBezTo>
                    <a:cubicBezTo>
                      <a:pt x="19" y="3"/>
                      <a:pt x="16" y="0"/>
                      <a:pt x="9" y="1"/>
                    </a:cubicBezTo>
                    <a:cubicBezTo>
                      <a:pt x="2" y="1"/>
                      <a:pt x="0" y="4"/>
                      <a:pt x="0" y="11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" name="Freeform 1176">
                <a:extLst>
                  <a:ext uri="{FF2B5EF4-FFF2-40B4-BE49-F238E27FC236}">
                    <a16:creationId xmlns:a16="http://schemas.microsoft.com/office/drawing/2014/main" id="{20B9FB1A-B8FD-4B9C-AE25-2645EB7ECD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2319"/>
                <a:ext cx="49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7" y="19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6"/>
                      <a:pt x="3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" name="Freeform 1177">
                <a:extLst>
                  <a:ext uri="{FF2B5EF4-FFF2-40B4-BE49-F238E27FC236}">
                    <a16:creationId xmlns:a16="http://schemas.microsoft.com/office/drawing/2014/main" id="{660A79A2-F1E9-40FC-8015-E0F79D4B0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9" y="2109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9 w 20"/>
                  <a:gd name="T5" fmla="*/ 1 h 20"/>
                  <a:gd name="T6" fmla="*/ 0 w 20"/>
                  <a:gd name="T7" fmla="*/ 11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10"/>
                    </a:cubicBezTo>
                    <a:cubicBezTo>
                      <a:pt x="20" y="3"/>
                      <a:pt x="17" y="0"/>
                      <a:pt x="9" y="1"/>
                    </a:cubicBezTo>
                    <a:cubicBezTo>
                      <a:pt x="3" y="1"/>
                      <a:pt x="0" y="4"/>
                      <a:pt x="0" y="11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" name="Freeform 1178">
                <a:extLst>
                  <a:ext uri="{FF2B5EF4-FFF2-40B4-BE49-F238E27FC236}">
                    <a16:creationId xmlns:a16="http://schemas.microsoft.com/office/drawing/2014/main" id="{D626C4CD-77F2-4673-A2AE-FD3B79936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5" y="2109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6" y="20"/>
                      <a:pt x="19" y="17"/>
                      <a:pt x="19" y="10"/>
                    </a:cubicBezTo>
                    <a:cubicBezTo>
                      <a:pt x="19" y="3"/>
                      <a:pt x="16" y="0"/>
                      <a:pt x="9" y="1"/>
                    </a:cubicBezTo>
                    <a:cubicBezTo>
                      <a:pt x="2" y="1"/>
                      <a:pt x="0" y="4"/>
                      <a:pt x="0" y="11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" name="Oval 1179">
                <a:extLst>
                  <a:ext uri="{FF2B5EF4-FFF2-40B4-BE49-F238E27FC236}">
                    <a16:creationId xmlns:a16="http://schemas.microsoft.com/office/drawing/2014/main" id="{D156720C-3631-4091-AC7F-8072CCE8A2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3" y="2742"/>
                <a:ext cx="49" cy="5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" name="Freeform 1180">
                <a:extLst>
                  <a:ext uri="{FF2B5EF4-FFF2-40B4-BE49-F238E27FC236}">
                    <a16:creationId xmlns:a16="http://schemas.microsoft.com/office/drawing/2014/main" id="{44E95717-FAF0-4609-A539-BE5C898FF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1" y="2216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9 w 20"/>
                  <a:gd name="T5" fmla="*/ 0 h 19"/>
                  <a:gd name="T6" fmla="*/ 1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6"/>
                      <a:pt x="20" y="9"/>
                    </a:cubicBezTo>
                    <a:cubicBezTo>
                      <a:pt x="20" y="2"/>
                      <a:pt x="17" y="0"/>
                      <a:pt x="9" y="0"/>
                    </a:cubicBezTo>
                    <a:cubicBezTo>
                      <a:pt x="3" y="0"/>
                      <a:pt x="0" y="3"/>
                      <a:pt x="1" y="10"/>
                    </a:cubicBezTo>
                    <a:cubicBezTo>
                      <a:pt x="1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" name="Freeform 1181">
                <a:extLst>
                  <a:ext uri="{FF2B5EF4-FFF2-40B4-BE49-F238E27FC236}">
                    <a16:creationId xmlns:a16="http://schemas.microsoft.com/office/drawing/2014/main" id="{A461C13A-EE06-419C-AB19-11E3CF580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5" y="2742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7"/>
                      <a:pt x="19" y="10"/>
                    </a:cubicBezTo>
                    <a:cubicBezTo>
                      <a:pt x="19" y="3"/>
                      <a:pt x="16" y="0"/>
                      <a:pt x="10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2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" name="Freeform 1182">
                <a:extLst>
                  <a:ext uri="{FF2B5EF4-FFF2-40B4-BE49-F238E27FC236}">
                    <a16:creationId xmlns:a16="http://schemas.microsoft.com/office/drawing/2014/main" id="{094A58D1-5B4B-4D24-B24E-60105E035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1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11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" name="Freeform 1183">
                <a:extLst>
                  <a:ext uri="{FF2B5EF4-FFF2-40B4-BE49-F238E27FC236}">
                    <a16:creationId xmlns:a16="http://schemas.microsoft.com/office/drawing/2014/main" id="{CEAD7DC6-DE46-41A9-A9EF-39FA169F9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" y="2216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6" y="19"/>
                      <a:pt x="19" y="16"/>
                      <a:pt x="19" y="10"/>
                    </a:cubicBezTo>
                    <a:cubicBezTo>
                      <a:pt x="19" y="2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6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" name="Freeform 1184">
                <a:extLst>
                  <a:ext uri="{FF2B5EF4-FFF2-40B4-BE49-F238E27FC236}">
                    <a16:creationId xmlns:a16="http://schemas.microsoft.com/office/drawing/2014/main" id="{8C96630D-1A33-487A-8251-AB8B525B6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" y="2216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7" y="19"/>
                      <a:pt x="19" y="16"/>
                      <a:pt x="19" y="9"/>
                    </a:cubicBezTo>
                    <a:cubicBezTo>
                      <a:pt x="19" y="2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" name="Freeform 1185">
                <a:extLst>
                  <a:ext uri="{FF2B5EF4-FFF2-40B4-BE49-F238E27FC236}">
                    <a16:creationId xmlns:a16="http://schemas.microsoft.com/office/drawing/2014/main" id="{466D0DFB-B049-4796-B88F-D00FB6F10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2423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9 w 19"/>
                  <a:gd name="T5" fmla="*/ 1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7"/>
                      <a:pt x="19" y="11"/>
                    </a:cubicBezTo>
                    <a:cubicBezTo>
                      <a:pt x="19" y="3"/>
                      <a:pt x="17" y="0"/>
                      <a:pt x="9" y="1"/>
                    </a:cubicBezTo>
                    <a:cubicBezTo>
                      <a:pt x="3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" name="Freeform 1186">
                <a:extLst>
                  <a:ext uri="{FF2B5EF4-FFF2-40B4-BE49-F238E27FC236}">
                    <a16:creationId xmlns:a16="http://schemas.microsoft.com/office/drawing/2014/main" id="{B2CB20F4-9A17-46DA-9DAE-034044894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" y="2216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6" y="19"/>
                      <a:pt x="19" y="16"/>
                      <a:pt x="19" y="10"/>
                    </a:cubicBezTo>
                    <a:cubicBezTo>
                      <a:pt x="19" y="2"/>
                      <a:pt x="17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6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" name="Freeform 1187">
                <a:extLst>
                  <a:ext uri="{FF2B5EF4-FFF2-40B4-BE49-F238E27FC236}">
                    <a16:creationId xmlns:a16="http://schemas.microsoft.com/office/drawing/2014/main" id="{0BF0183B-6676-47E0-8B31-2AD7D7288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" y="2216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7" y="19"/>
                      <a:pt x="19" y="16"/>
                      <a:pt x="19" y="9"/>
                    </a:cubicBezTo>
                    <a:cubicBezTo>
                      <a:pt x="19" y="2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" name="Freeform 1188">
                <a:extLst>
                  <a:ext uri="{FF2B5EF4-FFF2-40B4-BE49-F238E27FC236}">
                    <a16:creationId xmlns:a16="http://schemas.microsoft.com/office/drawing/2014/main" id="{D1609F65-C977-4A04-8501-56CDDF91D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" y="2638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7"/>
                      <a:pt x="20" y="9"/>
                    </a:cubicBezTo>
                    <a:cubicBezTo>
                      <a:pt x="20" y="2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1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" name="Oval 1189">
                <a:extLst>
                  <a:ext uri="{FF2B5EF4-FFF2-40B4-BE49-F238E27FC236}">
                    <a16:creationId xmlns:a16="http://schemas.microsoft.com/office/drawing/2014/main" id="{0F0B42B9-B83A-4F10-B344-495109DE0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2638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" name="Freeform 1190">
                <a:extLst>
                  <a:ext uri="{FF2B5EF4-FFF2-40B4-BE49-F238E27FC236}">
                    <a16:creationId xmlns:a16="http://schemas.microsoft.com/office/drawing/2014/main" id="{A1E5E946-F1ED-4441-B503-42A2503925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9" y="2638"/>
                <a:ext cx="50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7" y="19"/>
                      <a:pt x="19" y="17"/>
                      <a:pt x="19" y="10"/>
                    </a:cubicBezTo>
                    <a:cubicBezTo>
                      <a:pt x="19" y="2"/>
                      <a:pt x="17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" name="Freeform 1191">
                <a:extLst>
                  <a:ext uri="{FF2B5EF4-FFF2-40B4-BE49-F238E27FC236}">
                    <a16:creationId xmlns:a16="http://schemas.microsoft.com/office/drawing/2014/main" id="{79CC6645-4503-4B1F-B8DD-BFB197C67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3" y="2638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0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19" y="17"/>
                      <a:pt x="20" y="10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" name="Freeform 1192">
                <a:extLst>
                  <a:ext uri="{FF2B5EF4-FFF2-40B4-BE49-F238E27FC236}">
                    <a16:creationId xmlns:a16="http://schemas.microsoft.com/office/drawing/2014/main" id="{CA1DB855-DEC9-45E2-8E2D-73275F52A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2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1 h 20"/>
                  <a:gd name="T4" fmla="*/ 10 w 19"/>
                  <a:gd name="T5" fmla="*/ 1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20"/>
                      <a:pt x="19" y="17"/>
                      <a:pt x="19" y="11"/>
                    </a:cubicBezTo>
                    <a:cubicBezTo>
                      <a:pt x="19" y="3"/>
                      <a:pt x="17" y="0"/>
                      <a:pt x="10" y="1"/>
                    </a:cubicBezTo>
                    <a:cubicBezTo>
                      <a:pt x="3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" name="Freeform 1193">
                <a:extLst>
                  <a:ext uri="{FF2B5EF4-FFF2-40B4-BE49-F238E27FC236}">
                    <a16:creationId xmlns:a16="http://schemas.microsoft.com/office/drawing/2014/main" id="{6297DEFF-D52F-4183-BF1A-715115524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" y="2216"/>
                <a:ext cx="51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9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6"/>
                      <a:pt x="20" y="9"/>
                    </a:cubicBezTo>
                    <a:cubicBezTo>
                      <a:pt x="19" y="2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" name="Freeform 1194">
                <a:extLst>
                  <a:ext uri="{FF2B5EF4-FFF2-40B4-BE49-F238E27FC236}">
                    <a16:creationId xmlns:a16="http://schemas.microsoft.com/office/drawing/2014/main" id="{9B2832EF-DD1D-4EC1-9B60-5A2C2E7798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" y="2638"/>
                <a:ext cx="50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7"/>
                      <a:pt x="19" y="10"/>
                    </a:cubicBezTo>
                    <a:cubicBezTo>
                      <a:pt x="19" y="3"/>
                      <a:pt x="16" y="0"/>
                      <a:pt x="10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7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9" name="Freeform 1195">
                <a:extLst>
                  <a:ext uri="{FF2B5EF4-FFF2-40B4-BE49-F238E27FC236}">
                    <a16:creationId xmlns:a16="http://schemas.microsoft.com/office/drawing/2014/main" id="{9EA962BD-C565-488C-ADAA-E0F26253B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" y="2638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7" y="19"/>
                      <a:pt x="19" y="16"/>
                      <a:pt x="19" y="9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0" name="Freeform 1196">
                <a:extLst>
                  <a:ext uri="{FF2B5EF4-FFF2-40B4-BE49-F238E27FC236}">
                    <a16:creationId xmlns:a16="http://schemas.microsoft.com/office/drawing/2014/main" id="{3E736BCE-45DF-4D57-A946-8245EFBB6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4" y="2638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6"/>
                      <a:pt x="20" y="10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1" name="Freeform 1197">
                <a:extLst>
                  <a:ext uri="{FF2B5EF4-FFF2-40B4-BE49-F238E27FC236}">
                    <a16:creationId xmlns:a16="http://schemas.microsoft.com/office/drawing/2014/main" id="{B821A1B4-561F-4752-845B-8C97CCD60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" y="2742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7"/>
                      <a:pt x="19" y="10"/>
                    </a:cubicBezTo>
                    <a:cubicBezTo>
                      <a:pt x="19" y="3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2" name="Freeform 1198">
                <a:extLst>
                  <a:ext uri="{FF2B5EF4-FFF2-40B4-BE49-F238E27FC236}">
                    <a16:creationId xmlns:a16="http://schemas.microsoft.com/office/drawing/2014/main" id="{BE7D25DD-D305-4E9D-AF14-92032931B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1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11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3" name="Freeform 1199">
                <a:extLst>
                  <a:ext uri="{FF2B5EF4-FFF2-40B4-BE49-F238E27FC236}">
                    <a16:creationId xmlns:a16="http://schemas.microsoft.com/office/drawing/2014/main" id="{62833D99-7A4F-42EA-9F22-6194540C4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6" y="2742"/>
                <a:ext cx="52" cy="52"/>
              </a:xfrm>
              <a:custGeom>
                <a:avLst/>
                <a:gdLst>
                  <a:gd name="T0" fmla="*/ 9 w 20"/>
                  <a:gd name="T1" fmla="*/ 20 h 20"/>
                  <a:gd name="T2" fmla="*/ 19 w 20"/>
                  <a:gd name="T3" fmla="*/ 11 h 20"/>
                  <a:gd name="T4" fmla="*/ 10 w 20"/>
                  <a:gd name="T5" fmla="*/ 0 h 20"/>
                  <a:gd name="T6" fmla="*/ 0 w 20"/>
                  <a:gd name="T7" fmla="*/ 10 h 20"/>
                  <a:gd name="T8" fmla="*/ 9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20"/>
                    </a:moveTo>
                    <a:cubicBezTo>
                      <a:pt x="17" y="20"/>
                      <a:pt x="19" y="17"/>
                      <a:pt x="19" y="11"/>
                    </a:cubicBezTo>
                    <a:cubicBezTo>
                      <a:pt x="20" y="3"/>
                      <a:pt x="17" y="0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19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4" name="Freeform 1200">
                <a:extLst>
                  <a:ext uri="{FF2B5EF4-FFF2-40B4-BE49-F238E27FC236}">
                    <a16:creationId xmlns:a16="http://schemas.microsoft.com/office/drawing/2014/main" id="{17A6ED58-7EB2-4921-9D50-9B8C17C09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8" y="2742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10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7"/>
                      <a:pt x="19" y="11"/>
                    </a:cubicBezTo>
                    <a:cubicBezTo>
                      <a:pt x="19" y="3"/>
                      <a:pt x="17" y="1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5" name="Freeform 1201">
                <a:extLst>
                  <a:ext uri="{FF2B5EF4-FFF2-40B4-BE49-F238E27FC236}">
                    <a16:creationId xmlns:a16="http://schemas.microsoft.com/office/drawing/2014/main" id="{D1A36013-3C14-4A8A-AD16-CDBCDBBA9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7" y="2534"/>
                <a:ext cx="49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6"/>
                      <a:pt x="19" y="10"/>
                    </a:cubicBezTo>
                    <a:cubicBezTo>
                      <a:pt x="19" y="3"/>
                      <a:pt x="17" y="0"/>
                      <a:pt x="10" y="0"/>
                    </a:cubicBezTo>
                    <a:cubicBezTo>
                      <a:pt x="2" y="0"/>
                      <a:pt x="0" y="2"/>
                      <a:pt x="0" y="9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6" name="Freeform 1202">
                <a:extLst>
                  <a:ext uri="{FF2B5EF4-FFF2-40B4-BE49-F238E27FC236}">
                    <a16:creationId xmlns:a16="http://schemas.microsoft.com/office/drawing/2014/main" id="{F7EC9B79-F328-4E4F-A1E3-0CD4AB62D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" y="2534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9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6"/>
                      <a:pt x="20" y="9"/>
                    </a:cubicBezTo>
                    <a:cubicBezTo>
                      <a:pt x="20" y="2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1" y="16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7" name="Oval 1203">
                <a:extLst>
                  <a:ext uri="{FF2B5EF4-FFF2-40B4-BE49-F238E27FC236}">
                    <a16:creationId xmlns:a16="http://schemas.microsoft.com/office/drawing/2014/main" id="{16FDC549-D5D5-43E2-AFF3-B85776193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2742"/>
                <a:ext cx="49" cy="5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8" name="Freeform 1204">
                <a:extLst>
                  <a:ext uri="{FF2B5EF4-FFF2-40B4-BE49-F238E27FC236}">
                    <a16:creationId xmlns:a16="http://schemas.microsoft.com/office/drawing/2014/main" id="{AFDB3115-8837-4FDC-AD2D-15BBD8D26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9 h 20"/>
                  <a:gd name="T4" fmla="*/ 9 w 19"/>
                  <a:gd name="T5" fmla="*/ 0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7" y="20"/>
                      <a:pt x="19" y="17"/>
                      <a:pt x="19" y="9"/>
                    </a:cubicBezTo>
                    <a:cubicBezTo>
                      <a:pt x="19" y="3"/>
                      <a:pt x="16" y="0"/>
                      <a:pt x="9" y="0"/>
                    </a:cubicBezTo>
                    <a:cubicBezTo>
                      <a:pt x="2" y="1"/>
                      <a:pt x="0" y="3"/>
                      <a:pt x="0" y="11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9" name="Freeform 1205">
                <a:extLst>
                  <a:ext uri="{FF2B5EF4-FFF2-40B4-BE49-F238E27FC236}">
                    <a16:creationId xmlns:a16="http://schemas.microsoft.com/office/drawing/2014/main" id="{A1317FAF-8461-47B9-9057-0CC578965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" y="2423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10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6" y="20"/>
                      <a:pt x="19" y="17"/>
                      <a:pt x="19" y="11"/>
                    </a:cubicBezTo>
                    <a:cubicBezTo>
                      <a:pt x="19" y="3"/>
                      <a:pt x="17" y="1"/>
                      <a:pt x="10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0" name="Freeform 1206">
                <a:extLst>
                  <a:ext uri="{FF2B5EF4-FFF2-40B4-BE49-F238E27FC236}">
                    <a16:creationId xmlns:a16="http://schemas.microsoft.com/office/drawing/2014/main" id="{515EA01F-F623-4E3B-87D4-24361EA93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7" y="2742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9 h 20"/>
                  <a:gd name="T4" fmla="*/ 9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9"/>
                    </a:cubicBezTo>
                    <a:cubicBezTo>
                      <a:pt x="19" y="3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1" name="Freeform 1207">
                <a:extLst>
                  <a:ext uri="{FF2B5EF4-FFF2-40B4-BE49-F238E27FC236}">
                    <a16:creationId xmlns:a16="http://schemas.microsoft.com/office/drawing/2014/main" id="{E5C5D67E-4376-493C-92C8-5069BD40A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5" y="2638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9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7"/>
                      <a:pt x="20" y="9"/>
                    </a:cubicBezTo>
                    <a:cubicBezTo>
                      <a:pt x="20" y="2"/>
                      <a:pt x="17" y="0"/>
                      <a:pt x="9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1" y="17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2" name="Freeform 1208">
                <a:extLst>
                  <a:ext uri="{FF2B5EF4-FFF2-40B4-BE49-F238E27FC236}">
                    <a16:creationId xmlns:a16="http://schemas.microsoft.com/office/drawing/2014/main" id="{010EDFAF-59C7-4995-BF2C-557A6E059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2" y="2319"/>
                <a:ext cx="51" cy="50"/>
              </a:xfrm>
              <a:custGeom>
                <a:avLst/>
                <a:gdLst>
                  <a:gd name="T0" fmla="*/ 9 w 20"/>
                  <a:gd name="T1" fmla="*/ 19 h 19"/>
                  <a:gd name="T2" fmla="*/ 19 w 20"/>
                  <a:gd name="T3" fmla="*/ 11 h 19"/>
                  <a:gd name="T4" fmla="*/ 11 w 20"/>
                  <a:gd name="T5" fmla="*/ 0 h 19"/>
                  <a:gd name="T6" fmla="*/ 0 w 20"/>
                  <a:gd name="T7" fmla="*/ 9 h 19"/>
                  <a:gd name="T8" fmla="*/ 9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9" y="19"/>
                    </a:moveTo>
                    <a:cubicBezTo>
                      <a:pt x="16" y="19"/>
                      <a:pt x="19" y="17"/>
                      <a:pt x="19" y="11"/>
                    </a:cubicBezTo>
                    <a:cubicBezTo>
                      <a:pt x="20" y="3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" name="Freeform 1209">
                <a:extLst>
                  <a:ext uri="{FF2B5EF4-FFF2-40B4-BE49-F238E27FC236}">
                    <a16:creationId xmlns:a16="http://schemas.microsoft.com/office/drawing/2014/main" id="{E7EA6B2A-0DE4-4F46-846C-C5A56CD75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" y="2534"/>
                <a:ext cx="49" cy="50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7" y="19"/>
                      <a:pt x="19" y="16"/>
                      <a:pt x="19" y="9"/>
                    </a:cubicBezTo>
                    <a:cubicBezTo>
                      <a:pt x="19" y="2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6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11">
              <a:extLst>
                <a:ext uri="{FF2B5EF4-FFF2-40B4-BE49-F238E27FC236}">
                  <a16:creationId xmlns:a16="http://schemas.microsoft.com/office/drawing/2014/main" id="{52120F2A-FF54-4AAB-B71F-3EE4BE1F2F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4138" y="2520950"/>
              <a:ext cx="12285663" cy="1749425"/>
              <a:chOff x="-53" y="1588"/>
              <a:chExt cx="7739" cy="1102"/>
            </a:xfrm>
            <a:grpFill/>
          </p:grpSpPr>
          <p:sp>
            <p:nvSpPr>
              <p:cNvPr id="974" name="Freeform 1211">
                <a:extLst>
                  <a:ext uri="{FF2B5EF4-FFF2-40B4-BE49-F238E27FC236}">
                    <a16:creationId xmlns:a16="http://schemas.microsoft.com/office/drawing/2014/main" id="{14DEAEE0-B337-4A4A-9202-A50C70F4F4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" y="2534"/>
                <a:ext cx="50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7" y="19"/>
                      <a:pt x="19" y="16"/>
                      <a:pt x="19" y="9"/>
                    </a:cubicBezTo>
                    <a:cubicBezTo>
                      <a:pt x="19" y="2"/>
                      <a:pt x="16" y="0"/>
                      <a:pt x="9" y="0"/>
                    </a:cubicBezTo>
                    <a:cubicBezTo>
                      <a:pt x="2" y="0"/>
                      <a:pt x="0" y="3"/>
                      <a:pt x="0" y="10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5" name="Freeform 1212">
                <a:extLst>
                  <a:ext uri="{FF2B5EF4-FFF2-40B4-BE49-F238E27FC236}">
                    <a16:creationId xmlns:a16="http://schemas.microsoft.com/office/drawing/2014/main" id="{987AA79B-39B2-4527-A1D5-EE33C50AD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2319"/>
                <a:ext cx="49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1 h 19"/>
                  <a:gd name="T4" fmla="*/ 11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6" y="19"/>
                      <a:pt x="19" y="17"/>
                      <a:pt x="19" y="11"/>
                    </a:cubicBezTo>
                    <a:cubicBezTo>
                      <a:pt x="19" y="3"/>
                      <a:pt x="17" y="0"/>
                      <a:pt x="11" y="0"/>
                    </a:cubicBezTo>
                    <a:cubicBezTo>
                      <a:pt x="3" y="0"/>
                      <a:pt x="0" y="2"/>
                      <a:pt x="0" y="9"/>
                    </a:cubicBezTo>
                    <a:cubicBezTo>
                      <a:pt x="0" y="16"/>
                      <a:pt x="2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6" name="Freeform 1213">
                <a:extLst>
                  <a:ext uri="{FF2B5EF4-FFF2-40B4-BE49-F238E27FC236}">
                    <a16:creationId xmlns:a16="http://schemas.microsoft.com/office/drawing/2014/main" id="{BE963D08-9294-4A91-870F-C931D80B1B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1 h 20"/>
                  <a:gd name="T4" fmla="*/ 10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7" y="20"/>
                      <a:pt x="20" y="17"/>
                      <a:pt x="20" y="11"/>
                    </a:cubicBezTo>
                    <a:cubicBezTo>
                      <a:pt x="20" y="3"/>
                      <a:pt x="17" y="0"/>
                      <a:pt x="10" y="1"/>
                    </a:cubicBezTo>
                    <a:cubicBezTo>
                      <a:pt x="3" y="1"/>
                      <a:pt x="0" y="3"/>
                      <a:pt x="0" y="10"/>
                    </a:cubicBezTo>
                    <a:cubicBezTo>
                      <a:pt x="0" y="17"/>
                      <a:pt x="3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7" name="Freeform 1214">
                <a:extLst>
                  <a:ext uri="{FF2B5EF4-FFF2-40B4-BE49-F238E27FC236}">
                    <a16:creationId xmlns:a16="http://schemas.microsoft.com/office/drawing/2014/main" id="{3CA91A7C-FD74-43F7-AED4-B3B174AFB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2" y="2216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1 w 20"/>
                  <a:gd name="T5" fmla="*/ 0 h 19"/>
                  <a:gd name="T6" fmla="*/ 1 w 20"/>
                  <a:gd name="T7" fmla="*/ 8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7" y="19"/>
                      <a:pt x="20" y="17"/>
                      <a:pt x="20" y="10"/>
                    </a:cubicBezTo>
                    <a:cubicBezTo>
                      <a:pt x="20" y="3"/>
                      <a:pt x="18" y="0"/>
                      <a:pt x="11" y="0"/>
                    </a:cubicBezTo>
                    <a:cubicBezTo>
                      <a:pt x="4" y="0"/>
                      <a:pt x="1" y="2"/>
                      <a:pt x="1" y="8"/>
                    </a:cubicBezTo>
                    <a:cubicBezTo>
                      <a:pt x="0" y="16"/>
                      <a:pt x="3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" name="Freeform 1215">
                <a:extLst>
                  <a:ext uri="{FF2B5EF4-FFF2-40B4-BE49-F238E27FC236}">
                    <a16:creationId xmlns:a16="http://schemas.microsoft.com/office/drawing/2014/main" id="{0D29EA4E-76EB-4956-8788-B886608A3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" y="2109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5" y="19"/>
                      <a:pt x="19" y="15"/>
                      <a:pt x="19" y="10"/>
                    </a:cubicBezTo>
                    <a:cubicBezTo>
                      <a:pt x="19" y="5"/>
                      <a:pt x="14" y="0"/>
                      <a:pt x="9" y="1"/>
                    </a:cubicBezTo>
                    <a:cubicBezTo>
                      <a:pt x="4" y="1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" name="Freeform 1216">
                <a:extLst>
                  <a:ext uri="{FF2B5EF4-FFF2-40B4-BE49-F238E27FC236}">
                    <a16:creationId xmlns:a16="http://schemas.microsoft.com/office/drawing/2014/main" id="{C7E8B632-0010-4290-9B3D-A1E1B8A7A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0" y="2638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0 w 20"/>
                  <a:gd name="T5" fmla="*/ 0 h 19"/>
                  <a:gd name="T6" fmla="*/ 1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5" y="19"/>
                      <a:pt x="19" y="15"/>
                      <a:pt x="20" y="10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5" y="0"/>
                      <a:pt x="0" y="4"/>
                      <a:pt x="1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" name="Freeform 1217">
                <a:extLst>
                  <a:ext uri="{FF2B5EF4-FFF2-40B4-BE49-F238E27FC236}">
                    <a16:creationId xmlns:a16="http://schemas.microsoft.com/office/drawing/2014/main" id="{A2B60F1E-FC8E-473C-817F-8EAB2B53F6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5" y="2001"/>
                <a:ext cx="52" cy="51"/>
              </a:xfrm>
              <a:custGeom>
                <a:avLst/>
                <a:gdLst>
                  <a:gd name="T0" fmla="*/ 10 w 20"/>
                  <a:gd name="T1" fmla="*/ 19 h 20"/>
                  <a:gd name="T2" fmla="*/ 19 w 20"/>
                  <a:gd name="T3" fmla="*/ 9 h 20"/>
                  <a:gd name="T4" fmla="*/ 9 w 20"/>
                  <a:gd name="T5" fmla="*/ 0 h 20"/>
                  <a:gd name="T6" fmla="*/ 0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5" y="19"/>
                      <a:pt x="20" y="15"/>
                      <a:pt x="19" y="9"/>
                    </a:cubicBezTo>
                    <a:cubicBezTo>
                      <a:pt x="18" y="3"/>
                      <a:pt x="14" y="0"/>
                      <a:pt x="9" y="0"/>
                    </a:cubicBezTo>
                    <a:cubicBezTo>
                      <a:pt x="3" y="1"/>
                      <a:pt x="0" y="5"/>
                      <a:pt x="0" y="10"/>
                    </a:cubicBezTo>
                    <a:cubicBezTo>
                      <a:pt x="0" y="15"/>
                      <a:pt x="4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" name="Freeform 1218">
                <a:extLst>
                  <a:ext uri="{FF2B5EF4-FFF2-40B4-BE49-F238E27FC236}">
                    <a16:creationId xmlns:a16="http://schemas.microsoft.com/office/drawing/2014/main" id="{9E17F337-72F1-45F7-8AEC-2A3F2E7A0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" y="2001"/>
                <a:ext cx="52" cy="51"/>
              </a:xfrm>
              <a:custGeom>
                <a:avLst/>
                <a:gdLst>
                  <a:gd name="T0" fmla="*/ 9 w 20"/>
                  <a:gd name="T1" fmla="*/ 20 h 20"/>
                  <a:gd name="T2" fmla="*/ 19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9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20"/>
                    </a:moveTo>
                    <a:cubicBezTo>
                      <a:pt x="14" y="20"/>
                      <a:pt x="19" y="15"/>
                      <a:pt x="19" y="10"/>
                    </a:cubicBezTo>
                    <a:cubicBezTo>
                      <a:pt x="20" y="5"/>
                      <a:pt x="15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" name="Freeform 1219">
                <a:extLst>
                  <a:ext uri="{FF2B5EF4-FFF2-40B4-BE49-F238E27FC236}">
                    <a16:creationId xmlns:a16="http://schemas.microsoft.com/office/drawing/2014/main" id="{05AED9FE-71D2-41E7-ACD0-D9EF5F45A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7" y="1897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1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6" y="19"/>
                      <a:pt x="20" y="14"/>
                      <a:pt x="20" y="9"/>
                    </a:cubicBezTo>
                    <a:cubicBezTo>
                      <a:pt x="19" y="3"/>
                      <a:pt x="15" y="0"/>
                      <a:pt x="10" y="0"/>
                    </a:cubicBezTo>
                    <a:cubicBezTo>
                      <a:pt x="5" y="0"/>
                      <a:pt x="0" y="5"/>
                      <a:pt x="1" y="10"/>
                    </a:cubicBezTo>
                    <a:cubicBezTo>
                      <a:pt x="1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" name="Freeform 1220">
                <a:extLst>
                  <a:ext uri="{FF2B5EF4-FFF2-40B4-BE49-F238E27FC236}">
                    <a16:creationId xmlns:a16="http://schemas.microsoft.com/office/drawing/2014/main" id="{D6F4F9DB-C77F-4A33-914B-D72389BBC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1" y="2001"/>
                <a:ext cx="50" cy="51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4" y="20"/>
                      <a:pt x="19" y="15"/>
                      <a:pt x="19" y="10"/>
                    </a:cubicBezTo>
                    <a:cubicBezTo>
                      <a:pt x="19" y="5"/>
                      <a:pt x="15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" name="Freeform 1221">
                <a:extLst>
                  <a:ext uri="{FF2B5EF4-FFF2-40B4-BE49-F238E27FC236}">
                    <a16:creationId xmlns:a16="http://schemas.microsoft.com/office/drawing/2014/main" id="{B1FB7B8E-FBA6-4358-A82A-65975AEC1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0" y="2001"/>
                <a:ext cx="52" cy="51"/>
              </a:xfrm>
              <a:custGeom>
                <a:avLst/>
                <a:gdLst>
                  <a:gd name="T0" fmla="*/ 11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1 h 20"/>
                  <a:gd name="T8" fmla="*/ 11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1" y="20"/>
                    </a:moveTo>
                    <a:cubicBezTo>
                      <a:pt x="16" y="19"/>
                      <a:pt x="20" y="15"/>
                      <a:pt x="20" y="10"/>
                    </a:cubicBezTo>
                    <a:cubicBezTo>
                      <a:pt x="19" y="4"/>
                      <a:pt x="15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ubicBezTo>
                      <a:pt x="1" y="16"/>
                      <a:pt x="6" y="20"/>
                      <a:pt x="1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" name="Freeform 1222">
                <a:extLst>
                  <a:ext uri="{FF2B5EF4-FFF2-40B4-BE49-F238E27FC236}">
                    <a16:creationId xmlns:a16="http://schemas.microsoft.com/office/drawing/2014/main" id="{7B948874-04BA-46E7-943F-3DFBF3C7E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3" y="1897"/>
                <a:ext cx="52" cy="52"/>
              </a:xfrm>
              <a:custGeom>
                <a:avLst/>
                <a:gdLst>
                  <a:gd name="T0" fmla="*/ 9 w 20"/>
                  <a:gd name="T1" fmla="*/ 19 h 20"/>
                  <a:gd name="T2" fmla="*/ 20 w 20"/>
                  <a:gd name="T3" fmla="*/ 9 h 20"/>
                  <a:gd name="T4" fmla="*/ 10 w 20"/>
                  <a:gd name="T5" fmla="*/ 0 h 20"/>
                  <a:gd name="T6" fmla="*/ 0 w 20"/>
                  <a:gd name="T7" fmla="*/ 9 h 20"/>
                  <a:gd name="T8" fmla="*/ 9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19"/>
                    </a:moveTo>
                    <a:cubicBezTo>
                      <a:pt x="14" y="20"/>
                      <a:pt x="20" y="16"/>
                      <a:pt x="20" y="9"/>
                    </a:cubicBezTo>
                    <a:cubicBezTo>
                      <a:pt x="19" y="4"/>
                      <a:pt x="15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4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" name="Freeform 1223">
                <a:extLst>
                  <a:ext uri="{FF2B5EF4-FFF2-40B4-BE49-F238E27FC236}">
                    <a16:creationId xmlns:a16="http://schemas.microsoft.com/office/drawing/2014/main" id="{0B837E1F-5698-4B80-869E-977D81771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" y="1897"/>
                <a:ext cx="52" cy="49"/>
              </a:xfrm>
              <a:custGeom>
                <a:avLst/>
                <a:gdLst>
                  <a:gd name="T0" fmla="*/ 9 w 20"/>
                  <a:gd name="T1" fmla="*/ 19 h 19"/>
                  <a:gd name="T2" fmla="*/ 19 w 20"/>
                  <a:gd name="T3" fmla="*/ 10 h 19"/>
                  <a:gd name="T4" fmla="*/ 9 w 20"/>
                  <a:gd name="T5" fmla="*/ 0 h 19"/>
                  <a:gd name="T6" fmla="*/ 0 w 20"/>
                  <a:gd name="T7" fmla="*/ 9 h 19"/>
                  <a:gd name="T8" fmla="*/ 9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9" y="19"/>
                    </a:moveTo>
                    <a:cubicBezTo>
                      <a:pt x="14" y="19"/>
                      <a:pt x="19" y="15"/>
                      <a:pt x="19" y="10"/>
                    </a:cubicBezTo>
                    <a:cubicBezTo>
                      <a:pt x="20" y="4"/>
                      <a:pt x="15" y="0"/>
                      <a:pt x="9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" name="Freeform 1224">
                <a:extLst>
                  <a:ext uri="{FF2B5EF4-FFF2-40B4-BE49-F238E27FC236}">
                    <a16:creationId xmlns:a16="http://schemas.microsoft.com/office/drawing/2014/main" id="{303FDDE5-36FE-4951-AD8C-FA17513745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4" y="2001"/>
                <a:ext cx="52" cy="51"/>
              </a:xfrm>
              <a:custGeom>
                <a:avLst/>
                <a:gdLst>
                  <a:gd name="T0" fmla="*/ 11 w 20"/>
                  <a:gd name="T1" fmla="*/ 19 h 20"/>
                  <a:gd name="T2" fmla="*/ 20 w 20"/>
                  <a:gd name="T3" fmla="*/ 10 h 20"/>
                  <a:gd name="T4" fmla="*/ 10 w 20"/>
                  <a:gd name="T5" fmla="*/ 0 h 20"/>
                  <a:gd name="T6" fmla="*/ 1 w 20"/>
                  <a:gd name="T7" fmla="*/ 11 h 20"/>
                  <a:gd name="T8" fmla="*/ 11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1" y="19"/>
                    </a:moveTo>
                    <a:cubicBezTo>
                      <a:pt x="16" y="19"/>
                      <a:pt x="20" y="15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ubicBezTo>
                      <a:pt x="5" y="0"/>
                      <a:pt x="0" y="5"/>
                      <a:pt x="1" y="11"/>
                    </a:cubicBezTo>
                    <a:cubicBezTo>
                      <a:pt x="1" y="16"/>
                      <a:pt x="6" y="20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" name="Freeform 1225">
                <a:extLst>
                  <a:ext uri="{FF2B5EF4-FFF2-40B4-BE49-F238E27FC236}">
                    <a16:creationId xmlns:a16="http://schemas.microsoft.com/office/drawing/2014/main" id="{F76B586D-B56C-4F81-8EB4-B99A30769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" y="1897"/>
                <a:ext cx="52" cy="49"/>
              </a:xfrm>
              <a:custGeom>
                <a:avLst/>
                <a:gdLst>
                  <a:gd name="T0" fmla="*/ 9 w 20"/>
                  <a:gd name="T1" fmla="*/ 19 h 19"/>
                  <a:gd name="T2" fmla="*/ 19 w 20"/>
                  <a:gd name="T3" fmla="*/ 9 h 19"/>
                  <a:gd name="T4" fmla="*/ 9 w 20"/>
                  <a:gd name="T5" fmla="*/ 0 h 19"/>
                  <a:gd name="T6" fmla="*/ 0 w 20"/>
                  <a:gd name="T7" fmla="*/ 10 h 19"/>
                  <a:gd name="T8" fmla="*/ 9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9" y="19"/>
                    </a:moveTo>
                    <a:cubicBezTo>
                      <a:pt x="15" y="19"/>
                      <a:pt x="20" y="15"/>
                      <a:pt x="19" y="9"/>
                    </a:cubicBezTo>
                    <a:cubicBezTo>
                      <a:pt x="18" y="3"/>
                      <a:pt x="15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" name="Freeform 1226">
                <a:extLst>
                  <a:ext uri="{FF2B5EF4-FFF2-40B4-BE49-F238E27FC236}">
                    <a16:creationId xmlns:a16="http://schemas.microsoft.com/office/drawing/2014/main" id="{29DBBFC3-7D77-4685-9C7F-B3DE866AF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0" y="2001"/>
                <a:ext cx="52" cy="51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10 h 20"/>
                  <a:gd name="T4" fmla="*/ 11 w 20"/>
                  <a:gd name="T5" fmla="*/ 0 h 20"/>
                  <a:gd name="T6" fmla="*/ 0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5" y="20"/>
                      <a:pt x="20" y="15"/>
                      <a:pt x="20" y="10"/>
                    </a:cubicBezTo>
                    <a:cubicBezTo>
                      <a:pt x="20" y="5"/>
                      <a:pt x="17" y="1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" name="Freeform 1227">
                <a:extLst>
                  <a:ext uri="{FF2B5EF4-FFF2-40B4-BE49-F238E27FC236}">
                    <a16:creationId xmlns:a16="http://schemas.microsoft.com/office/drawing/2014/main" id="{A50BB567-0417-42FE-A88C-597D2503E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2001"/>
                <a:ext cx="50" cy="51"/>
              </a:xfrm>
              <a:custGeom>
                <a:avLst/>
                <a:gdLst>
                  <a:gd name="T0" fmla="*/ 9 w 19"/>
                  <a:gd name="T1" fmla="*/ 19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9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19"/>
                    </a:moveTo>
                    <a:cubicBezTo>
                      <a:pt x="15" y="20"/>
                      <a:pt x="19" y="15"/>
                      <a:pt x="19" y="10"/>
                    </a:cubicBezTo>
                    <a:cubicBezTo>
                      <a:pt x="19" y="5"/>
                      <a:pt x="15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" name="Freeform 1228">
                <a:extLst>
                  <a:ext uri="{FF2B5EF4-FFF2-40B4-BE49-F238E27FC236}">
                    <a16:creationId xmlns:a16="http://schemas.microsoft.com/office/drawing/2014/main" id="{C668DBCB-41A6-4471-8CCD-B20B96188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" y="2001"/>
                <a:ext cx="49" cy="51"/>
              </a:xfrm>
              <a:custGeom>
                <a:avLst/>
                <a:gdLst>
                  <a:gd name="T0" fmla="*/ 9 w 19"/>
                  <a:gd name="T1" fmla="*/ 0 h 20"/>
                  <a:gd name="T2" fmla="*/ 0 w 19"/>
                  <a:gd name="T3" fmla="*/ 10 h 20"/>
                  <a:gd name="T4" fmla="*/ 10 w 19"/>
                  <a:gd name="T5" fmla="*/ 19 h 20"/>
                  <a:gd name="T6" fmla="*/ 19 w 19"/>
                  <a:gd name="T7" fmla="*/ 10 h 20"/>
                  <a:gd name="T8" fmla="*/ 9 w 19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0"/>
                    </a:moveTo>
                    <a:cubicBezTo>
                      <a:pt x="3" y="1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19"/>
                    </a:cubicBezTo>
                    <a:cubicBezTo>
                      <a:pt x="15" y="19"/>
                      <a:pt x="19" y="15"/>
                      <a:pt x="19" y="10"/>
                    </a:cubicBezTo>
                    <a:cubicBezTo>
                      <a:pt x="19" y="4"/>
                      <a:pt x="14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" name="Freeform 1229">
                <a:extLst>
                  <a:ext uri="{FF2B5EF4-FFF2-40B4-BE49-F238E27FC236}">
                    <a16:creationId xmlns:a16="http://schemas.microsoft.com/office/drawing/2014/main" id="{7E71778C-9AC8-4091-B6DB-795CC6C1E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2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10 h 20"/>
                  <a:gd name="T4" fmla="*/ 10 w 20"/>
                  <a:gd name="T5" fmla="*/ 0 h 20"/>
                  <a:gd name="T6" fmla="*/ 0 w 20"/>
                  <a:gd name="T7" fmla="*/ 11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5" y="19"/>
                      <a:pt x="20" y="15"/>
                      <a:pt x="19" y="10"/>
                    </a:cubicBezTo>
                    <a:cubicBezTo>
                      <a:pt x="19" y="5"/>
                      <a:pt x="15" y="0"/>
                      <a:pt x="10" y="0"/>
                    </a:cubicBezTo>
                    <a:cubicBezTo>
                      <a:pt x="4" y="1"/>
                      <a:pt x="0" y="5"/>
                      <a:pt x="0" y="11"/>
                    </a:cubicBezTo>
                    <a:cubicBezTo>
                      <a:pt x="1" y="16"/>
                      <a:pt x="5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3" name="Freeform 1230">
                <a:extLst>
                  <a:ext uri="{FF2B5EF4-FFF2-40B4-BE49-F238E27FC236}">
                    <a16:creationId xmlns:a16="http://schemas.microsoft.com/office/drawing/2014/main" id="{B0C816A2-A576-42A5-8213-4C3C5040E6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2638"/>
                <a:ext cx="52" cy="49"/>
              </a:xfrm>
              <a:custGeom>
                <a:avLst/>
                <a:gdLst>
                  <a:gd name="T0" fmla="*/ 1 w 20"/>
                  <a:gd name="T1" fmla="*/ 10 h 19"/>
                  <a:gd name="T2" fmla="*/ 11 w 20"/>
                  <a:gd name="T3" fmla="*/ 19 h 19"/>
                  <a:gd name="T4" fmla="*/ 20 w 20"/>
                  <a:gd name="T5" fmla="*/ 9 h 19"/>
                  <a:gd name="T6" fmla="*/ 10 w 20"/>
                  <a:gd name="T7" fmla="*/ 0 h 19"/>
                  <a:gd name="T8" fmla="*/ 1 w 20"/>
                  <a:gd name="T9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" y="10"/>
                    </a:moveTo>
                    <a:cubicBezTo>
                      <a:pt x="1" y="16"/>
                      <a:pt x="5" y="19"/>
                      <a:pt x="11" y="19"/>
                    </a:cubicBezTo>
                    <a:cubicBezTo>
                      <a:pt x="16" y="19"/>
                      <a:pt x="20" y="14"/>
                      <a:pt x="20" y="9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5" y="0"/>
                      <a:pt x="0" y="5"/>
                      <a:pt x="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4" name="Freeform 1231">
                <a:extLst>
                  <a:ext uri="{FF2B5EF4-FFF2-40B4-BE49-F238E27FC236}">
                    <a16:creationId xmlns:a16="http://schemas.microsoft.com/office/drawing/2014/main" id="{FF8417BE-79B9-4856-8A9A-FAEE702D2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2638"/>
                <a:ext cx="52" cy="52"/>
              </a:xfrm>
              <a:custGeom>
                <a:avLst/>
                <a:gdLst>
                  <a:gd name="T0" fmla="*/ 11 w 20"/>
                  <a:gd name="T1" fmla="*/ 19 h 20"/>
                  <a:gd name="T2" fmla="*/ 20 w 20"/>
                  <a:gd name="T3" fmla="*/ 9 h 20"/>
                  <a:gd name="T4" fmla="*/ 10 w 20"/>
                  <a:gd name="T5" fmla="*/ 0 h 20"/>
                  <a:gd name="T6" fmla="*/ 0 w 20"/>
                  <a:gd name="T7" fmla="*/ 10 h 20"/>
                  <a:gd name="T8" fmla="*/ 11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1" y="19"/>
                    </a:moveTo>
                    <a:cubicBezTo>
                      <a:pt x="16" y="19"/>
                      <a:pt x="20" y="15"/>
                      <a:pt x="20" y="9"/>
                    </a:cubicBezTo>
                    <a:cubicBezTo>
                      <a:pt x="19" y="4"/>
                      <a:pt x="15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5" name="Freeform 1232">
                <a:extLst>
                  <a:ext uri="{FF2B5EF4-FFF2-40B4-BE49-F238E27FC236}">
                    <a16:creationId xmlns:a16="http://schemas.microsoft.com/office/drawing/2014/main" id="{E2F8D404-3CE3-4FFD-BEFF-4B58D7537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7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6" y="19"/>
                      <a:pt x="19" y="15"/>
                      <a:pt x="19" y="10"/>
                    </a:cubicBezTo>
                    <a:cubicBezTo>
                      <a:pt x="19" y="5"/>
                      <a:pt x="14" y="0"/>
                      <a:pt x="9" y="0"/>
                    </a:cubicBezTo>
                    <a:cubicBezTo>
                      <a:pt x="4" y="1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6" name="Freeform 1233">
                <a:extLst>
                  <a:ext uri="{FF2B5EF4-FFF2-40B4-BE49-F238E27FC236}">
                    <a16:creationId xmlns:a16="http://schemas.microsoft.com/office/drawing/2014/main" id="{8348AA44-9654-4EF8-82DC-C319045246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9 h 20"/>
                  <a:gd name="T4" fmla="*/ 9 w 20"/>
                  <a:gd name="T5" fmla="*/ 1 h 20"/>
                  <a:gd name="T6" fmla="*/ 0 w 20"/>
                  <a:gd name="T7" fmla="*/ 11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5" y="20"/>
                      <a:pt x="20" y="15"/>
                      <a:pt x="19" y="9"/>
                    </a:cubicBezTo>
                    <a:cubicBezTo>
                      <a:pt x="19" y="3"/>
                      <a:pt x="15" y="0"/>
                      <a:pt x="9" y="1"/>
                    </a:cubicBezTo>
                    <a:cubicBezTo>
                      <a:pt x="3" y="1"/>
                      <a:pt x="0" y="5"/>
                      <a:pt x="0" y="11"/>
                    </a:cubicBezTo>
                    <a:cubicBezTo>
                      <a:pt x="1" y="16"/>
                      <a:pt x="5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7" name="Freeform 1234">
                <a:extLst>
                  <a:ext uri="{FF2B5EF4-FFF2-40B4-BE49-F238E27FC236}">
                    <a16:creationId xmlns:a16="http://schemas.microsoft.com/office/drawing/2014/main" id="{BFC8D9AC-6877-4C75-A29C-AAFD07D6C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3" y="2534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19 w 20"/>
                  <a:gd name="T3" fmla="*/ 10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5" y="19"/>
                      <a:pt x="19" y="16"/>
                      <a:pt x="19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4"/>
                      <a:pt x="4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8" name="Freeform 1235">
                <a:extLst>
                  <a:ext uri="{FF2B5EF4-FFF2-40B4-BE49-F238E27FC236}">
                    <a16:creationId xmlns:a16="http://schemas.microsoft.com/office/drawing/2014/main" id="{BCB01C9C-FCA6-4C3F-9A1F-94020CCFAE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9" y="2532"/>
                <a:ext cx="50" cy="52"/>
              </a:xfrm>
              <a:custGeom>
                <a:avLst/>
                <a:gdLst>
                  <a:gd name="T0" fmla="*/ 0 w 19"/>
                  <a:gd name="T1" fmla="*/ 10 h 20"/>
                  <a:gd name="T2" fmla="*/ 9 w 19"/>
                  <a:gd name="T3" fmla="*/ 20 h 20"/>
                  <a:gd name="T4" fmla="*/ 19 w 19"/>
                  <a:gd name="T5" fmla="*/ 11 h 20"/>
                  <a:gd name="T6" fmla="*/ 10 w 19"/>
                  <a:gd name="T7" fmla="*/ 1 h 20"/>
                  <a:gd name="T8" fmla="*/ 0 w 19"/>
                  <a:gd name="T9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0" y="10"/>
                    </a:moveTo>
                    <a:cubicBezTo>
                      <a:pt x="0" y="16"/>
                      <a:pt x="4" y="20"/>
                      <a:pt x="9" y="20"/>
                    </a:cubicBezTo>
                    <a:cubicBezTo>
                      <a:pt x="14" y="20"/>
                      <a:pt x="19" y="16"/>
                      <a:pt x="19" y="11"/>
                    </a:cubicBezTo>
                    <a:cubicBezTo>
                      <a:pt x="19" y="5"/>
                      <a:pt x="16" y="2"/>
                      <a:pt x="10" y="1"/>
                    </a:cubicBezTo>
                    <a:cubicBezTo>
                      <a:pt x="5" y="0"/>
                      <a:pt x="0" y="5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9" name="Freeform 1236">
                <a:extLst>
                  <a:ext uri="{FF2B5EF4-FFF2-40B4-BE49-F238E27FC236}">
                    <a16:creationId xmlns:a16="http://schemas.microsoft.com/office/drawing/2014/main" id="{394996D3-0DCC-42DF-9BD9-877208AE2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4" y="1897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6" y="19"/>
                      <a:pt x="20" y="15"/>
                      <a:pt x="20" y="9"/>
                    </a:cubicBezTo>
                    <a:cubicBezTo>
                      <a:pt x="19" y="4"/>
                      <a:pt x="15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0" name="Freeform 1237">
                <a:extLst>
                  <a:ext uri="{FF2B5EF4-FFF2-40B4-BE49-F238E27FC236}">
                    <a16:creationId xmlns:a16="http://schemas.microsoft.com/office/drawing/2014/main" id="{CB56775B-8071-4C6E-AA80-093277DB9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2534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19 w 20"/>
                  <a:gd name="T3" fmla="*/ 9 h 19"/>
                  <a:gd name="T4" fmla="*/ 9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6" y="19"/>
                      <a:pt x="20" y="14"/>
                      <a:pt x="19" y="9"/>
                    </a:cubicBezTo>
                    <a:cubicBezTo>
                      <a:pt x="19" y="3"/>
                      <a:pt x="15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1" name="Freeform 1238">
                <a:extLst>
                  <a:ext uri="{FF2B5EF4-FFF2-40B4-BE49-F238E27FC236}">
                    <a16:creationId xmlns:a16="http://schemas.microsoft.com/office/drawing/2014/main" id="{C09C06CD-2653-44A3-82B0-8D04CA2CF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" y="2532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5" y="20"/>
                      <a:pt x="19" y="16"/>
                      <a:pt x="19" y="10"/>
                    </a:cubicBezTo>
                    <a:cubicBezTo>
                      <a:pt x="19" y="5"/>
                      <a:pt x="15" y="0"/>
                      <a:pt x="9" y="1"/>
                    </a:cubicBezTo>
                    <a:cubicBezTo>
                      <a:pt x="4" y="1"/>
                      <a:pt x="0" y="6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2" name="Freeform 1239">
                <a:extLst>
                  <a:ext uri="{FF2B5EF4-FFF2-40B4-BE49-F238E27FC236}">
                    <a16:creationId xmlns:a16="http://schemas.microsoft.com/office/drawing/2014/main" id="{7331DC92-4AF0-468C-B07C-4EC195A439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" y="2319"/>
                <a:ext cx="52" cy="52"/>
              </a:xfrm>
              <a:custGeom>
                <a:avLst/>
                <a:gdLst>
                  <a:gd name="T0" fmla="*/ 9 w 20"/>
                  <a:gd name="T1" fmla="*/ 19 h 20"/>
                  <a:gd name="T2" fmla="*/ 20 w 20"/>
                  <a:gd name="T3" fmla="*/ 11 h 20"/>
                  <a:gd name="T4" fmla="*/ 10 w 20"/>
                  <a:gd name="T5" fmla="*/ 0 h 20"/>
                  <a:gd name="T6" fmla="*/ 0 w 20"/>
                  <a:gd name="T7" fmla="*/ 9 h 20"/>
                  <a:gd name="T8" fmla="*/ 9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19"/>
                    </a:moveTo>
                    <a:cubicBezTo>
                      <a:pt x="15" y="20"/>
                      <a:pt x="19" y="16"/>
                      <a:pt x="20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5" y="0"/>
                      <a:pt x="1" y="4"/>
                      <a:pt x="0" y="9"/>
                    </a:cubicBezTo>
                    <a:cubicBezTo>
                      <a:pt x="0" y="14"/>
                      <a:pt x="4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3" name="Freeform 1240">
                <a:extLst>
                  <a:ext uri="{FF2B5EF4-FFF2-40B4-BE49-F238E27FC236}">
                    <a16:creationId xmlns:a16="http://schemas.microsoft.com/office/drawing/2014/main" id="{78190BC2-D9D9-4A29-B88C-80926E4F7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" y="2112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5" y="19"/>
                      <a:pt x="19" y="15"/>
                      <a:pt x="19" y="9"/>
                    </a:cubicBezTo>
                    <a:cubicBezTo>
                      <a:pt x="19" y="4"/>
                      <a:pt x="15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4" name="Freeform 1241">
                <a:extLst>
                  <a:ext uri="{FF2B5EF4-FFF2-40B4-BE49-F238E27FC236}">
                    <a16:creationId xmlns:a16="http://schemas.microsoft.com/office/drawing/2014/main" id="{0523D9D3-3465-4192-9077-71AC04F62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6" y="2319"/>
                <a:ext cx="49" cy="52"/>
              </a:xfrm>
              <a:custGeom>
                <a:avLst/>
                <a:gdLst>
                  <a:gd name="T0" fmla="*/ 9 w 19"/>
                  <a:gd name="T1" fmla="*/ 0 h 20"/>
                  <a:gd name="T2" fmla="*/ 0 w 19"/>
                  <a:gd name="T3" fmla="*/ 10 h 20"/>
                  <a:gd name="T4" fmla="*/ 10 w 19"/>
                  <a:gd name="T5" fmla="*/ 19 h 20"/>
                  <a:gd name="T6" fmla="*/ 19 w 19"/>
                  <a:gd name="T7" fmla="*/ 10 h 20"/>
                  <a:gd name="T8" fmla="*/ 9 w 19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0"/>
                    </a:moveTo>
                    <a:cubicBezTo>
                      <a:pt x="3" y="1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19"/>
                    </a:cubicBezTo>
                    <a:cubicBezTo>
                      <a:pt x="15" y="19"/>
                      <a:pt x="19" y="15"/>
                      <a:pt x="19" y="10"/>
                    </a:cubicBezTo>
                    <a:cubicBezTo>
                      <a:pt x="19" y="4"/>
                      <a:pt x="15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5" name="Freeform 1242">
                <a:extLst>
                  <a:ext uri="{FF2B5EF4-FFF2-40B4-BE49-F238E27FC236}">
                    <a16:creationId xmlns:a16="http://schemas.microsoft.com/office/drawing/2014/main" id="{B48EDEA4-1043-40F2-BB79-5F63D9D88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" y="2319"/>
                <a:ext cx="49" cy="52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9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6" y="19"/>
                      <a:pt x="19" y="15"/>
                      <a:pt x="19" y="9"/>
                    </a:cubicBezTo>
                    <a:cubicBezTo>
                      <a:pt x="19" y="4"/>
                      <a:pt x="15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6" name="Freeform 1243">
                <a:extLst>
                  <a:ext uri="{FF2B5EF4-FFF2-40B4-BE49-F238E27FC236}">
                    <a16:creationId xmlns:a16="http://schemas.microsoft.com/office/drawing/2014/main" id="{85D1C3F1-583F-48BE-8352-B509A88B3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2" y="2216"/>
                <a:ext cx="52" cy="49"/>
              </a:xfrm>
              <a:custGeom>
                <a:avLst/>
                <a:gdLst>
                  <a:gd name="T0" fmla="*/ 1 w 20"/>
                  <a:gd name="T1" fmla="*/ 10 h 19"/>
                  <a:gd name="T2" fmla="*/ 11 w 20"/>
                  <a:gd name="T3" fmla="*/ 19 h 19"/>
                  <a:gd name="T4" fmla="*/ 20 w 20"/>
                  <a:gd name="T5" fmla="*/ 9 h 19"/>
                  <a:gd name="T6" fmla="*/ 11 w 20"/>
                  <a:gd name="T7" fmla="*/ 0 h 19"/>
                  <a:gd name="T8" fmla="*/ 1 w 20"/>
                  <a:gd name="T9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" y="10"/>
                    </a:moveTo>
                    <a:cubicBezTo>
                      <a:pt x="2" y="16"/>
                      <a:pt x="5" y="19"/>
                      <a:pt x="11" y="19"/>
                    </a:cubicBezTo>
                    <a:cubicBezTo>
                      <a:pt x="16" y="19"/>
                      <a:pt x="20" y="14"/>
                      <a:pt x="20" y="9"/>
                    </a:cubicBezTo>
                    <a:cubicBezTo>
                      <a:pt x="20" y="4"/>
                      <a:pt x="16" y="0"/>
                      <a:pt x="11" y="0"/>
                    </a:cubicBezTo>
                    <a:cubicBezTo>
                      <a:pt x="5" y="0"/>
                      <a:pt x="0" y="5"/>
                      <a:pt x="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7" name="Freeform 1244">
                <a:extLst>
                  <a:ext uri="{FF2B5EF4-FFF2-40B4-BE49-F238E27FC236}">
                    <a16:creationId xmlns:a16="http://schemas.microsoft.com/office/drawing/2014/main" id="{A969DEA9-C926-4ADA-A608-1D8894DCF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1" y="2216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5" y="19"/>
                      <a:pt x="19" y="14"/>
                      <a:pt x="19" y="9"/>
                    </a:cubicBezTo>
                    <a:cubicBezTo>
                      <a:pt x="19" y="4"/>
                      <a:pt x="14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8" name="Freeform 1245">
                <a:extLst>
                  <a:ext uri="{FF2B5EF4-FFF2-40B4-BE49-F238E27FC236}">
                    <a16:creationId xmlns:a16="http://schemas.microsoft.com/office/drawing/2014/main" id="{DDC4A8E6-D6AB-4A62-93C9-87097FDF2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0" y="2636"/>
                <a:ext cx="50" cy="51"/>
              </a:xfrm>
              <a:custGeom>
                <a:avLst/>
                <a:gdLst>
                  <a:gd name="T0" fmla="*/ 9 w 19"/>
                  <a:gd name="T1" fmla="*/ 1 h 20"/>
                  <a:gd name="T2" fmla="*/ 0 w 19"/>
                  <a:gd name="T3" fmla="*/ 11 h 20"/>
                  <a:gd name="T4" fmla="*/ 10 w 19"/>
                  <a:gd name="T5" fmla="*/ 20 h 20"/>
                  <a:gd name="T6" fmla="*/ 19 w 19"/>
                  <a:gd name="T7" fmla="*/ 11 h 20"/>
                  <a:gd name="T8" fmla="*/ 9 w 19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1"/>
                    </a:moveTo>
                    <a:cubicBezTo>
                      <a:pt x="3" y="2"/>
                      <a:pt x="0" y="6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15" y="20"/>
                      <a:pt x="19" y="16"/>
                      <a:pt x="19" y="11"/>
                    </a:cubicBezTo>
                    <a:cubicBezTo>
                      <a:pt x="19" y="5"/>
                      <a:pt x="15" y="0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9" name="Freeform 1246">
                <a:extLst>
                  <a:ext uri="{FF2B5EF4-FFF2-40B4-BE49-F238E27FC236}">
                    <a16:creationId xmlns:a16="http://schemas.microsoft.com/office/drawing/2014/main" id="{4520CA11-B73E-477B-8723-865B9545F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2216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5"/>
                      <a:pt x="19" y="10"/>
                    </a:cubicBezTo>
                    <a:cubicBezTo>
                      <a:pt x="19" y="4"/>
                      <a:pt x="15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0" name="Freeform 1247">
                <a:extLst>
                  <a:ext uri="{FF2B5EF4-FFF2-40B4-BE49-F238E27FC236}">
                    <a16:creationId xmlns:a16="http://schemas.microsoft.com/office/drawing/2014/main" id="{0BA6F77B-BFA8-4938-ACF0-4BBDABA93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7" y="2638"/>
                <a:ext cx="51" cy="52"/>
              </a:xfrm>
              <a:custGeom>
                <a:avLst/>
                <a:gdLst>
                  <a:gd name="T0" fmla="*/ 9 w 20"/>
                  <a:gd name="T1" fmla="*/ 19 h 20"/>
                  <a:gd name="T2" fmla="*/ 19 w 20"/>
                  <a:gd name="T3" fmla="*/ 11 h 20"/>
                  <a:gd name="T4" fmla="*/ 10 w 20"/>
                  <a:gd name="T5" fmla="*/ 0 h 20"/>
                  <a:gd name="T6" fmla="*/ 0 w 20"/>
                  <a:gd name="T7" fmla="*/ 9 h 20"/>
                  <a:gd name="T8" fmla="*/ 9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19"/>
                    </a:moveTo>
                    <a:cubicBezTo>
                      <a:pt x="14" y="20"/>
                      <a:pt x="19" y="16"/>
                      <a:pt x="19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1" name="Freeform 1248">
                <a:extLst>
                  <a:ext uri="{FF2B5EF4-FFF2-40B4-BE49-F238E27FC236}">
                    <a16:creationId xmlns:a16="http://schemas.microsoft.com/office/drawing/2014/main" id="{EF671E76-2746-4EBB-A025-C919EAE0B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8" y="2109"/>
                <a:ext cx="52" cy="52"/>
              </a:xfrm>
              <a:custGeom>
                <a:avLst/>
                <a:gdLst>
                  <a:gd name="T0" fmla="*/ 11 w 20"/>
                  <a:gd name="T1" fmla="*/ 20 h 20"/>
                  <a:gd name="T2" fmla="*/ 19 w 20"/>
                  <a:gd name="T3" fmla="*/ 10 h 20"/>
                  <a:gd name="T4" fmla="*/ 10 w 20"/>
                  <a:gd name="T5" fmla="*/ 1 h 20"/>
                  <a:gd name="T6" fmla="*/ 0 w 20"/>
                  <a:gd name="T7" fmla="*/ 10 h 20"/>
                  <a:gd name="T8" fmla="*/ 11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1" y="20"/>
                    </a:moveTo>
                    <a:cubicBezTo>
                      <a:pt x="16" y="19"/>
                      <a:pt x="20" y="15"/>
                      <a:pt x="19" y="10"/>
                    </a:cubicBezTo>
                    <a:cubicBezTo>
                      <a:pt x="19" y="5"/>
                      <a:pt x="14" y="0"/>
                      <a:pt x="10" y="1"/>
                    </a:cubicBezTo>
                    <a:cubicBezTo>
                      <a:pt x="4" y="1"/>
                      <a:pt x="0" y="5"/>
                      <a:pt x="0" y="10"/>
                    </a:cubicBezTo>
                    <a:cubicBezTo>
                      <a:pt x="0" y="16"/>
                      <a:pt x="5" y="20"/>
                      <a:pt x="1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2" name="Freeform 1249">
                <a:extLst>
                  <a:ext uri="{FF2B5EF4-FFF2-40B4-BE49-F238E27FC236}">
                    <a16:creationId xmlns:a16="http://schemas.microsoft.com/office/drawing/2014/main" id="{050C9D29-DB75-4624-8317-63C4B3AAD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9" y="2001"/>
                <a:ext cx="52" cy="51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9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19"/>
                      <a:pt x="20" y="15"/>
                      <a:pt x="20" y="9"/>
                    </a:cubicBezTo>
                    <a:cubicBezTo>
                      <a:pt x="19" y="4"/>
                      <a:pt x="15" y="0"/>
                      <a:pt x="10" y="0"/>
                    </a:cubicBezTo>
                    <a:cubicBezTo>
                      <a:pt x="4" y="1"/>
                      <a:pt x="0" y="5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3" name="Freeform 1250">
                <a:extLst>
                  <a:ext uri="{FF2B5EF4-FFF2-40B4-BE49-F238E27FC236}">
                    <a16:creationId xmlns:a16="http://schemas.microsoft.com/office/drawing/2014/main" id="{2D0863B2-06A4-4DDC-807C-20F98082B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" y="2109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6" y="19"/>
                      <a:pt x="19" y="15"/>
                      <a:pt x="19" y="10"/>
                    </a:cubicBezTo>
                    <a:cubicBezTo>
                      <a:pt x="19" y="5"/>
                      <a:pt x="14" y="0"/>
                      <a:pt x="9" y="1"/>
                    </a:cubicBezTo>
                    <a:cubicBezTo>
                      <a:pt x="4" y="1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4" name="Freeform 1251">
                <a:extLst>
                  <a:ext uri="{FF2B5EF4-FFF2-40B4-BE49-F238E27FC236}">
                    <a16:creationId xmlns:a16="http://schemas.microsoft.com/office/drawing/2014/main" id="{D9285D8C-9A2E-4A8B-829E-921AB69D0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" y="1894"/>
                <a:ext cx="52" cy="52"/>
              </a:xfrm>
              <a:custGeom>
                <a:avLst/>
                <a:gdLst>
                  <a:gd name="T0" fmla="*/ 9 w 20"/>
                  <a:gd name="T1" fmla="*/ 20 h 20"/>
                  <a:gd name="T2" fmla="*/ 19 w 20"/>
                  <a:gd name="T3" fmla="*/ 11 h 20"/>
                  <a:gd name="T4" fmla="*/ 11 w 20"/>
                  <a:gd name="T5" fmla="*/ 1 h 20"/>
                  <a:gd name="T6" fmla="*/ 0 w 20"/>
                  <a:gd name="T7" fmla="*/ 10 h 20"/>
                  <a:gd name="T8" fmla="*/ 9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20"/>
                    </a:moveTo>
                    <a:cubicBezTo>
                      <a:pt x="14" y="20"/>
                      <a:pt x="19" y="16"/>
                      <a:pt x="19" y="11"/>
                    </a:cubicBezTo>
                    <a:cubicBezTo>
                      <a:pt x="20" y="6"/>
                      <a:pt x="16" y="1"/>
                      <a:pt x="11" y="1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5" name="Freeform 1252">
                <a:extLst>
                  <a:ext uri="{FF2B5EF4-FFF2-40B4-BE49-F238E27FC236}">
                    <a16:creationId xmlns:a16="http://schemas.microsoft.com/office/drawing/2014/main" id="{CADFC92B-7176-4A94-BF82-CDF891559E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1894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10 w 19"/>
                  <a:gd name="T5" fmla="*/ 1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4" y="20"/>
                      <a:pt x="19" y="16"/>
                      <a:pt x="19" y="11"/>
                    </a:cubicBezTo>
                    <a:cubicBezTo>
                      <a:pt x="19" y="6"/>
                      <a:pt x="15" y="1"/>
                      <a:pt x="10" y="1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6" name="Freeform 1253">
                <a:extLst>
                  <a:ext uri="{FF2B5EF4-FFF2-40B4-BE49-F238E27FC236}">
                    <a16:creationId xmlns:a16="http://schemas.microsoft.com/office/drawing/2014/main" id="{76F17681-1162-4A7D-A9AB-2B8ED7FF8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5" y="2534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ubicBezTo>
                      <a:pt x="6" y="0"/>
                      <a:pt x="1" y="5"/>
                      <a:pt x="0" y="9"/>
                    </a:cubicBezTo>
                    <a:cubicBezTo>
                      <a:pt x="0" y="13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7" name="Freeform 1254">
                <a:extLst>
                  <a:ext uri="{FF2B5EF4-FFF2-40B4-BE49-F238E27FC236}">
                    <a16:creationId xmlns:a16="http://schemas.microsoft.com/office/drawing/2014/main" id="{B9AF92F5-208B-48CE-B9AB-EC7C2087C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3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4" y="20"/>
                      <a:pt x="20" y="14"/>
                      <a:pt x="20" y="10"/>
                    </a:cubicBezTo>
                    <a:cubicBezTo>
                      <a:pt x="20" y="6"/>
                      <a:pt x="14" y="1"/>
                      <a:pt x="10" y="0"/>
                    </a:cubicBezTo>
                    <a:cubicBezTo>
                      <a:pt x="6" y="0"/>
                      <a:pt x="0" y="6"/>
                      <a:pt x="0" y="10"/>
                    </a:cubicBezTo>
                    <a:cubicBezTo>
                      <a:pt x="0" y="14"/>
                      <a:pt x="6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8" name="Oval 1255">
                <a:extLst>
                  <a:ext uri="{FF2B5EF4-FFF2-40B4-BE49-F238E27FC236}">
                    <a16:creationId xmlns:a16="http://schemas.microsoft.com/office/drawing/2014/main" id="{C651E2D5-85A6-4DBB-B61A-4BD26559D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8" y="2638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9" name="Freeform 1256">
                <a:extLst>
                  <a:ext uri="{FF2B5EF4-FFF2-40B4-BE49-F238E27FC236}">
                    <a16:creationId xmlns:a16="http://schemas.microsoft.com/office/drawing/2014/main" id="{DFC499BF-B8C7-474D-868E-6C7533E59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5"/>
                      <a:pt x="13" y="0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5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0" name="Freeform 1257">
                <a:extLst>
                  <a:ext uri="{FF2B5EF4-FFF2-40B4-BE49-F238E27FC236}">
                    <a16:creationId xmlns:a16="http://schemas.microsoft.com/office/drawing/2014/main" id="{64043AA4-916C-43E2-9B6F-D9D81CBD2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6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1" name="Freeform 1258">
                <a:extLst>
                  <a:ext uri="{FF2B5EF4-FFF2-40B4-BE49-F238E27FC236}">
                    <a16:creationId xmlns:a16="http://schemas.microsoft.com/office/drawing/2014/main" id="{225EEAB5-3447-43AF-9986-0DE921C6B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4" y="20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6"/>
                      <a:pt x="0" y="10"/>
                    </a:cubicBezTo>
                    <a:cubicBezTo>
                      <a:pt x="0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2" name="Freeform 1259">
                <a:extLst>
                  <a:ext uri="{FF2B5EF4-FFF2-40B4-BE49-F238E27FC236}">
                    <a16:creationId xmlns:a16="http://schemas.microsoft.com/office/drawing/2014/main" id="{65DEEF66-1ACD-4129-8431-DFAA6B99B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1" y="2001"/>
                <a:ext cx="52" cy="51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10 h 20"/>
                  <a:gd name="T4" fmla="*/ 11 w 20"/>
                  <a:gd name="T5" fmla="*/ 0 h 20"/>
                  <a:gd name="T6" fmla="*/ 1 w 20"/>
                  <a:gd name="T7" fmla="*/ 9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4" y="20"/>
                      <a:pt x="20" y="14"/>
                      <a:pt x="20" y="10"/>
                    </a:cubicBezTo>
                    <a:cubicBezTo>
                      <a:pt x="20" y="6"/>
                      <a:pt x="15" y="0"/>
                      <a:pt x="11" y="0"/>
                    </a:cubicBezTo>
                    <a:cubicBezTo>
                      <a:pt x="6" y="0"/>
                      <a:pt x="1" y="5"/>
                      <a:pt x="1" y="9"/>
                    </a:cubicBezTo>
                    <a:cubicBezTo>
                      <a:pt x="0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3" name="Freeform 1260">
                <a:extLst>
                  <a:ext uri="{FF2B5EF4-FFF2-40B4-BE49-F238E27FC236}">
                    <a16:creationId xmlns:a16="http://schemas.microsoft.com/office/drawing/2014/main" id="{23C0FDD3-E6C6-4A04-ADE8-B75E05CC9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6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4" name="Freeform 1261">
                <a:extLst>
                  <a:ext uri="{FF2B5EF4-FFF2-40B4-BE49-F238E27FC236}">
                    <a16:creationId xmlns:a16="http://schemas.microsoft.com/office/drawing/2014/main" id="{E046AEC5-30A1-498F-B114-D0111044B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8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6"/>
                      <a:pt x="0" y="10"/>
                    </a:cubicBezTo>
                    <a:cubicBezTo>
                      <a:pt x="0" y="14"/>
                      <a:pt x="6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5" name="Freeform 1262">
                <a:extLst>
                  <a:ext uri="{FF2B5EF4-FFF2-40B4-BE49-F238E27FC236}">
                    <a16:creationId xmlns:a16="http://schemas.microsoft.com/office/drawing/2014/main" id="{72D90015-B77A-4B1A-A1EA-C9948D9E7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6" y="2638"/>
                <a:ext cx="50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10"/>
                    </a:cubicBezTo>
                    <a:cubicBezTo>
                      <a:pt x="0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6" name="Freeform 1263">
                <a:extLst>
                  <a:ext uri="{FF2B5EF4-FFF2-40B4-BE49-F238E27FC236}">
                    <a16:creationId xmlns:a16="http://schemas.microsoft.com/office/drawing/2014/main" id="{2EA8457F-852F-444F-99FC-164C571C1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1897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3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3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" name="Freeform 1264">
                <a:extLst>
                  <a:ext uri="{FF2B5EF4-FFF2-40B4-BE49-F238E27FC236}">
                    <a16:creationId xmlns:a16="http://schemas.microsoft.com/office/drawing/2014/main" id="{45E1F95B-2846-4799-95A5-A47914BD0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2319"/>
                <a:ext cx="49" cy="50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5"/>
                      <a:pt x="14" y="0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" name="Oval 1265">
                <a:extLst>
                  <a:ext uri="{FF2B5EF4-FFF2-40B4-BE49-F238E27FC236}">
                    <a16:creationId xmlns:a16="http://schemas.microsoft.com/office/drawing/2014/main" id="{45A9BC4C-CA86-419C-B28A-3389D97BA5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8" y="2319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" name="Freeform 1266">
                <a:extLst>
                  <a:ext uri="{FF2B5EF4-FFF2-40B4-BE49-F238E27FC236}">
                    <a16:creationId xmlns:a16="http://schemas.microsoft.com/office/drawing/2014/main" id="{952EFB43-5BBD-4614-BFAC-98168AE0C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2" y="2319"/>
                <a:ext cx="52" cy="52"/>
              </a:xfrm>
              <a:custGeom>
                <a:avLst/>
                <a:gdLst>
                  <a:gd name="T0" fmla="*/ 10 w 20"/>
                  <a:gd name="T1" fmla="*/ 19 h 20"/>
                  <a:gd name="T2" fmla="*/ 19 w 20"/>
                  <a:gd name="T3" fmla="*/ 9 h 20"/>
                  <a:gd name="T4" fmla="*/ 9 w 20"/>
                  <a:gd name="T5" fmla="*/ 0 h 20"/>
                  <a:gd name="T6" fmla="*/ 0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4" y="19"/>
                      <a:pt x="20" y="14"/>
                      <a:pt x="19" y="9"/>
                    </a:cubicBezTo>
                    <a:cubicBezTo>
                      <a:pt x="19" y="5"/>
                      <a:pt x="14" y="0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6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" name="Freeform 1267">
                <a:extLst>
                  <a:ext uri="{FF2B5EF4-FFF2-40B4-BE49-F238E27FC236}">
                    <a16:creationId xmlns:a16="http://schemas.microsoft.com/office/drawing/2014/main" id="{6A00A1C3-1F4B-4B64-A22E-9FC630986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5" y="2109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10 w 19"/>
                  <a:gd name="T5" fmla="*/ 1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3" y="20"/>
                      <a:pt x="19" y="15"/>
                      <a:pt x="19" y="11"/>
                    </a:cubicBezTo>
                    <a:cubicBezTo>
                      <a:pt x="19" y="6"/>
                      <a:pt x="14" y="1"/>
                      <a:pt x="10" y="1"/>
                    </a:cubicBezTo>
                    <a:cubicBezTo>
                      <a:pt x="6" y="0"/>
                      <a:pt x="0" y="6"/>
                      <a:pt x="0" y="10"/>
                    </a:cubicBezTo>
                    <a:cubicBezTo>
                      <a:pt x="0" y="14"/>
                      <a:pt x="5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" name="Freeform 1268">
                <a:extLst>
                  <a:ext uri="{FF2B5EF4-FFF2-40B4-BE49-F238E27FC236}">
                    <a16:creationId xmlns:a16="http://schemas.microsoft.com/office/drawing/2014/main" id="{17A5D426-AADB-4210-9248-6A7F0A8CB7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" y="2109"/>
                <a:ext cx="51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4" y="20"/>
                      <a:pt x="19" y="15"/>
                      <a:pt x="20" y="10"/>
                    </a:cubicBezTo>
                    <a:cubicBezTo>
                      <a:pt x="20" y="6"/>
                      <a:pt x="14" y="1"/>
                      <a:pt x="10" y="1"/>
                    </a:cubicBezTo>
                    <a:cubicBezTo>
                      <a:pt x="6" y="0"/>
                      <a:pt x="1" y="6"/>
                      <a:pt x="0" y="10"/>
                    </a:cubicBezTo>
                    <a:cubicBezTo>
                      <a:pt x="0" y="14"/>
                      <a:pt x="6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Freeform 1269">
                <a:extLst>
                  <a:ext uri="{FF2B5EF4-FFF2-40B4-BE49-F238E27FC236}">
                    <a16:creationId xmlns:a16="http://schemas.microsoft.com/office/drawing/2014/main" id="{6622B606-2245-41AD-B8C9-AF988C373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638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1 w 20"/>
                  <a:gd name="T5" fmla="*/ 0 h 19"/>
                  <a:gd name="T6" fmla="*/ 1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10"/>
                    </a:cubicBezTo>
                    <a:cubicBezTo>
                      <a:pt x="20" y="6"/>
                      <a:pt x="15" y="0"/>
                      <a:pt x="11" y="0"/>
                    </a:cubicBezTo>
                    <a:cubicBezTo>
                      <a:pt x="7" y="0"/>
                      <a:pt x="1" y="5"/>
                      <a:pt x="1" y="9"/>
                    </a:cubicBezTo>
                    <a:cubicBezTo>
                      <a:pt x="0" y="13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" name="Oval 1270">
                <a:extLst>
                  <a:ext uri="{FF2B5EF4-FFF2-40B4-BE49-F238E27FC236}">
                    <a16:creationId xmlns:a16="http://schemas.microsoft.com/office/drawing/2014/main" id="{64EEAAA6-5D0E-42CD-BB09-95735524A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9" y="2319"/>
                <a:ext cx="49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" name="Oval 1271">
                <a:extLst>
                  <a:ext uri="{FF2B5EF4-FFF2-40B4-BE49-F238E27FC236}">
                    <a16:creationId xmlns:a16="http://schemas.microsoft.com/office/drawing/2014/main" id="{A7898043-7B51-49F1-8C0A-8461B795A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3" y="2319"/>
                <a:ext cx="52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" name="Freeform 1272">
                <a:extLst>
                  <a:ext uri="{FF2B5EF4-FFF2-40B4-BE49-F238E27FC236}">
                    <a16:creationId xmlns:a16="http://schemas.microsoft.com/office/drawing/2014/main" id="{52B2EC09-A902-40D3-9DF5-4E52F7D211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7" y="2638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19" y="14"/>
                      <a:pt x="20" y="10"/>
                    </a:cubicBezTo>
                    <a:cubicBezTo>
                      <a:pt x="20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4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" name="Freeform 1273">
                <a:extLst>
                  <a:ext uri="{FF2B5EF4-FFF2-40B4-BE49-F238E27FC236}">
                    <a16:creationId xmlns:a16="http://schemas.microsoft.com/office/drawing/2014/main" id="{A938BADD-326D-4F62-906B-B854EDD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" y="2638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3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3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" name="Oval 1274">
                <a:extLst>
                  <a:ext uri="{FF2B5EF4-FFF2-40B4-BE49-F238E27FC236}">
                    <a16:creationId xmlns:a16="http://schemas.microsoft.com/office/drawing/2014/main" id="{3C60E7CC-70A9-49A1-9FFD-F5B602E94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4" y="2112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" name="Freeform 1275">
                <a:extLst>
                  <a:ext uri="{FF2B5EF4-FFF2-40B4-BE49-F238E27FC236}">
                    <a16:creationId xmlns:a16="http://schemas.microsoft.com/office/drawing/2014/main" id="{47E470B9-ED4A-4D90-BCEB-7AB4DA12B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2109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4" y="20"/>
                      <a:pt x="19" y="14"/>
                      <a:pt x="19" y="10"/>
                    </a:cubicBezTo>
                    <a:cubicBezTo>
                      <a:pt x="19" y="6"/>
                      <a:pt x="13" y="0"/>
                      <a:pt x="9" y="1"/>
                    </a:cubicBezTo>
                    <a:cubicBezTo>
                      <a:pt x="5" y="1"/>
                      <a:pt x="0" y="6"/>
                      <a:pt x="0" y="11"/>
                    </a:cubicBezTo>
                    <a:cubicBezTo>
                      <a:pt x="0" y="15"/>
                      <a:pt x="6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" name="Freeform 1276">
                <a:extLst>
                  <a:ext uri="{FF2B5EF4-FFF2-40B4-BE49-F238E27FC236}">
                    <a16:creationId xmlns:a16="http://schemas.microsoft.com/office/drawing/2014/main" id="{D7C4D5B7-37DD-4D92-902A-46C38D66E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" y="2216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1 w 20"/>
                  <a:gd name="T5" fmla="*/ 0 h 19"/>
                  <a:gd name="T6" fmla="*/ 1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10"/>
                    </a:cubicBezTo>
                    <a:cubicBezTo>
                      <a:pt x="20" y="6"/>
                      <a:pt x="15" y="0"/>
                      <a:pt x="11" y="0"/>
                    </a:cubicBezTo>
                    <a:cubicBezTo>
                      <a:pt x="6" y="0"/>
                      <a:pt x="1" y="5"/>
                      <a:pt x="1" y="9"/>
                    </a:cubicBezTo>
                    <a:cubicBezTo>
                      <a:pt x="0" y="13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" name="Oval 1277">
                <a:extLst>
                  <a:ext uri="{FF2B5EF4-FFF2-40B4-BE49-F238E27FC236}">
                    <a16:creationId xmlns:a16="http://schemas.microsoft.com/office/drawing/2014/main" id="{E59EA83E-2B67-4BEC-A0B6-83B4E7858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" y="2216"/>
                <a:ext cx="50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" name="Freeform 1278">
                <a:extLst>
                  <a:ext uri="{FF2B5EF4-FFF2-40B4-BE49-F238E27FC236}">
                    <a16:creationId xmlns:a16="http://schemas.microsoft.com/office/drawing/2014/main" id="{44DC956C-33D9-4122-BD82-59FF150E3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2216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5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" name="Oval 1279">
                <a:extLst>
                  <a:ext uri="{FF2B5EF4-FFF2-40B4-BE49-F238E27FC236}">
                    <a16:creationId xmlns:a16="http://schemas.microsoft.com/office/drawing/2014/main" id="{FE17BDEF-5B9B-4217-9B62-05B4DB08F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5" y="2216"/>
                <a:ext cx="52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Freeform 1280">
                <a:extLst>
                  <a:ext uri="{FF2B5EF4-FFF2-40B4-BE49-F238E27FC236}">
                    <a16:creationId xmlns:a16="http://schemas.microsoft.com/office/drawing/2014/main" id="{E722A526-5FF5-4C5A-833E-514747047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7" y="2319"/>
                <a:ext cx="49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9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5"/>
                      <a:pt x="13" y="0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" name="Freeform 1281">
                <a:extLst>
                  <a:ext uri="{FF2B5EF4-FFF2-40B4-BE49-F238E27FC236}">
                    <a16:creationId xmlns:a16="http://schemas.microsoft.com/office/drawing/2014/main" id="{CFDC3DBF-A0D4-4529-9DA3-093465CE3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" y="2216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10"/>
                    </a:cubicBezTo>
                    <a:cubicBezTo>
                      <a:pt x="20" y="6"/>
                      <a:pt x="15" y="0"/>
                      <a:pt x="10" y="0"/>
                    </a:cubicBezTo>
                    <a:cubicBezTo>
                      <a:pt x="6" y="0"/>
                      <a:pt x="1" y="5"/>
                      <a:pt x="0" y="9"/>
                    </a:cubicBezTo>
                    <a:cubicBezTo>
                      <a:pt x="0" y="13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" name="Oval 1282">
                <a:extLst>
                  <a:ext uri="{FF2B5EF4-FFF2-40B4-BE49-F238E27FC236}">
                    <a16:creationId xmlns:a16="http://schemas.microsoft.com/office/drawing/2014/main" id="{1877520D-6839-405B-A421-20BC7F29CA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12" y="2216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Freeform 1283">
                <a:extLst>
                  <a:ext uri="{FF2B5EF4-FFF2-40B4-BE49-F238E27FC236}">
                    <a16:creationId xmlns:a16="http://schemas.microsoft.com/office/drawing/2014/main" id="{25C12C25-8A2C-4C15-ADB2-DD635CF52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6" y="2534"/>
                <a:ext cx="49" cy="50"/>
              </a:xfrm>
              <a:custGeom>
                <a:avLst/>
                <a:gdLst>
                  <a:gd name="T0" fmla="*/ 0 w 19"/>
                  <a:gd name="T1" fmla="*/ 9 h 19"/>
                  <a:gd name="T2" fmla="*/ 9 w 19"/>
                  <a:gd name="T3" fmla="*/ 19 h 19"/>
                  <a:gd name="T4" fmla="*/ 19 w 19"/>
                  <a:gd name="T5" fmla="*/ 9 h 19"/>
                  <a:gd name="T6" fmla="*/ 9 w 19"/>
                  <a:gd name="T7" fmla="*/ 0 h 19"/>
                  <a:gd name="T8" fmla="*/ 0 w 19"/>
                  <a:gd name="T9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cubicBezTo>
                      <a:pt x="0" y="14"/>
                      <a:pt x="5" y="19"/>
                      <a:pt x="9" y="19"/>
                    </a:cubicBezTo>
                    <a:cubicBezTo>
                      <a:pt x="14" y="19"/>
                      <a:pt x="19" y="13"/>
                      <a:pt x="19" y="9"/>
                    </a:cubicBezTo>
                    <a:cubicBezTo>
                      <a:pt x="19" y="5"/>
                      <a:pt x="13" y="0"/>
                      <a:pt x="9" y="0"/>
                    </a:cubicBezTo>
                    <a:cubicBezTo>
                      <a:pt x="5" y="0"/>
                      <a:pt x="0" y="5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Freeform 1284">
                <a:extLst>
                  <a:ext uri="{FF2B5EF4-FFF2-40B4-BE49-F238E27FC236}">
                    <a16:creationId xmlns:a16="http://schemas.microsoft.com/office/drawing/2014/main" id="{7AD7DC1A-35C9-4013-8DAC-CA3760506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6" y="2216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19 w 20"/>
                  <a:gd name="T3" fmla="*/ 9 h 19"/>
                  <a:gd name="T4" fmla="*/ 9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3"/>
                      <a:pt x="19" y="9"/>
                    </a:cubicBezTo>
                    <a:cubicBezTo>
                      <a:pt x="19" y="5"/>
                      <a:pt x="14" y="0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" name="Freeform 1285">
                <a:extLst>
                  <a:ext uri="{FF2B5EF4-FFF2-40B4-BE49-F238E27FC236}">
                    <a16:creationId xmlns:a16="http://schemas.microsoft.com/office/drawing/2014/main" id="{F602FCB8-AEE7-4BCA-ADDA-488850BD0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8" y="2423"/>
                <a:ext cx="50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3" y="20"/>
                      <a:pt x="19" y="14"/>
                      <a:pt x="19" y="10"/>
                    </a:cubicBezTo>
                    <a:cubicBezTo>
                      <a:pt x="19" y="6"/>
                      <a:pt x="13" y="0"/>
                      <a:pt x="9" y="0"/>
                    </a:cubicBezTo>
                    <a:cubicBezTo>
                      <a:pt x="5" y="1"/>
                      <a:pt x="0" y="6"/>
                      <a:pt x="0" y="10"/>
                    </a:cubicBezTo>
                    <a:cubicBezTo>
                      <a:pt x="0" y="14"/>
                      <a:pt x="5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" name="Oval 1286">
                <a:extLst>
                  <a:ext uri="{FF2B5EF4-FFF2-40B4-BE49-F238E27FC236}">
                    <a16:creationId xmlns:a16="http://schemas.microsoft.com/office/drawing/2014/main" id="{7CDDBC51-2856-41B4-A70A-1F5666175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4" y="2534"/>
                <a:ext cx="52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" name="Freeform 1287">
                <a:extLst>
                  <a:ext uri="{FF2B5EF4-FFF2-40B4-BE49-F238E27FC236}">
                    <a16:creationId xmlns:a16="http://schemas.microsoft.com/office/drawing/2014/main" id="{9D58E454-2622-4FBD-B30E-8F127F3AC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" y="2423"/>
                <a:ext cx="50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3" y="20"/>
                      <a:pt x="19" y="14"/>
                      <a:pt x="19" y="10"/>
                    </a:cubicBezTo>
                    <a:cubicBezTo>
                      <a:pt x="19" y="6"/>
                      <a:pt x="13" y="1"/>
                      <a:pt x="9" y="0"/>
                    </a:cubicBezTo>
                    <a:cubicBezTo>
                      <a:pt x="5" y="0"/>
                      <a:pt x="0" y="6"/>
                      <a:pt x="0" y="10"/>
                    </a:cubicBezTo>
                    <a:cubicBezTo>
                      <a:pt x="0" y="14"/>
                      <a:pt x="5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" name="Freeform 1288">
                <a:extLst>
                  <a:ext uri="{FF2B5EF4-FFF2-40B4-BE49-F238E27FC236}">
                    <a16:creationId xmlns:a16="http://schemas.microsoft.com/office/drawing/2014/main" id="{25D267EF-F843-40BE-B44A-F62C90DAD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4" y="20"/>
                      <a:pt x="19" y="14"/>
                      <a:pt x="19" y="10"/>
                    </a:cubicBezTo>
                    <a:cubicBezTo>
                      <a:pt x="19" y="6"/>
                      <a:pt x="13" y="0"/>
                      <a:pt x="9" y="0"/>
                    </a:cubicBezTo>
                    <a:cubicBezTo>
                      <a:pt x="5" y="1"/>
                      <a:pt x="0" y="6"/>
                      <a:pt x="0" y="11"/>
                    </a:cubicBezTo>
                    <a:cubicBezTo>
                      <a:pt x="0" y="15"/>
                      <a:pt x="6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2" name="Oval 1289">
                <a:extLst>
                  <a:ext uri="{FF2B5EF4-FFF2-40B4-BE49-F238E27FC236}">
                    <a16:creationId xmlns:a16="http://schemas.microsoft.com/office/drawing/2014/main" id="{6A447FF9-5D83-4A5A-BAD5-F1B385394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5" y="1897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" name="Oval 1290">
                <a:extLst>
                  <a:ext uri="{FF2B5EF4-FFF2-40B4-BE49-F238E27FC236}">
                    <a16:creationId xmlns:a16="http://schemas.microsoft.com/office/drawing/2014/main" id="{5A2EB98F-1670-43D6-A519-E6A73F327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79" y="1897"/>
                <a:ext cx="52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" name="Freeform 1291">
                <a:extLst>
                  <a:ext uri="{FF2B5EF4-FFF2-40B4-BE49-F238E27FC236}">
                    <a16:creationId xmlns:a16="http://schemas.microsoft.com/office/drawing/2014/main" id="{5079054D-A153-4187-8C81-BB1B5E4F3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" y="1897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4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" name="Freeform 1292">
                <a:extLst>
                  <a:ext uri="{FF2B5EF4-FFF2-40B4-BE49-F238E27FC236}">
                    <a16:creationId xmlns:a16="http://schemas.microsoft.com/office/drawing/2014/main" id="{EBE22DE8-69CE-457B-BC65-F04DF9FD5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1" y="1897"/>
                <a:ext cx="50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3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5" y="0"/>
                      <a:pt x="0" y="5"/>
                      <a:pt x="0" y="9"/>
                    </a:cubicBezTo>
                    <a:cubicBezTo>
                      <a:pt x="0" y="14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" name="Freeform 1293">
                <a:extLst>
                  <a:ext uri="{FF2B5EF4-FFF2-40B4-BE49-F238E27FC236}">
                    <a16:creationId xmlns:a16="http://schemas.microsoft.com/office/drawing/2014/main" id="{82F6F108-E646-4260-A368-71CDCA7A3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0" y="1897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9"/>
                    </a:cubicBezTo>
                    <a:cubicBezTo>
                      <a:pt x="20" y="5"/>
                      <a:pt x="14" y="0"/>
                      <a:pt x="10" y="0"/>
                    </a:cubicBezTo>
                    <a:cubicBezTo>
                      <a:pt x="6" y="0"/>
                      <a:pt x="0" y="6"/>
                      <a:pt x="0" y="10"/>
                    </a:cubicBezTo>
                    <a:cubicBezTo>
                      <a:pt x="1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Freeform 1294">
                <a:extLst>
                  <a:ext uri="{FF2B5EF4-FFF2-40B4-BE49-F238E27FC236}">
                    <a16:creationId xmlns:a16="http://schemas.microsoft.com/office/drawing/2014/main" id="{E8260D5F-0193-456C-8BF9-BAAA20798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" y="1897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4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Freeform 1295">
                <a:extLst>
                  <a:ext uri="{FF2B5EF4-FFF2-40B4-BE49-F238E27FC236}">
                    <a16:creationId xmlns:a16="http://schemas.microsoft.com/office/drawing/2014/main" id="{23D1D5EA-6AF3-40A9-980E-EA324FEAD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6" y="1897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1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9"/>
                    </a:cubicBezTo>
                    <a:cubicBezTo>
                      <a:pt x="20" y="5"/>
                      <a:pt x="14" y="0"/>
                      <a:pt x="10" y="0"/>
                    </a:cubicBezTo>
                    <a:cubicBezTo>
                      <a:pt x="6" y="0"/>
                      <a:pt x="0" y="6"/>
                      <a:pt x="1" y="10"/>
                    </a:cubicBezTo>
                    <a:cubicBezTo>
                      <a:pt x="1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" name="Freeform 1296">
                <a:extLst>
                  <a:ext uri="{FF2B5EF4-FFF2-40B4-BE49-F238E27FC236}">
                    <a16:creationId xmlns:a16="http://schemas.microsoft.com/office/drawing/2014/main" id="{EB9F2E61-6E72-401D-80F7-D2E15F29E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" y="2534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9"/>
                    </a:cubicBezTo>
                    <a:cubicBezTo>
                      <a:pt x="20" y="5"/>
                      <a:pt x="14" y="0"/>
                      <a:pt x="10" y="0"/>
                    </a:cubicBezTo>
                    <a:cubicBezTo>
                      <a:pt x="6" y="0"/>
                      <a:pt x="1" y="5"/>
                      <a:pt x="0" y="9"/>
                    </a:cubicBezTo>
                    <a:cubicBezTo>
                      <a:pt x="0" y="13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" name="Oval 1297">
                <a:extLst>
                  <a:ext uri="{FF2B5EF4-FFF2-40B4-BE49-F238E27FC236}">
                    <a16:creationId xmlns:a16="http://schemas.microsoft.com/office/drawing/2014/main" id="{04566586-CE86-4999-AFDF-E40FA480B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0" y="2534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Freeform 1298">
                <a:extLst>
                  <a:ext uri="{FF2B5EF4-FFF2-40B4-BE49-F238E27FC236}">
                    <a16:creationId xmlns:a16="http://schemas.microsoft.com/office/drawing/2014/main" id="{C47EE9A9-7B36-4F62-981A-0675DD2A1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7" y="2534"/>
                <a:ext cx="49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4"/>
                      <a:pt x="19" y="9"/>
                    </a:cubicBezTo>
                    <a:cubicBezTo>
                      <a:pt x="19" y="5"/>
                      <a:pt x="14" y="0"/>
                      <a:pt x="9" y="0"/>
                    </a:cubicBezTo>
                    <a:cubicBezTo>
                      <a:pt x="5" y="0"/>
                      <a:pt x="0" y="5"/>
                      <a:pt x="0" y="9"/>
                    </a:cubicBezTo>
                    <a:cubicBezTo>
                      <a:pt x="0" y="13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" name="Freeform 1299">
                <a:extLst>
                  <a:ext uri="{FF2B5EF4-FFF2-40B4-BE49-F238E27FC236}">
                    <a16:creationId xmlns:a16="http://schemas.microsoft.com/office/drawing/2014/main" id="{0988E832-D37A-492D-A9C2-9B7DBE58C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4" y="20"/>
                      <a:pt x="19" y="14"/>
                      <a:pt x="19" y="10"/>
                    </a:cubicBezTo>
                    <a:cubicBezTo>
                      <a:pt x="19" y="6"/>
                      <a:pt x="14" y="1"/>
                      <a:pt x="10" y="0"/>
                    </a:cubicBezTo>
                    <a:cubicBezTo>
                      <a:pt x="6" y="0"/>
                      <a:pt x="0" y="6"/>
                      <a:pt x="0" y="10"/>
                    </a:cubicBezTo>
                    <a:cubicBezTo>
                      <a:pt x="0" y="14"/>
                      <a:pt x="6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" name="Freeform 1300">
                <a:extLst>
                  <a:ext uri="{FF2B5EF4-FFF2-40B4-BE49-F238E27FC236}">
                    <a16:creationId xmlns:a16="http://schemas.microsoft.com/office/drawing/2014/main" id="{9D539ED7-D550-4709-BD5C-95A07C839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5" y="2534"/>
                <a:ext cx="49" cy="50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4" y="19"/>
                      <a:pt x="19" y="13"/>
                      <a:pt x="19" y="9"/>
                    </a:cubicBezTo>
                    <a:cubicBezTo>
                      <a:pt x="19" y="5"/>
                      <a:pt x="14" y="0"/>
                      <a:pt x="9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4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" name="Freeform 1301">
                <a:extLst>
                  <a:ext uri="{FF2B5EF4-FFF2-40B4-BE49-F238E27FC236}">
                    <a16:creationId xmlns:a16="http://schemas.microsoft.com/office/drawing/2014/main" id="{BEFC43F5-2B60-42BD-9A35-25361B6B7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1" y="2534"/>
                <a:ext cx="49" cy="50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9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4" y="19"/>
                      <a:pt x="19" y="13"/>
                      <a:pt x="19" y="9"/>
                    </a:cubicBezTo>
                    <a:cubicBezTo>
                      <a:pt x="19" y="5"/>
                      <a:pt x="13" y="0"/>
                      <a:pt x="9" y="0"/>
                    </a:cubicBezTo>
                    <a:cubicBezTo>
                      <a:pt x="5" y="0"/>
                      <a:pt x="0" y="5"/>
                      <a:pt x="0" y="9"/>
                    </a:cubicBezTo>
                    <a:cubicBezTo>
                      <a:pt x="0" y="14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Freeform 1302">
                <a:extLst>
                  <a:ext uri="{FF2B5EF4-FFF2-40B4-BE49-F238E27FC236}">
                    <a16:creationId xmlns:a16="http://schemas.microsoft.com/office/drawing/2014/main" id="{D7E1B170-ABBB-4824-91C8-D63FD80B6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" y="1897"/>
                <a:ext cx="50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4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" name="Freeform 1303">
                <a:extLst>
                  <a:ext uri="{FF2B5EF4-FFF2-40B4-BE49-F238E27FC236}">
                    <a16:creationId xmlns:a16="http://schemas.microsoft.com/office/drawing/2014/main" id="{6BA97421-7343-4DF5-B79E-09B5D59AB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" y="1897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3" y="19"/>
                      <a:pt x="19" y="14"/>
                      <a:pt x="19" y="10"/>
                    </a:cubicBezTo>
                    <a:cubicBezTo>
                      <a:pt x="19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3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Freeform 1304">
                <a:extLst>
                  <a:ext uri="{FF2B5EF4-FFF2-40B4-BE49-F238E27FC236}">
                    <a16:creationId xmlns:a16="http://schemas.microsoft.com/office/drawing/2014/main" id="{815255D8-BF5A-4423-98FE-16B484904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0" y="1897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10 h 19"/>
                  <a:gd name="T4" fmla="*/ 11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19" y="14"/>
                      <a:pt x="20" y="10"/>
                    </a:cubicBezTo>
                    <a:cubicBezTo>
                      <a:pt x="20" y="6"/>
                      <a:pt x="15" y="0"/>
                      <a:pt x="11" y="0"/>
                    </a:cubicBezTo>
                    <a:cubicBezTo>
                      <a:pt x="6" y="0"/>
                      <a:pt x="1" y="5"/>
                      <a:pt x="0" y="9"/>
                    </a:cubicBezTo>
                    <a:cubicBezTo>
                      <a:pt x="0" y="13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Freeform 1305">
                <a:extLst>
                  <a:ext uri="{FF2B5EF4-FFF2-40B4-BE49-F238E27FC236}">
                    <a16:creationId xmlns:a16="http://schemas.microsoft.com/office/drawing/2014/main" id="{FEED4BB4-E922-48A7-82B0-596886394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1897"/>
                <a:ext cx="52" cy="49"/>
              </a:xfrm>
              <a:custGeom>
                <a:avLst/>
                <a:gdLst>
                  <a:gd name="T0" fmla="*/ 9 w 20"/>
                  <a:gd name="T1" fmla="*/ 19 h 19"/>
                  <a:gd name="T2" fmla="*/ 19 w 20"/>
                  <a:gd name="T3" fmla="*/ 10 h 19"/>
                  <a:gd name="T4" fmla="*/ 10 w 20"/>
                  <a:gd name="T5" fmla="*/ 0 h 19"/>
                  <a:gd name="T6" fmla="*/ 0 w 20"/>
                  <a:gd name="T7" fmla="*/ 9 h 19"/>
                  <a:gd name="T8" fmla="*/ 9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9" y="19"/>
                    </a:moveTo>
                    <a:cubicBezTo>
                      <a:pt x="14" y="19"/>
                      <a:pt x="19" y="14"/>
                      <a:pt x="19" y="10"/>
                    </a:cubicBezTo>
                    <a:cubicBezTo>
                      <a:pt x="20" y="6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3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Oval 1306">
                <a:extLst>
                  <a:ext uri="{FF2B5EF4-FFF2-40B4-BE49-F238E27FC236}">
                    <a16:creationId xmlns:a16="http://schemas.microsoft.com/office/drawing/2014/main" id="{957FAA5C-9395-4C7E-A0F5-1A7B57A20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8" y="1897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Freeform 1307">
                <a:extLst>
                  <a:ext uri="{FF2B5EF4-FFF2-40B4-BE49-F238E27FC236}">
                    <a16:creationId xmlns:a16="http://schemas.microsoft.com/office/drawing/2014/main" id="{18A33D6F-A674-43F5-812E-1E59C50CC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6" y="1793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1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4"/>
                      <a:pt x="20" y="9"/>
                    </a:cubicBezTo>
                    <a:cubicBezTo>
                      <a:pt x="20" y="5"/>
                      <a:pt x="14" y="0"/>
                      <a:pt x="10" y="0"/>
                    </a:cubicBezTo>
                    <a:cubicBezTo>
                      <a:pt x="6" y="0"/>
                      <a:pt x="1" y="5"/>
                      <a:pt x="1" y="9"/>
                    </a:cubicBezTo>
                    <a:cubicBezTo>
                      <a:pt x="0" y="13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Freeform 1308">
                <a:extLst>
                  <a:ext uri="{FF2B5EF4-FFF2-40B4-BE49-F238E27FC236}">
                    <a16:creationId xmlns:a16="http://schemas.microsoft.com/office/drawing/2014/main" id="{22A5B66D-EDDF-4834-88C8-3D147EF972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" y="1791"/>
                <a:ext cx="52" cy="51"/>
              </a:xfrm>
              <a:custGeom>
                <a:avLst/>
                <a:gdLst>
                  <a:gd name="T0" fmla="*/ 9 w 20"/>
                  <a:gd name="T1" fmla="*/ 20 h 20"/>
                  <a:gd name="T2" fmla="*/ 19 w 20"/>
                  <a:gd name="T3" fmla="*/ 11 h 20"/>
                  <a:gd name="T4" fmla="*/ 10 w 20"/>
                  <a:gd name="T5" fmla="*/ 1 h 20"/>
                  <a:gd name="T6" fmla="*/ 0 w 20"/>
                  <a:gd name="T7" fmla="*/ 10 h 20"/>
                  <a:gd name="T8" fmla="*/ 9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20"/>
                    </a:moveTo>
                    <a:cubicBezTo>
                      <a:pt x="14" y="20"/>
                      <a:pt x="19" y="15"/>
                      <a:pt x="19" y="11"/>
                    </a:cubicBezTo>
                    <a:cubicBezTo>
                      <a:pt x="20" y="7"/>
                      <a:pt x="14" y="1"/>
                      <a:pt x="10" y="1"/>
                    </a:cubicBezTo>
                    <a:cubicBezTo>
                      <a:pt x="6" y="0"/>
                      <a:pt x="0" y="6"/>
                      <a:pt x="0" y="10"/>
                    </a:cubicBezTo>
                    <a:cubicBezTo>
                      <a:pt x="0" y="14"/>
                      <a:pt x="5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" name="Freeform 1309">
                <a:extLst>
                  <a:ext uri="{FF2B5EF4-FFF2-40B4-BE49-F238E27FC236}">
                    <a16:creationId xmlns:a16="http://schemas.microsoft.com/office/drawing/2014/main" id="{4203948E-3117-4ADC-BBF4-FCD30E3D2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1793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3" y="19"/>
                      <a:pt x="19" y="14"/>
                      <a:pt x="19" y="10"/>
                    </a:cubicBezTo>
                    <a:cubicBezTo>
                      <a:pt x="19" y="5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3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Oval 1310">
                <a:extLst>
                  <a:ext uri="{FF2B5EF4-FFF2-40B4-BE49-F238E27FC236}">
                    <a16:creationId xmlns:a16="http://schemas.microsoft.com/office/drawing/2014/main" id="{772F39A9-1910-41AA-9D60-791D831D91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9" y="1793"/>
                <a:ext cx="50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Oval 1311">
                <a:extLst>
                  <a:ext uri="{FF2B5EF4-FFF2-40B4-BE49-F238E27FC236}">
                    <a16:creationId xmlns:a16="http://schemas.microsoft.com/office/drawing/2014/main" id="{A5F250D0-05B8-450E-B9B3-329E531C1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23" y="1793"/>
                <a:ext cx="52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Freeform 1312">
                <a:extLst>
                  <a:ext uri="{FF2B5EF4-FFF2-40B4-BE49-F238E27FC236}">
                    <a16:creationId xmlns:a16="http://schemas.microsoft.com/office/drawing/2014/main" id="{07D1D2CC-279E-4F0D-BE84-D0CEB9726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" y="1793"/>
                <a:ext cx="50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4"/>
                      <a:pt x="19" y="9"/>
                    </a:cubicBezTo>
                    <a:cubicBezTo>
                      <a:pt x="19" y="5"/>
                      <a:pt x="14" y="0"/>
                      <a:pt x="10" y="0"/>
                    </a:cubicBezTo>
                    <a:cubicBezTo>
                      <a:pt x="6" y="0"/>
                      <a:pt x="0" y="5"/>
                      <a:pt x="0" y="9"/>
                    </a:cubicBezTo>
                    <a:cubicBezTo>
                      <a:pt x="0" y="13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Freeform 1313">
                <a:extLst>
                  <a:ext uri="{FF2B5EF4-FFF2-40B4-BE49-F238E27FC236}">
                    <a16:creationId xmlns:a16="http://schemas.microsoft.com/office/drawing/2014/main" id="{3C81D645-2783-44F5-9144-CD160373F7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" y="1793"/>
                <a:ext cx="50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4" y="19"/>
                      <a:pt x="19" y="13"/>
                      <a:pt x="19" y="9"/>
                    </a:cubicBezTo>
                    <a:cubicBezTo>
                      <a:pt x="19" y="5"/>
                      <a:pt x="13" y="0"/>
                      <a:pt x="9" y="0"/>
                    </a:cubicBezTo>
                    <a:cubicBezTo>
                      <a:pt x="5" y="0"/>
                      <a:pt x="0" y="5"/>
                      <a:pt x="0" y="9"/>
                    </a:cubicBezTo>
                    <a:cubicBezTo>
                      <a:pt x="0" y="14"/>
                      <a:pt x="5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Freeform 1314">
                <a:extLst>
                  <a:ext uri="{FF2B5EF4-FFF2-40B4-BE49-F238E27FC236}">
                    <a16:creationId xmlns:a16="http://schemas.microsoft.com/office/drawing/2014/main" id="{D0FAA097-1D28-4D78-946F-2C01D2F48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4" y="1791"/>
                <a:ext cx="52" cy="51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1 h 20"/>
                  <a:gd name="T4" fmla="*/ 10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4" y="20"/>
                      <a:pt x="19" y="15"/>
                      <a:pt x="20" y="11"/>
                    </a:cubicBezTo>
                    <a:cubicBezTo>
                      <a:pt x="20" y="7"/>
                      <a:pt x="15" y="1"/>
                      <a:pt x="10" y="1"/>
                    </a:cubicBezTo>
                    <a:cubicBezTo>
                      <a:pt x="6" y="0"/>
                      <a:pt x="1" y="6"/>
                      <a:pt x="0" y="10"/>
                    </a:cubicBezTo>
                    <a:cubicBezTo>
                      <a:pt x="0" y="14"/>
                      <a:pt x="5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Freeform 1315">
                <a:extLst>
                  <a:ext uri="{FF2B5EF4-FFF2-40B4-BE49-F238E27FC236}">
                    <a16:creationId xmlns:a16="http://schemas.microsoft.com/office/drawing/2014/main" id="{9BFC79FC-9186-48AF-8CB1-0A36CF34F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418"/>
                <a:ext cx="39" cy="65"/>
              </a:xfrm>
              <a:custGeom>
                <a:avLst/>
                <a:gdLst>
                  <a:gd name="T0" fmla="*/ 7 w 15"/>
                  <a:gd name="T1" fmla="*/ 1 h 25"/>
                  <a:gd name="T2" fmla="*/ 1 w 15"/>
                  <a:gd name="T3" fmla="*/ 1 h 25"/>
                  <a:gd name="T4" fmla="*/ 0 w 15"/>
                  <a:gd name="T5" fmla="*/ 5 h 25"/>
                  <a:gd name="T6" fmla="*/ 0 w 15"/>
                  <a:gd name="T7" fmla="*/ 12 h 25"/>
                  <a:gd name="T8" fmla="*/ 0 w 15"/>
                  <a:gd name="T9" fmla="*/ 19 h 25"/>
                  <a:gd name="T10" fmla="*/ 6 w 15"/>
                  <a:gd name="T11" fmla="*/ 23 h 25"/>
                  <a:gd name="T12" fmla="*/ 13 w 15"/>
                  <a:gd name="T13" fmla="*/ 16 h 25"/>
                  <a:gd name="T14" fmla="*/ 7 w 15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25">
                    <a:moveTo>
                      <a:pt x="7" y="1"/>
                    </a:moveTo>
                    <a:cubicBezTo>
                      <a:pt x="6" y="0"/>
                      <a:pt x="3" y="1"/>
                      <a:pt x="1" y="1"/>
                    </a:cubicBezTo>
                    <a:cubicBezTo>
                      <a:pt x="0" y="1"/>
                      <a:pt x="0" y="3"/>
                      <a:pt x="0" y="5"/>
                    </a:cubicBezTo>
                    <a:cubicBezTo>
                      <a:pt x="0" y="7"/>
                      <a:pt x="0" y="9"/>
                      <a:pt x="0" y="12"/>
                    </a:cubicBezTo>
                    <a:cubicBezTo>
                      <a:pt x="0" y="14"/>
                      <a:pt x="0" y="17"/>
                      <a:pt x="0" y="19"/>
                    </a:cubicBezTo>
                    <a:cubicBezTo>
                      <a:pt x="0" y="23"/>
                      <a:pt x="2" y="25"/>
                      <a:pt x="6" y="23"/>
                    </a:cubicBezTo>
                    <a:cubicBezTo>
                      <a:pt x="9" y="22"/>
                      <a:pt x="12" y="19"/>
                      <a:pt x="13" y="16"/>
                    </a:cubicBezTo>
                    <a:cubicBezTo>
                      <a:pt x="15" y="11"/>
                      <a:pt x="12" y="4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Freeform 1316">
                <a:extLst>
                  <a:ext uri="{FF2B5EF4-FFF2-40B4-BE49-F238E27FC236}">
                    <a16:creationId xmlns:a16="http://schemas.microsoft.com/office/drawing/2014/main" id="{82F6E5D3-BC80-42C7-9E4E-373A4AADC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0" y="1793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3" y="19"/>
                      <a:pt x="20" y="12"/>
                      <a:pt x="20" y="9"/>
                    </a:cubicBezTo>
                    <a:cubicBezTo>
                      <a:pt x="20" y="6"/>
                      <a:pt x="13" y="0"/>
                      <a:pt x="10" y="0"/>
                    </a:cubicBezTo>
                    <a:cubicBezTo>
                      <a:pt x="7" y="0"/>
                      <a:pt x="0" y="6"/>
                      <a:pt x="0" y="9"/>
                    </a:cubicBezTo>
                    <a:cubicBezTo>
                      <a:pt x="1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Freeform 1317">
                <a:extLst>
                  <a:ext uri="{FF2B5EF4-FFF2-40B4-BE49-F238E27FC236}">
                    <a16:creationId xmlns:a16="http://schemas.microsoft.com/office/drawing/2014/main" id="{7BD5D937-1780-4E20-9E09-745BB1F88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1793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19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3" y="19"/>
                      <a:pt x="19" y="13"/>
                      <a:pt x="19" y="9"/>
                    </a:cubicBezTo>
                    <a:cubicBezTo>
                      <a:pt x="20" y="6"/>
                      <a:pt x="13" y="0"/>
                      <a:pt x="10" y="0"/>
                    </a:cubicBezTo>
                    <a:cubicBezTo>
                      <a:pt x="7" y="0"/>
                      <a:pt x="0" y="6"/>
                      <a:pt x="0" y="9"/>
                    </a:cubicBezTo>
                    <a:cubicBezTo>
                      <a:pt x="0" y="12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Freeform 1318">
                <a:extLst>
                  <a:ext uri="{FF2B5EF4-FFF2-40B4-BE49-F238E27FC236}">
                    <a16:creationId xmlns:a16="http://schemas.microsoft.com/office/drawing/2014/main" id="{0A9196A1-1C2F-4BCA-8A20-AECE4FB72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" y="1687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3" y="20"/>
                      <a:pt x="19" y="14"/>
                      <a:pt x="19" y="10"/>
                    </a:cubicBezTo>
                    <a:cubicBezTo>
                      <a:pt x="20" y="7"/>
                      <a:pt x="13" y="1"/>
                      <a:pt x="10" y="0"/>
                    </a:cubicBezTo>
                    <a:cubicBezTo>
                      <a:pt x="7" y="0"/>
                      <a:pt x="0" y="6"/>
                      <a:pt x="0" y="10"/>
                    </a:cubicBezTo>
                    <a:cubicBezTo>
                      <a:pt x="0" y="13"/>
                      <a:pt x="6" y="19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Oval 1319">
                <a:extLst>
                  <a:ext uri="{FF2B5EF4-FFF2-40B4-BE49-F238E27FC236}">
                    <a16:creationId xmlns:a16="http://schemas.microsoft.com/office/drawing/2014/main" id="{6D290350-7EFC-47C1-90BA-5BAFA8C2D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3" y="2534"/>
                <a:ext cx="49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Freeform 1320">
                <a:extLst>
                  <a:ext uri="{FF2B5EF4-FFF2-40B4-BE49-F238E27FC236}">
                    <a16:creationId xmlns:a16="http://schemas.microsoft.com/office/drawing/2014/main" id="{B9E03D36-B59A-4B0E-A211-A4A36C41A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1687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3" y="19"/>
                      <a:pt x="19" y="13"/>
                      <a:pt x="19" y="10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1"/>
                      <a:pt x="0" y="7"/>
                      <a:pt x="0" y="10"/>
                    </a:cubicBezTo>
                    <a:cubicBezTo>
                      <a:pt x="0" y="14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Freeform 1321">
                <a:extLst>
                  <a:ext uri="{FF2B5EF4-FFF2-40B4-BE49-F238E27FC236}">
                    <a16:creationId xmlns:a16="http://schemas.microsoft.com/office/drawing/2014/main" id="{1D78F98A-2754-4170-B288-3A7E87B41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6" y="2532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10 h 20"/>
                  <a:gd name="T4" fmla="*/ 9 w 20"/>
                  <a:gd name="T5" fmla="*/ 1 h 20"/>
                  <a:gd name="T6" fmla="*/ 0 w 20"/>
                  <a:gd name="T7" fmla="*/ 11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4" y="20"/>
                      <a:pt x="20" y="13"/>
                      <a:pt x="19" y="10"/>
                    </a:cubicBezTo>
                    <a:cubicBezTo>
                      <a:pt x="19" y="7"/>
                      <a:pt x="12" y="0"/>
                      <a:pt x="9" y="1"/>
                    </a:cubicBezTo>
                    <a:cubicBezTo>
                      <a:pt x="6" y="1"/>
                      <a:pt x="0" y="8"/>
                      <a:pt x="0" y="11"/>
                    </a:cubicBezTo>
                    <a:cubicBezTo>
                      <a:pt x="1" y="14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Freeform 1322">
                <a:extLst>
                  <a:ext uri="{FF2B5EF4-FFF2-40B4-BE49-F238E27FC236}">
                    <a16:creationId xmlns:a16="http://schemas.microsoft.com/office/drawing/2014/main" id="{9AA20E47-F0A1-43DC-A123-8DB5ED665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8" y="2534"/>
                <a:ext cx="49" cy="50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3" y="19"/>
                      <a:pt x="19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0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Freeform 1323">
                <a:extLst>
                  <a:ext uri="{FF2B5EF4-FFF2-40B4-BE49-F238E27FC236}">
                    <a16:creationId xmlns:a16="http://schemas.microsoft.com/office/drawing/2014/main" id="{5E7F2CE9-E3DC-46CE-91A9-C413342F6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534"/>
                <a:ext cx="52" cy="50"/>
              </a:xfrm>
              <a:custGeom>
                <a:avLst/>
                <a:gdLst>
                  <a:gd name="T0" fmla="*/ 11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1 w 20"/>
                  <a:gd name="T7" fmla="*/ 10 h 19"/>
                  <a:gd name="T8" fmla="*/ 11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1" y="19"/>
                    </a:moveTo>
                    <a:cubicBezTo>
                      <a:pt x="14" y="19"/>
                      <a:pt x="20" y="12"/>
                      <a:pt x="20" y="9"/>
                    </a:cubicBezTo>
                    <a:cubicBezTo>
                      <a:pt x="20" y="6"/>
                      <a:pt x="13" y="0"/>
                      <a:pt x="10" y="0"/>
                    </a:cubicBezTo>
                    <a:cubicBezTo>
                      <a:pt x="7" y="0"/>
                      <a:pt x="0" y="7"/>
                      <a:pt x="1" y="10"/>
                    </a:cubicBezTo>
                    <a:cubicBezTo>
                      <a:pt x="1" y="13"/>
                      <a:pt x="7" y="19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Freeform 1324">
                <a:extLst>
                  <a:ext uri="{FF2B5EF4-FFF2-40B4-BE49-F238E27FC236}">
                    <a16:creationId xmlns:a16="http://schemas.microsoft.com/office/drawing/2014/main" id="{22354674-E582-495C-8DEA-A452A0336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7" y="2534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10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4" y="19"/>
                      <a:pt x="20" y="12"/>
                      <a:pt x="20" y="9"/>
                    </a:cubicBezTo>
                    <a:cubicBezTo>
                      <a:pt x="19" y="6"/>
                      <a:pt x="13" y="0"/>
                      <a:pt x="10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1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Freeform 1325">
                <a:extLst>
                  <a:ext uri="{FF2B5EF4-FFF2-40B4-BE49-F238E27FC236}">
                    <a16:creationId xmlns:a16="http://schemas.microsoft.com/office/drawing/2014/main" id="{33482FA6-5851-47EF-9CA1-6BC8C4F72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5" y="2534"/>
                <a:ext cx="49" cy="50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2" y="19"/>
                      <a:pt x="19" y="13"/>
                      <a:pt x="19" y="9"/>
                    </a:cubicBezTo>
                    <a:cubicBezTo>
                      <a:pt x="19" y="6"/>
                      <a:pt x="13" y="0"/>
                      <a:pt x="10" y="0"/>
                    </a:cubicBezTo>
                    <a:cubicBezTo>
                      <a:pt x="7" y="0"/>
                      <a:pt x="0" y="6"/>
                      <a:pt x="0" y="9"/>
                    </a:cubicBezTo>
                    <a:cubicBezTo>
                      <a:pt x="0" y="12"/>
                      <a:pt x="6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Freeform 1326">
                <a:extLst>
                  <a:ext uri="{FF2B5EF4-FFF2-40B4-BE49-F238E27FC236}">
                    <a16:creationId xmlns:a16="http://schemas.microsoft.com/office/drawing/2014/main" id="{1C0F2B3B-9C7B-413D-998E-FC7B7CB9B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2534"/>
                <a:ext cx="52" cy="50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3" y="19"/>
                      <a:pt x="19" y="13"/>
                      <a:pt x="20" y="9"/>
                    </a:cubicBezTo>
                    <a:cubicBezTo>
                      <a:pt x="20" y="6"/>
                      <a:pt x="13" y="0"/>
                      <a:pt x="10" y="0"/>
                    </a:cubicBezTo>
                    <a:cubicBezTo>
                      <a:pt x="7" y="0"/>
                      <a:pt x="1" y="6"/>
                      <a:pt x="0" y="9"/>
                    </a:cubicBezTo>
                    <a:cubicBezTo>
                      <a:pt x="0" y="12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Oval 1327">
                <a:extLst>
                  <a:ext uri="{FF2B5EF4-FFF2-40B4-BE49-F238E27FC236}">
                    <a16:creationId xmlns:a16="http://schemas.microsoft.com/office/drawing/2014/main" id="{38CCC1B2-2D20-4A6A-B418-E1F33F4FC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9" y="1687"/>
                <a:ext cx="50" cy="5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Freeform 1328">
                <a:extLst>
                  <a:ext uri="{FF2B5EF4-FFF2-40B4-BE49-F238E27FC236}">
                    <a16:creationId xmlns:a16="http://schemas.microsoft.com/office/drawing/2014/main" id="{BF54306D-597B-4C79-9570-0C7CBABAC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4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3" y="20"/>
                      <a:pt x="20" y="13"/>
                      <a:pt x="20" y="10"/>
                    </a:cubicBezTo>
                    <a:cubicBezTo>
                      <a:pt x="19" y="7"/>
                      <a:pt x="13" y="0"/>
                      <a:pt x="10" y="0"/>
                    </a:cubicBezTo>
                    <a:cubicBezTo>
                      <a:pt x="7" y="1"/>
                      <a:pt x="0" y="7"/>
                      <a:pt x="0" y="10"/>
                    </a:cubicBezTo>
                    <a:cubicBezTo>
                      <a:pt x="1" y="13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Freeform 1329">
                <a:extLst>
                  <a:ext uri="{FF2B5EF4-FFF2-40B4-BE49-F238E27FC236}">
                    <a16:creationId xmlns:a16="http://schemas.microsoft.com/office/drawing/2014/main" id="{289F3898-3B44-447D-B67B-7E8D12E11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3" y="1687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3" y="19"/>
                      <a:pt x="20" y="13"/>
                      <a:pt x="20" y="10"/>
                    </a:cubicBezTo>
                    <a:cubicBezTo>
                      <a:pt x="19" y="7"/>
                      <a:pt x="13" y="0"/>
                      <a:pt x="10" y="0"/>
                    </a:cubicBezTo>
                    <a:cubicBezTo>
                      <a:pt x="7" y="1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Freeform 1330">
                <a:extLst>
                  <a:ext uri="{FF2B5EF4-FFF2-40B4-BE49-F238E27FC236}">
                    <a16:creationId xmlns:a16="http://schemas.microsoft.com/office/drawing/2014/main" id="{A6B948C8-F807-436C-ABE1-FE6E26790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" y="1687"/>
                <a:ext cx="50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3" y="19"/>
                      <a:pt x="19" y="13"/>
                      <a:pt x="19" y="10"/>
                    </a:cubicBezTo>
                    <a:cubicBezTo>
                      <a:pt x="19" y="7"/>
                      <a:pt x="12" y="0"/>
                      <a:pt x="9" y="0"/>
                    </a:cubicBezTo>
                    <a:cubicBezTo>
                      <a:pt x="6" y="1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Freeform 1331">
                <a:extLst>
                  <a:ext uri="{FF2B5EF4-FFF2-40B4-BE49-F238E27FC236}">
                    <a16:creationId xmlns:a16="http://schemas.microsoft.com/office/drawing/2014/main" id="{4F2AF294-275F-4292-BBC8-2DF07033F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" y="2319"/>
                <a:ext cx="49" cy="52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3" y="19"/>
                      <a:pt x="19" y="13"/>
                      <a:pt x="19" y="10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Freeform 1332">
                <a:extLst>
                  <a:ext uri="{FF2B5EF4-FFF2-40B4-BE49-F238E27FC236}">
                    <a16:creationId xmlns:a16="http://schemas.microsoft.com/office/drawing/2014/main" id="{A0E76A80-1D6F-4B1D-AA9E-4BA65C1153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7" y="2319"/>
                <a:ext cx="52" cy="52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10 h 20"/>
                  <a:gd name="T4" fmla="*/ 11 w 20"/>
                  <a:gd name="T5" fmla="*/ 0 h 20"/>
                  <a:gd name="T6" fmla="*/ 1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3" y="20"/>
                      <a:pt x="20" y="13"/>
                      <a:pt x="20" y="10"/>
                    </a:cubicBezTo>
                    <a:cubicBezTo>
                      <a:pt x="20" y="7"/>
                      <a:pt x="14" y="0"/>
                      <a:pt x="11" y="0"/>
                    </a:cubicBezTo>
                    <a:cubicBezTo>
                      <a:pt x="8" y="0"/>
                      <a:pt x="1" y="6"/>
                      <a:pt x="1" y="10"/>
                    </a:cubicBezTo>
                    <a:cubicBezTo>
                      <a:pt x="0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Freeform 1333">
                <a:extLst>
                  <a:ext uri="{FF2B5EF4-FFF2-40B4-BE49-F238E27FC236}">
                    <a16:creationId xmlns:a16="http://schemas.microsoft.com/office/drawing/2014/main" id="{AFEDD67C-335F-4719-A157-5172FB0C8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" y="2319"/>
                <a:ext cx="49" cy="52"/>
              </a:xfrm>
              <a:custGeom>
                <a:avLst/>
                <a:gdLst>
                  <a:gd name="T0" fmla="*/ 9 w 19"/>
                  <a:gd name="T1" fmla="*/ 19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9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19"/>
                    </a:moveTo>
                    <a:cubicBezTo>
                      <a:pt x="12" y="20"/>
                      <a:pt x="19" y="13"/>
                      <a:pt x="19" y="10"/>
                    </a:cubicBezTo>
                    <a:cubicBezTo>
                      <a:pt x="19" y="7"/>
                      <a:pt x="13" y="0"/>
                      <a:pt x="10" y="0"/>
                    </a:cubicBezTo>
                    <a:cubicBezTo>
                      <a:pt x="7" y="0"/>
                      <a:pt x="0" y="6"/>
                      <a:pt x="0" y="10"/>
                    </a:cubicBezTo>
                    <a:cubicBezTo>
                      <a:pt x="0" y="13"/>
                      <a:pt x="6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Freeform 1334">
                <a:extLst>
                  <a:ext uri="{FF2B5EF4-FFF2-40B4-BE49-F238E27FC236}">
                    <a16:creationId xmlns:a16="http://schemas.microsoft.com/office/drawing/2014/main" id="{9406B3C3-76D1-4DA9-A543-390BDCC85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5" y="2001"/>
                <a:ext cx="49" cy="51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10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3" y="20"/>
                      <a:pt x="19" y="13"/>
                      <a:pt x="19" y="10"/>
                    </a:cubicBezTo>
                    <a:cubicBezTo>
                      <a:pt x="19" y="7"/>
                      <a:pt x="13" y="0"/>
                      <a:pt x="10" y="0"/>
                    </a:cubicBezTo>
                    <a:cubicBezTo>
                      <a:pt x="7" y="0"/>
                      <a:pt x="0" y="7"/>
                      <a:pt x="0" y="10"/>
                    </a:cubicBezTo>
                    <a:cubicBezTo>
                      <a:pt x="0" y="13"/>
                      <a:pt x="6" y="19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Freeform 1335">
                <a:extLst>
                  <a:ext uri="{FF2B5EF4-FFF2-40B4-BE49-F238E27FC236}">
                    <a16:creationId xmlns:a16="http://schemas.microsoft.com/office/drawing/2014/main" id="{1B7B30DB-A0F4-4E3F-8BF6-D622EBF1BE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9" y="2423"/>
                <a:ext cx="50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3" y="20"/>
                      <a:pt x="19" y="13"/>
                      <a:pt x="19" y="10"/>
                    </a:cubicBezTo>
                    <a:cubicBezTo>
                      <a:pt x="19" y="7"/>
                      <a:pt x="12" y="0"/>
                      <a:pt x="9" y="0"/>
                    </a:cubicBezTo>
                    <a:cubicBezTo>
                      <a:pt x="6" y="1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Freeform 1336">
                <a:extLst>
                  <a:ext uri="{FF2B5EF4-FFF2-40B4-BE49-F238E27FC236}">
                    <a16:creationId xmlns:a16="http://schemas.microsoft.com/office/drawing/2014/main" id="{B1E291DC-6958-411B-B8DA-D518EF03E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6" y="2423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3" y="20"/>
                      <a:pt x="19" y="13"/>
                      <a:pt x="19" y="10"/>
                    </a:cubicBezTo>
                    <a:cubicBezTo>
                      <a:pt x="19" y="7"/>
                      <a:pt x="12" y="0"/>
                      <a:pt x="9" y="0"/>
                    </a:cubicBezTo>
                    <a:cubicBezTo>
                      <a:pt x="6" y="1"/>
                      <a:pt x="0" y="7"/>
                      <a:pt x="0" y="10"/>
                    </a:cubicBezTo>
                    <a:cubicBezTo>
                      <a:pt x="0" y="13"/>
                      <a:pt x="6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Freeform 1337">
                <a:extLst>
                  <a:ext uri="{FF2B5EF4-FFF2-40B4-BE49-F238E27FC236}">
                    <a16:creationId xmlns:a16="http://schemas.microsoft.com/office/drawing/2014/main" id="{C9C0FB9B-3CAF-4C8D-A8C4-2BC245A8D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3" y="20"/>
                      <a:pt x="19" y="14"/>
                      <a:pt x="20" y="10"/>
                    </a:cubicBezTo>
                    <a:cubicBezTo>
                      <a:pt x="20" y="7"/>
                      <a:pt x="14" y="1"/>
                      <a:pt x="10" y="1"/>
                    </a:cubicBezTo>
                    <a:cubicBezTo>
                      <a:pt x="7" y="0"/>
                      <a:pt x="1" y="6"/>
                      <a:pt x="0" y="10"/>
                    </a:cubicBezTo>
                    <a:cubicBezTo>
                      <a:pt x="0" y="13"/>
                      <a:pt x="6" y="19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Freeform 1338">
                <a:extLst>
                  <a:ext uri="{FF2B5EF4-FFF2-40B4-BE49-F238E27FC236}">
                    <a16:creationId xmlns:a16="http://schemas.microsoft.com/office/drawing/2014/main" id="{06F26ABD-C27A-4684-81C3-3FA2F48AF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2423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3" y="20"/>
                      <a:pt x="20" y="13"/>
                      <a:pt x="19" y="10"/>
                    </a:cubicBezTo>
                    <a:cubicBezTo>
                      <a:pt x="19" y="7"/>
                      <a:pt x="13" y="0"/>
                      <a:pt x="10" y="0"/>
                    </a:cubicBezTo>
                    <a:cubicBezTo>
                      <a:pt x="7" y="1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Freeform 1339">
                <a:extLst>
                  <a:ext uri="{FF2B5EF4-FFF2-40B4-BE49-F238E27FC236}">
                    <a16:creationId xmlns:a16="http://schemas.microsoft.com/office/drawing/2014/main" id="{1ED293EE-7B14-45AC-8376-A20ED2FDC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" y="2423"/>
                <a:ext cx="49" cy="52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3" y="20"/>
                      <a:pt x="19" y="13"/>
                      <a:pt x="19" y="10"/>
                    </a:cubicBezTo>
                    <a:cubicBezTo>
                      <a:pt x="19" y="7"/>
                      <a:pt x="12" y="0"/>
                      <a:pt x="9" y="0"/>
                    </a:cubicBezTo>
                    <a:cubicBezTo>
                      <a:pt x="6" y="1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Freeform 1340">
                <a:extLst>
                  <a:ext uri="{FF2B5EF4-FFF2-40B4-BE49-F238E27FC236}">
                    <a16:creationId xmlns:a16="http://schemas.microsoft.com/office/drawing/2014/main" id="{E414A720-91EA-4163-A81E-AB1BB4DD5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7" y="2216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3" y="19"/>
                      <a:pt x="19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0" y="13"/>
                      <a:pt x="7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Freeform 1341">
                <a:extLst>
                  <a:ext uri="{FF2B5EF4-FFF2-40B4-BE49-F238E27FC236}">
                    <a16:creationId xmlns:a16="http://schemas.microsoft.com/office/drawing/2014/main" id="{5EC88C24-2E7D-4B0B-A70A-57AE256FF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" y="2216"/>
                <a:ext cx="52" cy="49"/>
              </a:xfrm>
              <a:custGeom>
                <a:avLst/>
                <a:gdLst>
                  <a:gd name="T0" fmla="*/ 11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1 w 20"/>
                  <a:gd name="T7" fmla="*/ 10 h 19"/>
                  <a:gd name="T8" fmla="*/ 11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1" y="19"/>
                    </a:moveTo>
                    <a:cubicBezTo>
                      <a:pt x="14" y="19"/>
                      <a:pt x="20" y="12"/>
                      <a:pt x="20" y="9"/>
                    </a:cubicBezTo>
                    <a:cubicBezTo>
                      <a:pt x="19" y="6"/>
                      <a:pt x="13" y="0"/>
                      <a:pt x="10" y="0"/>
                    </a:cubicBezTo>
                    <a:cubicBezTo>
                      <a:pt x="6" y="0"/>
                      <a:pt x="0" y="7"/>
                      <a:pt x="1" y="10"/>
                    </a:cubicBezTo>
                    <a:cubicBezTo>
                      <a:pt x="1" y="13"/>
                      <a:pt x="8" y="19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Freeform 1342">
                <a:extLst>
                  <a:ext uri="{FF2B5EF4-FFF2-40B4-BE49-F238E27FC236}">
                    <a16:creationId xmlns:a16="http://schemas.microsoft.com/office/drawing/2014/main" id="{BD32B27B-7D54-4D68-9FDB-E8C6F5C0D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" y="2319"/>
                <a:ext cx="51" cy="52"/>
              </a:xfrm>
              <a:custGeom>
                <a:avLst/>
                <a:gdLst>
                  <a:gd name="T0" fmla="*/ 10 w 20"/>
                  <a:gd name="T1" fmla="*/ 19 h 20"/>
                  <a:gd name="T2" fmla="*/ 19 w 20"/>
                  <a:gd name="T3" fmla="*/ 9 h 20"/>
                  <a:gd name="T4" fmla="*/ 9 w 20"/>
                  <a:gd name="T5" fmla="*/ 0 h 20"/>
                  <a:gd name="T6" fmla="*/ 0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3" y="19"/>
                      <a:pt x="20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1"/>
                      <a:pt x="0" y="7"/>
                      <a:pt x="0" y="10"/>
                    </a:cubicBezTo>
                    <a:cubicBezTo>
                      <a:pt x="0" y="14"/>
                      <a:pt x="7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Freeform 1343">
                <a:extLst>
                  <a:ext uri="{FF2B5EF4-FFF2-40B4-BE49-F238E27FC236}">
                    <a16:creationId xmlns:a16="http://schemas.microsoft.com/office/drawing/2014/main" id="{7ACF769C-18F6-42BE-8D27-445F82A15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" y="2532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1 h 20"/>
                  <a:gd name="T4" fmla="*/ 10 w 19"/>
                  <a:gd name="T5" fmla="*/ 1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2" y="20"/>
                      <a:pt x="19" y="14"/>
                      <a:pt x="19" y="11"/>
                    </a:cubicBezTo>
                    <a:cubicBezTo>
                      <a:pt x="19" y="8"/>
                      <a:pt x="13" y="1"/>
                      <a:pt x="10" y="1"/>
                    </a:cubicBezTo>
                    <a:cubicBezTo>
                      <a:pt x="7" y="0"/>
                      <a:pt x="0" y="7"/>
                      <a:pt x="0" y="10"/>
                    </a:cubicBezTo>
                    <a:cubicBezTo>
                      <a:pt x="0" y="13"/>
                      <a:pt x="6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Freeform 1344">
                <a:extLst>
                  <a:ext uri="{FF2B5EF4-FFF2-40B4-BE49-F238E27FC236}">
                    <a16:creationId xmlns:a16="http://schemas.microsoft.com/office/drawing/2014/main" id="{A81D1741-735C-4DE2-AFCF-566F45E61E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8" y="1897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19 w 20"/>
                  <a:gd name="T3" fmla="*/ 10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3" y="19"/>
                      <a:pt x="19" y="13"/>
                      <a:pt x="19" y="10"/>
                    </a:cubicBezTo>
                    <a:cubicBezTo>
                      <a:pt x="20" y="7"/>
                      <a:pt x="13" y="0"/>
                      <a:pt x="10" y="0"/>
                    </a:cubicBezTo>
                    <a:cubicBezTo>
                      <a:pt x="7" y="0"/>
                      <a:pt x="0" y="6"/>
                      <a:pt x="0" y="9"/>
                    </a:cubicBezTo>
                    <a:cubicBezTo>
                      <a:pt x="0" y="12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Freeform 1345">
                <a:extLst>
                  <a:ext uri="{FF2B5EF4-FFF2-40B4-BE49-F238E27FC236}">
                    <a16:creationId xmlns:a16="http://schemas.microsoft.com/office/drawing/2014/main" id="{EE3EA461-FB2E-49B6-BD6C-366FAC023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" y="1897"/>
                <a:ext cx="49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10 h 19"/>
                  <a:gd name="T4" fmla="*/ 10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2" y="19"/>
                      <a:pt x="19" y="13"/>
                      <a:pt x="19" y="10"/>
                    </a:cubicBezTo>
                    <a:cubicBezTo>
                      <a:pt x="19" y="7"/>
                      <a:pt x="13" y="0"/>
                      <a:pt x="10" y="0"/>
                    </a:cubicBezTo>
                    <a:cubicBezTo>
                      <a:pt x="7" y="0"/>
                      <a:pt x="0" y="6"/>
                      <a:pt x="0" y="9"/>
                    </a:cubicBezTo>
                    <a:cubicBezTo>
                      <a:pt x="0" y="12"/>
                      <a:pt x="6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Freeform 1346">
                <a:extLst>
                  <a:ext uri="{FF2B5EF4-FFF2-40B4-BE49-F238E27FC236}">
                    <a16:creationId xmlns:a16="http://schemas.microsoft.com/office/drawing/2014/main" id="{E942B110-B2D2-4B02-8C29-7AD6B4FAA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2216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3" y="19"/>
                      <a:pt x="19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0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Freeform 1347">
                <a:extLst>
                  <a:ext uri="{FF2B5EF4-FFF2-40B4-BE49-F238E27FC236}">
                    <a16:creationId xmlns:a16="http://schemas.microsoft.com/office/drawing/2014/main" id="{82C863AF-1857-4739-B62D-6BE1C1F8B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" y="2216"/>
                <a:ext cx="50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9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2" y="19"/>
                      <a:pt x="19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6"/>
                      <a:pt x="0" y="9"/>
                    </a:cubicBezTo>
                    <a:cubicBezTo>
                      <a:pt x="0" y="13"/>
                      <a:pt x="6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Freeform 1348">
                <a:extLst>
                  <a:ext uri="{FF2B5EF4-FFF2-40B4-BE49-F238E27FC236}">
                    <a16:creationId xmlns:a16="http://schemas.microsoft.com/office/drawing/2014/main" id="{E71D5067-1400-4243-AB49-B02994DFB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" y="2216"/>
                <a:ext cx="50" cy="49"/>
              </a:xfrm>
              <a:custGeom>
                <a:avLst/>
                <a:gdLst>
                  <a:gd name="T0" fmla="*/ 9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9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9" y="19"/>
                    </a:moveTo>
                    <a:cubicBezTo>
                      <a:pt x="13" y="19"/>
                      <a:pt x="19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0" y="13"/>
                      <a:pt x="7" y="19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Freeform 1349">
                <a:extLst>
                  <a:ext uri="{FF2B5EF4-FFF2-40B4-BE49-F238E27FC236}">
                    <a16:creationId xmlns:a16="http://schemas.microsoft.com/office/drawing/2014/main" id="{254D0030-2BEA-4196-9874-4A605AD2D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" y="2109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1 h 20"/>
                  <a:gd name="T4" fmla="*/ 10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3" y="20"/>
                      <a:pt x="19" y="14"/>
                      <a:pt x="20" y="11"/>
                    </a:cubicBezTo>
                    <a:cubicBezTo>
                      <a:pt x="20" y="8"/>
                      <a:pt x="14" y="1"/>
                      <a:pt x="10" y="1"/>
                    </a:cubicBezTo>
                    <a:cubicBezTo>
                      <a:pt x="7" y="0"/>
                      <a:pt x="1" y="6"/>
                      <a:pt x="0" y="10"/>
                    </a:cubicBezTo>
                    <a:cubicBezTo>
                      <a:pt x="0" y="13"/>
                      <a:pt x="6" y="19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Freeform 1350">
                <a:extLst>
                  <a:ext uri="{FF2B5EF4-FFF2-40B4-BE49-F238E27FC236}">
                    <a16:creationId xmlns:a16="http://schemas.microsoft.com/office/drawing/2014/main" id="{E7FB132E-7461-4193-8BEB-FE1D8F258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2" y="2109"/>
                <a:ext cx="51" cy="52"/>
              </a:xfrm>
              <a:custGeom>
                <a:avLst/>
                <a:gdLst>
                  <a:gd name="T0" fmla="*/ 10 w 20"/>
                  <a:gd name="T1" fmla="*/ 20 h 20"/>
                  <a:gd name="T2" fmla="*/ 19 w 20"/>
                  <a:gd name="T3" fmla="*/ 10 h 20"/>
                  <a:gd name="T4" fmla="*/ 10 w 20"/>
                  <a:gd name="T5" fmla="*/ 1 h 20"/>
                  <a:gd name="T6" fmla="*/ 0 w 20"/>
                  <a:gd name="T7" fmla="*/ 10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3" y="20"/>
                      <a:pt x="19" y="13"/>
                      <a:pt x="19" y="10"/>
                    </a:cubicBezTo>
                    <a:cubicBezTo>
                      <a:pt x="20" y="7"/>
                      <a:pt x="13" y="1"/>
                      <a:pt x="10" y="1"/>
                    </a:cubicBezTo>
                    <a:cubicBezTo>
                      <a:pt x="7" y="0"/>
                      <a:pt x="0" y="7"/>
                      <a:pt x="0" y="10"/>
                    </a:cubicBezTo>
                    <a:cubicBezTo>
                      <a:pt x="0" y="13"/>
                      <a:pt x="6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Freeform 1351">
                <a:extLst>
                  <a:ext uri="{FF2B5EF4-FFF2-40B4-BE49-F238E27FC236}">
                    <a16:creationId xmlns:a16="http://schemas.microsoft.com/office/drawing/2014/main" id="{4B6227A4-44E9-47F7-97BC-22D9B497A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1" y="2109"/>
                <a:ext cx="49" cy="52"/>
              </a:xfrm>
              <a:custGeom>
                <a:avLst/>
                <a:gdLst>
                  <a:gd name="T0" fmla="*/ 9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0 h 20"/>
                  <a:gd name="T8" fmla="*/ 9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9" y="20"/>
                    </a:moveTo>
                    <a:cubicBezTo>
                      <a:pt x="13" y="20"/>
                      <a:pt x="19" y="13"/>
                      <a:pt x="19" y="10"/>
                    </a:cubicBezTo>
                    <a:cubicBezTo>
                      <a:pt x="19" y="7"/>
                      <a:pt x="12" y="0"/>
                      <a:pt x="9" y="1"/>
                    </a:cubicBezTo>
                    <a:cubicBezTo>
                      <a:pt x="6" y="1"/>
                      <a:pt x="0" y="7"/>
                      <a:pt x="0" y="10"/>
                    </a:cubicBezTo>
                    <a:cubicBezTo>
                      <a:pt x="0" y="13"/>
                      <a:pt x="7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Freeform 1352">
                <a:extLst>
                  <a:ext uri="{FF2B5EF4-FFF2-40B4-BE49-F238E27FC236}">
                    <a16:creationId xmlns:a16="http://schemas.microsoft.com/office/drawing/2014/main" id="{E4AEBD9E-9B05-4E31-ABFA-0BAE47126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2109"/>
                <a:ext cx="52" cy="52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1 h 20"/>
                  <a:gd name="T6" fmla="*/ 0 w 20"/>
                  <a:gd name="T7" fmla="*/ 11 h 20"/>
                  <a:gd name="T8" fmla="*/ 10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4" y="19"/>
                      <a:pt x="20" y="13"/>
                      <a:pt x="20" y="10"/>
                    </a:cubicBezTo>
                    <a:cubicBezTo>
                      <a:pt x="19" y="6"/>
                      <a:pt x="13" y="0"/>
                      <a:pt x="10" y="1"/>
                    </a:cubicBezTo>
                    <a:cubicBezTo>
                      <a:pt x="6" y="1"/>
                      <a:pt x="0" y="8"/>
                      <a:pt x="0" y="11"/>
                    </a:cubicBezTo>
                    <a:cubicBezTo>
                      <a:pt x="1" y="14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Freeform 1353">
                <a:extLst>
                  <a:ext uri="{FF2B5EF4-FFF2-40B4-BE49-F238E27FC236}">
                    <a16:creationId xmlns:a16="http://schemas.microsoft.com/office/drawing/2014/main" id="{C13CD1BD-BE8D-41A8-B158-D776CD9B0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2001"/>
                <a:ext cx="49" cy="51"/>
              </a:xfrm>
              <a:custGeom>
                <a:avLst/>
                <a:gdLst>
                  <a:gd name="T0" fmla="*/ 10 w 19"/>
                  <a:gd name="T1" fmla="*/ 19 h 20"/>
                  <a:gd name="T2" fmla="*/ 19 w 19"/>
                  <a:gd name="T3" fmla="*/ 10 h 20"/>
                  <a:gd name="T4" fmla="*/ 9 w 19"/>
                  <a:gd name="T5" fmla="*/ 0 h 20"/>
                  <a:gd name="T6" fmla="*/ 0 w 19"/>
                  <a:gd name="T7" fmla="*/ 10 h 20"/>
                  <a:gd name="T8" fmla="*/ 10 w 1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19"/>
                    </a:moveTo>
                    <a:cubicBezTo>
                      <a:pt x="13" y="19"/>
                      <a:pt x="19" y="13"/>
                      <a:pt x="19" y="10"/>
                    </a:cubicBezTo>
                    <a:cubicBezTo>
                      <a:pt x="19" y="7"/>
                      <a:pt x="12" y="0"/>
                      <a:pt x="9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Freeform 1354">
                <a:extLst>
                  <a:ext uri="{FF2B5EF4-FFF2-40B4-BE49-F238E27FC236}">
                    <a16:creationId xmlns:a16="http://schemas.microsoft.com/office/drawing/2014/main" id="{31EB9D82-FD4C-400B-8C9A-8401FDCEA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1" y="2001"/>
                <a:ext cx="52" cy="51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10 h 20"/>
                  <a:gd name="T4" fmla="*/ 11 w 20"/>
                  <a:gd name="T5" fmla="*/ 0 h 20"/>
                  <a:gd name="T6" fmla="*/ 1 w 20"/>
                  <a:gd name="T7" fmla="*/ 9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3" y="20"/>
                      <a:pt x="19" y="14"/>
                      <a:pt x="20" y="10"/>
                    </a:cubicBezTo>
                    <a:cubicBezTo>
                      <a:pt x="20" y="7"/>
                      <a:pt x="14" y="1"/>
                      <a:pt x="11" y="0"/>
                    </a:cubicBezTo>
                    <a:cubicBezTo>
                      <a:pt x="8" y="0"/>
                      <a:pt x="1" y="6"/>
                      <a:pt x="1" y="9"/>
                    </a:cubicBezTo>
                    <a:cubicBezTo>
                      <a:pt x="0" y="12"/>
                      <a:pt x="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Freeform 1355">
                <a:extLst>
                  <a:ext uri="{FF2B5EF4-FFF2-40B4-BE49-F238E27FC236}">
                    <a16:creationId xmlns:a16="http://schemas.microsoft.com/office/drawing/2014/main" id="{D977DB5E-A69D-43CE-9322-0E502B6D0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" y="2001"/>
                <a:ext cx="51" cy="51"/>
              </a:xfrm>
              <a:custGeom>
                <a:avLst/>
                <a:gdLst>
                  <a:gd name="T0" fmla="*/ 10 w 20"/>
                  <a:gd name="T1" fmla="*/ 19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19"/>
                    </a:moveTo>
                    <a:cubicBezTo>
                      <a:pt x="13" y="19"/>
                      <a:pt x="20" y="13"/>
                      <a:pt x="20" y="10"/>
                    </a:cubicBezTo>
                    <a:cubicBezTo>
                      <a:pt x="20" y="7"/>
                      <a:pt x="13" y="0"/>
                      <a:pt x="10" y="0"/>
                    </a:cubicBezTo>
                    <a:cubicBezTo>
                      <a:pt x="7" y="0"/>
                      <a:pt x="0" y="7"/>
                      <a:pt x="0" y="10"/>
                    </a:cubicBezTo>
                    <a:cubicBezTo>
                      <a:pt x="0" y="13"/>
                      <a:pt x="7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Freeform 1356">
                <a:extLst>
                  <a:ext uri="{FF2B5EF4-FFF2-40B4-BE49-F238E27FC236}">
                    <a16:creationId xmlns:a16="http://schemas.microsoft.com/office/drawing/2014/main" id="{A14CCE0D-7130-40B1-9D15-DD9218ED1C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1" y="1897"/>
                <a:ext cx="52" cy="49"/>
              </a:xfrm>
              <a:custGeom>
                <a:avLst/>
                <a:gdLst>
                  <a:gd name="T0" fmla="*/ 11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1 w 20"/>
                  <a:gd name="T7" fmla="*/ 10 h 19"/>
                  <a:gd name="T8" fmla="*/ 11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1" y="19"/>
                    </a:moveTo>
                    <a:cubicBezTo>
                      <a:pt x="14" y="19"/>
                      <a:pt x="20" y="12"/>
                      <a:pt x="20" y="9"/>
                    </a:cubicBezTo>
                    <a:cubicBezTo>
                      <a:pt x="19" y="6"/>
                      <a:pt x="13" y="0"/>
                      <a:pt x="10" y="0"/>
                    </a:cubicBezTo>
                    <a:cubicBezTo>
                      <a:pt x="6" y="0"/>
                      <a:pt x="0" y="7"/>
                      <a:pt x="1" y="10"/>
                    </a:cubicBezTo>
                    <a:cubicBezTo>
                      <a:pt x="1" y="13"/>
                      <a:pt x="8" y="19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Oval 1357">
                <a:extLst>
                  <a:ext uri="{FF2B5EF4-FFF2-40B4-BE49-F238E27FC236}">
                    <a16:creationId xmlns:a16="http://schemas.microsoft.com/office/drawing/2014/main" id="{ACE85F8A-876C-4A11-9B18-628E9FD92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1897"/>
                <a:ext cx="49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Freeform 1358">
                <a:extLst>
                  <a:ext uri="{FF2B5EF4-FFF2-40B4-BE49-F238E27FC236}">
                    <a16:creationId xmlns:a16="http://schemas.microsoft.com/office/drawing/2014/main" id="{CDF5133B-4D49-4D75-8E3B-9791640BB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" y="1897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10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3" y="19"/>
                      <a:pt x="19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7"/>
                      <a:pt x="0" y="10"/>
                    </a:cubicBezTo>
                    <a:cubicBezTo>
                      <a:pt x="0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Freeform 1359">
                <a:extLst>
                  <a:ext uri="{FF2B5EF4-FFF2-40B4-BE49-F238E27FC236}">
                    <a16:creationId xmlns:a16="http://schemas.microsoft.com/office/drawing/2014/main" id="{5865AF9D-AFEA-4152-B537-57048A988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9" y="1793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3" y="19"/>
                      <a:pt x="20" y="12"/>
                      <a:pt x="20" y="9"/>
                    </a:cubicBezTo>
                    <a:cubicBezTo>
                      <a:pt x="19" y="6"/>
                      <a:pt x="13" y="0"/>
                      <a:pt x="10" y="0"/>
                    </a:cubicBezTo>
                    <a:cubicBezTo>
                      <a:pt x="7" y="0"/>
                      <a:pt x="0" y="6"/>
                      <a:pt x="0" y="9"/>
                    </a:cubicBezTo>
                    <a:cubicBezTo>
                      <a:pt x="1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Freeform 1360">
                <a:extLst>
                  <a:ext uri="{FF2B5EF4-FFF2-40B4-BE49-F238E27FC236}">
                    <a16:creationId xmlns:a16="http://schemas.microsoft.com/office/drawing/2014/main" id="{D7030EA3-3E09-4C66-88AE-D6F5E4FC0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" y="1791"/>
                <a:ext cx="52" cy="51"/>
              </a:xfrm>
              <a:custGeom>
                <a:avLst/>
                <a:gdLst>
                  <a:gd name="T0" fmla="*/ 9 w 20"/>
                  <a:gd name="T1" fmla="*/ 20 h 20"/>
                  <a:gd name="T2" fmla="*/ 19 w 20"/>
                  <a:gd name="T3" fmla="*/ 11 h 20"/>
                  <a:gd name="T4" fmla="*/ 10 w 20"/>
                  <a:gd name="T5" fmla="*/ 1 h 20"/>
                  <a:gd name="T6" fmla="*/ 0 w 20"/>
                  <a:gd name="T7" fmla="*/ 10 h 20"/>
                  <a:gd name="T8" fmla="*/ 9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9" y="20"/>
                    </a:moveTo>
                    <a:cubicBezTo>
                      <a:pt x="12" y="20"/>
                      <a:pt x="19" y="14"/>
                      <a:pt x="19" y="11"/>
                    </a:cubicBezTo>
                    <a:cubicBezTo>
                      <a:pt x="20" y="8"/>
                      <a:pt x="13" y="1"/>
                      <a:pt x="10" y="1"/>
                    </a:cubicBezTo>
                    <a:cubicBezTo>
                      <a:pt x="7" y="0"/>
                      <a:pt x="0" y="7"/>
                      <a:pt x="0" y="10"/>
                    </a:cubicBezTo>
                    <a:cubicBezTo>
                      <a:pt x="0" y="13"/>
                      <a:pt x="6" y="20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Freeform 1361">
                <a:extLst>
                  <a:ext uri="{FF2B5EF4-FFF2-40B4-BE49-F238E27FC236}">
                    <a16:creationId xmlns:a16="http://schemas.microsoft.com/office/drawing/2014/main" id="{E505D300-CFFC-4DB5-85E0-486F6117B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9" y="1791"/>
                <a:ext cx="52" cy="51"/>
              </a:xfrm>
              <a:custGeom>
                <a:avLst/>
                <a:gdLst>
                  <a:gd name="T0" fmla="*/ 11 w 20"/>
                  <a:gd name="T1" fmla="*/ 20 h 20"/>
                  <a:gd name="T2" fmla="*/ 20 w 20"/>
                  <a:gd name="T3" fmla="*/ 10 h 20"/>
                  <a:gd name="T4" fmla="*/ 10 w 20"/>
                  <a:gd name="T5" fmla="*/ 1 h 20"/>
                  <a:gd name="T6" fmla="*/ 1 w 20"/>
                  <a:gd name="T7" fmla="*/ 11 h 20"/>
                  <a:gd name="T8" fmla="*/ 11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1" y="20"/>
                    </a:moveTo>
                    <a:cubicBezTo>
                      <a:pt x="14" y="20"/>
                      <a:pt x="20" y="13"/>
                      <a:pt x="20" y="10"/>
                    </a:cubicBezTo>
                    <a:cubicBezTo>
                      <a:pt x="20" y="7"/>
                      <a:pt x="13" y="0"/>
                      <a:pt x="10" y="1"/>
                    </a:cubicBezTo>
                    <a:cubicBezTo>
                      <a:pt x="7" y="1"/>
                      <a:pt x="0" y="8"/>
                      <a:pt x="1" y="11"/>
                    </a:cubicBezTo>
                    <a:cubicBezTo>
                      <a:pt x="1" y="14"/>
                      <a:pt x="8" y="20"/>
                      <a:pt x="1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Freeform 1362">
                <a:extLst>
                  <a:ext uri="{FF2B5EF4-FFF2-40B4-BE49-F238E27FC236}">
                    <a16:creationId xmlns:a16="http://schemas.microsoft.com/office/drawing/2014/main" id="{6BF0EC83-6F01-4377-A2E0-76AE6F4A3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0" y="1793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3" y="19"/>
                      <a:pt x="20" y="13"/>
                      <a:pt x="20" y="9"/>
                    </a:cubicBezTo>
                    <a:cubicBezTo>
                      <a:pt x="20" y="6"/>
                      <a:pt x="13" y="0"/>
                      <a:pt x="10" y="0"/>
                    </a:cubicBezTo>
                    <a:cubicBezTo>
                      <a:pt x="7" y="0"/>
                      <a:pt x="1" y="6"/>
                      <a:pt x="0" y="9"/>
                    </a:cubicBezTo>
                    <a:cubicBezTo>
                      <a:pt x="0" y="12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Freeform 1363">
                <a:extLst>
                  <a:ext uri="{FF2B5EF4-FFF2-40B4-BE49-F238E27FC236}">
                    <a16:creationId xmlns:a16="http://schemas.microsoft.com/office/drawing/2014/main" id="{EB76E5E0-A1D8-45E1-9DBE-1E01ADC36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" y="1793"/>
                <a:ext cx="52" cy="49"/>
              </a:xfrm>
              <a:custGeom>
                <a:avLst/>
                <a:gdLst>
                  <a:gd name="T0" fmla="*/ 10 w 20"/>
                  <a:gd name="T1" fmla="*/ 19 h 19"/>
                  <a:gd name="T2" fmla="*/ 19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3" y="19"/>
                      <a:pt x="20" y="12"/>
                      <a:pt x="19" y="9"/>
                    </a:cubicBezTo>
                    <a:cubicBezTo>
                      <a:pt x="19" y="6"/>
                      <a:pt x="13" y="0"/>
                      <a:pt x="10" y="0"/>
                    </a:cubicBezTo>
                    <a:cubicBezTo>
                      <a:pt x="6" y="0"/>
                      <a:pt x="0" y="6"/>
                      <a:pt x="0" y="9"/>
                    </a:cubicBezTo>
                    <a:cubicBezTo>
                      <a:pt x="0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Freeform 1364">
                <a:extLst>
                  <a:ext uri="{FF2B5EF4-FFF2-40B4-BE49-F238E27FC236}">
                    <a16:creationId xmlns:a16="http://schemas.microsoft.com/office/drawing/2014/main" id="{D98CA43C-D5CE-48D9-9A14-A26B2131D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1793"/>
                <a:ext cx="49" cy="49"/>
              </a:xfrm>
              <a:custGeom>
                <a:avLst/>
                <a:gdLst>
                  <a:gd name="T0" fmla="*/ 10 w 19"/>
                  <a:gd name="T1" fmla="*/ 19 h 19"/>
                  <a:gd name="T2" fmla="*/ 19 w 19"/>
                  <a:gd name="T3" fmla="*/ 9 h 19"/>
                  <a:gd name="T4" fmla="*/ 9 w 19"/>
                  <a:gd name="T5" fmla="*/ 0 h 19"/>
                  <a:gd name="T6" fmla="*/ 0 w 19"/>
                  <a:gd name="T7" fmla="*/ 9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3" y="19"/>
                      <a:pt x="19" y="12"/>
                      <a:pt x="19" y="9"/>
                    </a:cubicBezTo>
                    <a:cubicBezTo>
                      <a:pt x="19" y="6"/>
                      <a:pt x="12" y="0"/>
                      <a:pt x="9" y="0"/>
                    </a:cubicBezTo>
                    <a:cubicBezTo>
                      <a:pt x="6" y="0"/>
                      <a:pt x="0" y="6"/>
                      <a:pt x="0" y="9"/>
                    </a:cubicBezTo>
                    <a:cubicBezTo>
                      <a:pt x="0" y="13"/>
                      <a:pt x="7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Oval 1365">
                <a:extLst>
                  <a:ext uri="{FF2B5EF4-FFF2-40B4-BE49-F238E27FC236}">
                    <a16:creationId xmlns:a16="http://schemas.microsoft.com/office/drawing/2014/main" id="{D78BD951-B837-4EFE-AAAB-DAECD0617F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0" y="1687"/>
                <a:ext cx="50" cy="5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Oval 1366">
                <a:extLst>
                  <a:ext uri="{FF2B5EF4-FFF2-40B4-BE49-F238E27FC236}">
                    <a16:creationId xmlns:a16="http://schemas.microsoft.com/office/drawing/2014/main" id="{A65A8674-EC9A-4C92-95FA-93B1AF9028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1793"/>
                <a:ext cx="50" cy="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Freeform 1367">
                <a:extLst>
                  <a:ext uri="{FF2B5EF4-FFF2-40B4-BE49-F238E27FC236}">
                    <a16:creationId xmlns:a16="http://schemas.microsoft.com/office/drawing/2014/main" id="{8416E1B2-0C81-4FA2-AE36-663E1F99D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" y="1791"/>
                <a:ext cx="49" cy="51"/>
              </a:xfrm>
              <a:custGeom>
                <a:avLst/>
                <a:gdLst>
                  <a:gd name="T0" fmla="*/ 10 w 19"/>
                  <a:gd name="T1" fmla="*/ 20 h 20"/>
                  <a:gd name="T2" fmla="*/ 19 w 19"/>
                  <a:gd name="T3" fmla="*/ 10 h 20"/>
                  <a:gd name="T4" fmla="*/ 9 w 19"/>
                  <a:gd name="T5" fmla="*/ 1 h 20"/>
                  <a:gd name="T6" fmla="*/ 0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13" y="20"/>
                      <a:pt x="19" y="13"/>
                      <a:pt x="19" y="10"/>
                    </a:cubicBezTo>
                    <a:cubicBezTo>
                      <a:pt x="19" y="7"/>
                      <a:pt x="12" y="0"/>
                      <a:pt x="9" y="1"/>
                    </a:cubicBezTo>
                    <a:cubicBezTo>
                      <a:pt x="6" y="1"/>
                      <a:pt x="0" y="7"/>
                      <a:pt x="0" y="11"/>
                    </a:cubicBezTo>
                    <a:cubicBezTo>
                      <a:pt x="0" y="14"/>
                      <a:pt x="7" y="20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Freeform 1368">
                <a:extLst>
                  <a:ext uri="{FF2B5EF4-FFF2-40B4-BE49-F238E27FC236}">
                    <a16:creationId xmlns:a16="http://schemas.microsoft.com/office/drawing/2014/main" id="{3F897684-1732-473D-8EF1-1284DCD04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8" y="2221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6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5" y="15"/>
                      <a:pt x="15" y="15"/>
                      <a:pt x="15" y="8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6"/>
                    </a:cubicBezTo>
                    <a:cubicBezTo>
                      <a:pt x="0" y="14"/>
                      <a:pt x="1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Freeform 1369">
                <a:extLst>
                  <a:ext uri="{FF2B5EF4-FFF2-40B4-BE49-F238E27FC236}">
                    <a16:creationId xmlns:a16="http://schemas.microsoft.com/office/drawing/2014/main" id="{60C875B1-D3A9-4104-9FDA-92094B20A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2" y="1588"/>
                <a:ext cx="42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8 h 15"/>
                  <a:gd name="T4" fmla="*/ 9 w 16"/>
                  <a:gd name="T5" fmla="*/ 0 h 15"/>
                  <a:gd name="T6" fmla="*/ 1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5" y="15"/>
                      <a:pt x="16" y="15"/>
                      <a:pt x="16" y="8"/>
                    </a:cubicBezTo>
                    <a:cubicBezTo>
                      <a:pt x="16" y="1"/>
                      <a:pt x="15" y="0"/>
                      <a:pt x="9" y="0"/>
                    </a:cubicBezTo>
                    <a:cubicBezTo>
                      <a:pt x="1" y="0"/>
                      <a:pt x="1" y="0"/>
                      <a:pt x="1" y="7"/>
                    </a:cubicBezTo>
                    <a:cubicBezTo>
                      <a:pt x="0" y="14"/>
                      <a:pt x="1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Freeform 1370">
                <a:extLst>
                  <a:ext uri="{FF2B5EF4-FFF2-40B4-BE49-F238E27FC236}">
                    <a16:creationId xmlns:a16="http://schemas.microsoft.com/office/drawing/2014/main" id="{F46F06E9-243B-4B66-958C-7ABB3DDC4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8" y="1588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5" y="15"/>
                      <a:pt x="15" y="15"/>
                      <a:pt x="15" y="8"/>
                    </a:cubicBezTo>
                    <a:cubicBezTo>
                      <a:pt x="15" y="1"/>
                      <a:pt x="14" y="0"/>
                      <a:pt x="8" y="0"/>
                    </a:cubicBezTo>
                    <a:cubicBezTo>
                      <a:pt x="1" y="0"/>
                      <a:pt x="0" y="0"/>
                      <a:pt x="0" y="7"/>
                    </a:cubicBezTo>
                    <a:cubicBezTo>
                      <a:pt x="0" y="15"/>
                      <a:pt x="0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Freeform 1371">
                <a:extLst>
                  <a:ext uri="{FF2B5EF4-FFF2-40B4-BE49-F238E27FC236}">
                    <a16:creationId xmlns:a16="http://schemas.microsoft.com/office/drawing/2014/main" id="{7F40B10E-211F-4E55-BA12-3021BB65C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7" y="1692"/>
                <a:ext cx="41" cy="42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5" y="16"/>
                      <a:pt x="15" y="15"/>
                      <a:pt x="16" y="8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4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Freeform 1372">
                <a:extLst>
                  <a:ext uri="{FF2B5EF4-FFF2-40B4-BE49-F238E27FC236}">
                    <a16:creationId xmlns:a16="http://schemas.microsoft.com/office/drawing/2014/main" id="{BEDF1689-77C5-4109-8B5D-2FF88CD16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1692"/>
                <a:ext cx="41" cy="42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8 h 16"/>
                  <a:gd name="T4" fmla="*/ 9 w 16"/>
                  <a:gd name="T5" fmla="*/ 0 h 16"/>
                  <a:gd name="T6" fmla="*/ 0 w 16"/>
                  <a:gd name="T7" fmla="*/ 7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5" y="16"/>
                      <a:pt x="16" y="15"/>
                      <a:pt x="16" y="8"/>
                    </a:cubicBezTo>
                    <a:cubicBezTo>
                      <a:pt x="16" y="1"/>
                      <a:pt x="15" y="0"/>
                      <a:pt x="9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4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Freeform 1373">
                <a:extLst>
                  <a:ext uri="{FF2B5EF4-FFF2-40B4-BE49-F238E27FC236}">
                    <a16:creationId xmlns:a16="http://schemas.microsoft.com/office/drawing/2014/main" id="{D803E4EB-E219-4919-9CCD-B459B26FE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1692"/>
                <a:ext cx="39" cy="42"/>
              </a:xfrm>
              <a:custGeom>
                <a:avLst/>
                <a:gdLst>
                  <a:gd name="T0" fmla="*/ 6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7 h 16"/>
                  <a:gd name="T8" fmla="*/ 6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6" y="16"/>
                    </a:moveTo>
                    <a:cubicBezTo>
                      <a:pt x="14" y="16"/>
                      <a:pt x="15" y="15"/>
                      <a:pt x="15" y="8"/>
                    </a:cubicBezTo>
                    <a:cubicBezTo>
                      <a:pt x="15" y="1"/>
                      <a:pt x="14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4"/>
                      <a:pt x="0" y="16"/>
                      <a:pt x="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Freeform 1374">
                <a:extLst>
                  <a:ext uri="{FF2B5EF4-FFF2-40B4-BE49-F238E27FC236}">
                    <a16:creationId xmlns:a16="http://schemas.microsoft.com/office/drawing/2014/main" id="{4D92C83E-6D4C-4CFA-A0D7-E3E873B71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1692"/>
                <a:ext cx="38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8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4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Freeform 1375">
                <a:extLst>
                  <a:ext uri="{FF2B5EF4-FFF2-40B4-BE49-F238E27FC236}">
                    <a16:creationId xmlns:a16="http://schemas.microsoft.com/office/drawing/2014/main" id="{AD3A7294-535F-4AED-932C-647BAEA99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5" y="2428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5" y="16"/>
                      <a:pt x="15" y="15"/>
                      <a:pt x="15" y="8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Freeform 1376">
                <a:extLst>
                  <a:ext uri="{FF2B5EF4-FFF2-40B4-BE49-F238E27FC236}">
                    <a16:creationId xmlns:a16="http://schemas.microsoft.com/office/drawing/2014/main" id="{6A97ABAE-B460-405A-8F20-81118792A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2" y="2428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8"/>
                    </a:cubicBezTo>
                    <a:cubicBezTo>
                      <a:pt x="0" y="15"/>
                      <a:pt x="0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Freeform 1377">
                <a:extLst>
                  <a:ext uri="{FF2B5EF4-FFF2-40B4-BE49-F238E27FC236}">
                    <a16:creationId xmlns:a16="http://schemas.microsoft.com/office/drawing/2014/main" id="{D84A0EBD-B9A1-4FB9-B503-EF842F252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" y="2428"/>
                <a:ext cx="42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9 w 16"/>
                  <a:gd name="T5" fmla="*/ 0 h 16"/>
                  <a:gd name="T6" fmla="*/ 0 w 16"/>
                  <a:gd name="T7" fmla="*/ 7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5" y="16"/>
                      <a:pt x="16" y="15"/>
                      <a:pt x="16" y="9"/>
                    </a:cubicBezTo>
                    <a:cubicBezTo>
                      <a:pt x="16" y="1"/>
                      <a:pt x="15" y="1"/>
                      <a:pt x="9" y="0"/>
                    </a:cubicBezTo>
                    <a:cubicBezTo>
                      <a:pt x="2" y="0"/>
                      <a:pt x="1" y="1"/>
                      <a:pt x="0" y="7"/>
                    </a:cubicBezTo>
                    <a:cubicBezTo>
                      <a:pt x="0" y="15"/>
                      <a:pt x="1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Freeform 1378">
                <a:extLst>
                  <a:ext uri="{FF2B5EF4-FFF2-40B4-BE49-F238E27FC236}">
                    <a16:creationId xmlns:a16="http://schemas.microsoft.com/office/drawing/2014/main" id="{7381B319-515D-4484-909B-42E322E1D0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9" y="1692"/>
                <a:ext cx="42" cy="42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9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5" y="16"/>
                      <a:pt x="16" y="15"/>
                      <a:pt x="16" y="9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Freeform 1379">
                <a:extLst>
                  <a:ext uri="{FF2B5EF4-FFF2-40B4-BE49-F238E27FC236}">
                    <a16:creationId xmlns:a16="http://schemas.microsoft.com/office/drawing/2014/main" id="{43EB8602-9E3C-4B20-B61E-43B260D2B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6" y="200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9 w 16"/>
                  <a:gd name="T5" fmla="*/ 0 h 16"/>
                  <a:gd name="T6" fmla="*/ 0 w 16"/>
                  <a:gd name="T7" fmla="*/ 7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5" y="16"/>
                      <a:pt x="16" y="15"/>
                      <a:pt x="16" y="8"/>
                    </a:cubicBezTo>
                    <a:cubicBezTo>
                      <a:pt x="16" y="1"/>
                      <a:pt x="15" y="0"/>
                      <a:pt x="9" y="0"/>
                    </a:cubicBezTo>
                    <a:cubicBezTo>
                      <a:pt x="2" y="0"/>
                      <a:pt x="0" y="1"/>
                      <a:pt x="0" y="7"/>
                    </a:cubicBezTo>
                    <a:cubicBezTo>
                      <a:pt x="0" y="15"/>
                      <a:pt x="1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Freeform 1380">
                <a:extLst>
                  <a:ext uri="{FF2B5EF4-FFF2-40B4-BE49-F238E27FC236}">
                    <a16:creationId xmlns:a16="http://schemas.microsoft.com/office/drawing/2014/main" id="{D569F394-E112-4BC2-80FC-0528F9E32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" y="2324"/>
                <a:ext cx="42" cy="42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5" y="16"/>
                      <a:pt x="15" y="15"/>
                      <a:pt x="16" y="8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0" y="0"/>
                      <a:pt x="0" y="0"/>
                      <a:pt x="0" y="8"/>
                    </a:cubicBezTo>
                    <a:cubicBezTo>
                      <a:pt x="0" y="15"/>
                      <a:pt x="0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Freeform 1381">
                <a:extLst>
                  <a:ext uri="{FF2B5EF4-FFF2-40B4-BE49-F238E27FC236}">
                    <a16:creationId xmlns:a16="http://schemas.microsoft.com/office/drawing/2014/main" id="{4A9063E1-E9CE-4DF6-BE62-FC251CCCE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" y="2221"/>
                <a:ext cx="42" cy="39"/>
              </a:xfrm>
              <a:custGeom>
                <a:avLst/>
                <a:gdLst>
                  <a:gd name="T0" fmla="*/ 9 w 16"/>
                  <a:gd name="T1" fmla="*/ 0 h 15"/>
                  <a:gd name="T2" fmla="*/ 0 w 16"/>
                  <a:gd name="T3" fmla="*/ 7 h 15"/>
                  <a:gd name="T4" fmla="*/ 8 w 16"/>
                  <a:gd name="T5" fmla="*/ 15 h 15"/>
                  <a:gd name="T6" fmla="*/ 16 w 16"/>
                  <a:gd name="T7" fmla="*/ 8 h 15"/>
                  <a:gd name="T8" fmla="*/ 9 w 1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9" y="0"/>
                    </a:moveTo>
                    <a:cubicBezTo>
                      <a:pt x="2" y="0"/>
                      <a:pt x="0" y="1"/>
                      <a:pt x="0" y="7"/>
                    </a:cubicBezTo>
                    <a:cubicBezTo>
                      <a:pt x="0" y="14"/>
                      <a:pt x="1" y="15"/>
                      <a:pt x="8" y="15"/>
                    </a:cubicBezTo>
                    <a:cubicBezTo>
                      <a:pt x="15" y="15"/>
                      <a:pt x="16" y="15"/>
                      <a:pt x="16" y="8"/>
                    </a:cubicBezTo>
                    <a:cubicBezTo>
                      <a:pt x="16" y="1"/>
                      <a:pt x="15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Freeform 1382">
                <a:extLst>
                  <a:ext uri="{FF2B5EF4-FFF2-40B4-BE49-F238E27FC236}">
                    <a16:creationId xmlns:a16="http://schemas.microsoft.com/office/drawing/2014/main" id="{40F52EDB-F23C-4733-B345-0109F7213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" y="2221"/>
                <a:ext cx="39" cy="39"/>
              </a:xfrm>
              <a:custGeom>
                <a:avLst/>
                <a:gdLst>
                  <a:gd name="T0" fmla="*/ 0 w 15"/>
                  <a:gd name="T1" fmla="*/ 7 h 15"/>
                  <a:gd name="T2" fmla="*/ 7 w 15"/>
                  <a:gd name="T3" fmla="*/ 15 h 15"/>
                  <a:gd name="T4" fmla="*/ 15 w 15"/>
                  <a:gd name="T5" fmla="*/ 8 h 15"/>
                  <a:gd name="T6" fmla="*/ 9 w 15"/>
                  <a:gd name="T7" fmla="*/ 0 h 15"/>
                  <a:gd name="T8" fmla="*/ 0 w 15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7"/>
                    </a:moveTo>
                    <a:cubicBezTo>
                      <a:pt x="0" y="14"/>
                      <a:pt x="1" y="15"/>
                      <a:pt x="7" y="15"/>
                    </a:cubicBezTo>
                    <a:cubicBezTo>
                      <a:pt x="15" y="15"/>
                      <a:pt x="15" y="15"/>
                      <a:pt x="15" y="8"/>
                    </a:cubicBezTo>
                    <a:cubicBezTo>
                      <a:pt x="15" y="1"/>
                      <a:pt x="15" y="0"/>
                      <a:pt x="9" y="0"/>
                    </a:cubicBezTo>
                    <a:cubicBezTo>
                      <a:pt x="1" y="0"/>
                      <a:pt x="0" y="0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Freeform 1383">
                <a:extLst>
                  <a:ext uri="{FF2B5EF4-FFF2-40B4-BE49-F238E27FC236}">
                    <a16:creationId xmlns:a16="http://schemas.microsoft.com/office/drawing/2014/main" id="{4A8A1675-CC92-449A-A064-8C90FAA11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" y="2221"/>
                <a:ext cx="42" cy="39"/>
              </a:xfrm>
              <a:custGeom>
                <a:avLst/>
                <a:gdLst>
                  <a:gd name="T0" fmla="*/ 0 w 16"/>
                  <a:gd name="T1" fmla="*/ 7 h 15"/>
                  <a:gd name="T2" fmla="*/ 7 w 16"/>
                  <a:gd name="T3" fmla="*/ 15 h 15"/>
                  <a:gd name="T4" fmla="*/ 16 w 16"/>
                  <a:gd name="T5" fmla="*/ 8 h 15"/>
                  <a:gd name="T6" fmla="*/ 8 w 16"/>
                  <a:gd name="T7" fmla="*/ 0 h 15"/>
                  <a:gd name="T8" fmla="*/ 0 w 16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0" y="7"/>
                    </a:moveTo>
                    <a:cubicBezTo>
                      <a:pt x="0" y="14"/>
                      <a:pt x="1" y="15"/>
                      <a:pt x="7" y="15"/>
                    </a:cubicBezTo>
                    <a:cubicBezTo>
                      <a:pt x="15" y="15"/>
                      <a:pt x="15" y="15"/>
                      <a:pt x="16" y="8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0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Freeform 1384">
                <a:extLst>
                  <a:ext uri="{FF2B5EF4-FFF2-40B4-BE49-F238E27FC236}">
                    <a16:creationId xmlns:a16="http://schemas.microsoft.com/office/drawing/2014/main" id="{80F3CAA0-70CF-4202-A517-7A5A83790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7" y="2006"/>
                <a:ext cx="41" cy="41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1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Freeform 1385">
                <a:extLst>
                  <a:ext uri="{FF2B5EF4-FFF2-40B4-BE49-F238E27FC236}">
                    <a16:creationId xmlns:a16="http://schemas.microsoft.com/office/drawing/2014/main" id="{5882F2C9-AF88-40E9-A744-52D566A94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" y="2006"/>
                <a:ext cx="39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8"/>
                    </a:cubicBezTo>
                    <a:cubicBezTo>
                      <a:pt x="15" y="1"/>
                      <a:pt x="14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0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Freeform 1386">
                <a:extLst>
                  <a:ext uri="{FF2B5EF4-FFF2-40B4-BE49-F238E27FC236}">
                    <a16:creationId xmlns:a16="http://schemas.microsoft.com/office/drawing/2014/main" id="{4633FBB3-2B76-4341-BB41-ACD98742A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6" y="2428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5" y="1"/>
                      <a:pt x="14" y="0"/>
                      <a:pt x="8" y="0"/>
                    </a:cubicBezTo>
                    <a:cubicBezTo>
                      <a:pt x="0" y="0"/>
                      <a:pt x="0" y="1"/>
                      <a:pt x="0" y="8"/>
                    </a:cubicBezTo>
                    <a:cubicBezTo>
                      <a:pt x="0" y="15"/>
                      <a:pt x="0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Freeform 1387">
                <a:extLst>
                  <a:ext uri="{FF2B5EF4-FFF2-40B4-BE49-F238E27FC236}">
                    <a16:creationId xmlns:a16="http://schemas.microsoft.com/office/drawing/2014/main" id="{B53A7273-CE0B-4F41-B64C-3AF19A61E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0" y="2428"/>
                <a:ext cx="41" cy="42"/>
              </a:xfrm>
              <a:custGeom>
                <a:avLst/>
                <a:gdLst>
                  <a:gd name="T0" fmla="*/ 0 w 16"/>
                  <a:gd name="T1" fmla="*/ 7 h 16"/>
                  <a:gd name="T2" fmla="*/ 7 w 16"/>
                  <a:gd name="T3" fmla="*/ 16 h 16"/>
                  <a:gd name="T4" fmla="*/ 16 w 16"/>
                  <a:gd name="T5" fmla="*/ 8 h 16"/>
                  <a:gd name="T6" fmla="*/ 9 w 16"/>
                  <a:gd name="T7" fmla="*/ 0 h 16"/>
                  <a:gd name="T8" fmla="*/ 0 w 16"/>
                  <a:gd name="T9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7"/>
                    </a:moveTo>
                    <a:cubicBezTo>
                      <a:pt x="0" y="15"/>
                      <a:pt x="1" y="16"/>
                      <a:pt x="7" y="16"/>
                    </a:cubicBezTo>
                    <a:cubicBezTo>
                      <a:pt x="15" y="16"/>
                      <a:pt x="16" y="15"/>
                      <a:pt x="16" y="8"/>
                    </a:cubicBezTo>
                    <a:cubicBezTo>
                      <a:pt x="16" y="1"/>
                      <a:pt x="15" y="0"/>
                      <a:pt x="9" y="0"/>
                    </a:cubicBezTo>
                    <a:cubicBezTo>
                      <a:pt x="1" y="0"/>
                      <a:pt x="0" y="1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Freeform 1388">
                <a:extLst>
                  <a:ext uri="{FF2B5EF4-FFF2-40B4-BE49-F238E27FC236}">
                    <a16:creationId xmlns:a16="http://schemas.microsoft.com/office/drawing/2014/main" id="{00A14264-51BD-4C89-AB43-FDA351791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314"/>
                <a:ext cx="34" cy="62"/>
              </a:xfrm>
              <a:custGeom>
                <a:avLst/>
                <a:gdLst>
                  <a:gd name="T0" fmla="*/ 5 w 13"/>
                  <a:gd name="T1" fmla="*/ 2 h 24"/>
                  <a:gd name="T2" fmla="*/ 0 w 13"/>
                  <a:gd name="T3" fmla="*/ 5 h 24"/>
                  <a:gd name="T4" fmla="*/ 0 w 13"/>
                  <a:gd name="T5" fmla="*/ 12 h 24"/>
                  <a:gd name="T6" fmla="*/ 0 w 13"/>
                  <a:gd name="T7" fmla="*/ 21 h 24"/>
                  <a:gd name="T8" fmla="*/ 3 w 13"/>
                  <a:gd name="T9" fmla="*/ 23 h 24"/>
                  <a:gd name="T10" fmla="*/ 5 w 13"/>
                  <a:gd name="T11" fmla="*/ 21 h 24"/>
                  <a:gd name="T12" fmla="*/ 13 w 13"/>
                  <a:gd name="T13" fmla="*/ 12 h 24"/>
                  <a:gd name="T14" fmla="*/ 5 w 13"/>
                  <a:gd name="T15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24">
                    <a:moveTo>
                      <a:pt x="5" y="2"/>
                    </a:moveTo>
                    <a:cubicBezTo>
                      <a:pt x="0" y="0"/>
                      <a:pt x="0" y="0"/>
                      <a:pt x="0" y="5"/>
                    </a:cubicBezTo>
                    <a:cubicBezTo>
                      <a:pt x="0" y="7"/>
                      <a:pt x="0" y="10"/>
                      <a:pt x="0" y="12"/>
                    </a:cubicBezTo>
                    <a:cubicBezTo>
                      <a:pt x="0" y="15"/>
                      <a:pt x="0" y="18"/>
                      <a:pt x="0" y="21"/>
                    </a:cubicBezTo>
                    <a:cubicBezTo>
                      <a:pt x="0" y="24"/>
                      <a:pt x="2" y="24"/>
                      <a:pt x="3" y="23"/>
                    </a:cubicBezTo>
                    <a:cubicBezTo>
                      <a:pt x="4" y="23"/>
                      <a:pt x="5" y="22"/>
                      <a:pt x="5" y="21"/>
                    </a:cubicBezTo>
                    <a:cubicBezTo>
                      <a:pt x="10" y="20"/>
                      <a:pt x="13" y="16"/>
                      <a:pt x="13" y="12"/>
                    </a:cubicBezTo>
                    <a:cubicBezTo>
                      <a:pt x="13" y="8"/>
                      <a:pt x="10" y="4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Freeform 1389">
                <a:extLst>
                  <a:ext uri="{FF2B5EF4-FFF2-40B4-BE49-F238E27FC236}">
                    <a16:creationId xmlns:a16="http://schemas.microsoft.com/office/drawing/2014/main" id="{0FC2D8B5-4C69-48C9-A07B-1434F5A10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" y="1692"/>
                <a:ext cx="42" cy="42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5" y="16"/>
                      <a:pt x="16" y="15"/>
                      <a:pt x="16" y="8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1" y="1"/>
                      <a:pt x="0" y="8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Freeform 1390">
                <a:extLst>
                  <a:ext uri="{FF2B5EF4-FFF2-40B4-BE49-F238E27FC236}">
                    <a16:creationId xmlns:a16="http://schemas.microsoft.com/office/drawing/2014/main" id="{EE30070D-F17F-4B90-8C4F-3BF6F9A2F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5" y="1692"/>
                <a:ext cx="41" cy="42"/>
              </a:xfrm>
              <a:custGeom>
                <a:avLst/>
                <a:gdLst>
                  <a:gd name="T0" fmla="*/ 9 w 16"/>
                  <a:gd name="T1" fmla="*/ 16 h 16"/>
                  <a:gd name="T2" fmla="*/ 16 w 16"/>
                  <a:gd name="T3" fmla="*/ 7 h 16"/>
                  <a:gd name="T4" fmla="*/ 8 w 16"/>
                  <a:gd name="T5" fmla="*/ 0 h 16"/>
                  <a:gd name="T6" fmla="*/ 1 w 16"/>
                  <a:gd name="T7" fmla="*/ 8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cubicBezTo>
                      <a:pt x="15" y="15"/>
                      <a:pt x="16" y="15"/>
                      <a:pt x="16" y="7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1" y="1"/>
                      <a:pt x="1" y="8"/>
                    </a:cubicBezTo>
                    <a:cubicBezTo>
                      <a:pt x="0" y="15"/>
                      <a:pt x="3" y="16"/>
                      <a:pt x="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Freeform 1391">
                <a:extLst>
                  <a:ext uri="{FF2B5EF4-FFF2-40B4-BE49-F238E27FC236}">
                    <a16:creationId xmlns:a16="http://schemas.microsoft.com/office/drawing/2014/main" id="{39F622C6-B9CD-4F07-A2CB-16276014A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" y="2324"/>
                <a:ext cx="42" cy="42"/>
              </a:xfrm>
              <a:custGeom>
                <a:avLst/>
                <a:gdLst>
                  <a:gd name="T0" fmla="*/ 0 w 16"/>
                  <a:gd name="T1" fmla="*/ 7 h 16"/>
                  <a:gd name="T2" fmla="*/ 7 w 16"/>
                  <a:gd name="T3" fmla="*/ 15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7"/>
                    </a:moveTo>
                    <a:cubicBezTo>
                      <a:pt x="0" y="15"/>
                      <a:pt x="1" y="15"/>
                      <a:pt x="7" y="15"/>
                    </a:cubicBezTo>
                    <a:cubicBezTo>
                      <a:pt x="15" y="16"/>
                      <a:pt x="16" y="15"/>
                      <a:pt x="16" y="8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Freeform 1392">
                <a:extLst>
                  <a:ext uri="{FF2B5EF4-FFF2-40B4-BE49-F238E27FC236}">
                    <a16:creationId xmlns:a16="http://schemas.microsoft.com/office/drawing/2014/main" id="{F0D3F62F-E0BC-48A9-A6AB-6C4D986FE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1" y="1692"/>
                <a:ext cx="42" cy="42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8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0" y="0"/>
                      <a:pt x="0" y="0"/>
                      <a:pt x="0" y="8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Freeform 1393">
                <a:extLst>
                  <a:ext uri="{FF2B5EF4-FFF2-40B4-BE49-F238E27FC236}">
                    <a16:creationId xmlns:a16="http://schemas.microsoft.com/office/drawing/2014/main" id="{13335142-874D-4E83-9BE5-B942012D9D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5" y="1692"/>
                <a:ext cx="41" cy="42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9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5" y="16"/>
                      <a:pt x="16" y="15"/>
                      <a:pt x="16" y="9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Freeform 1394">
                <a:extLst>
                  <a:ext uri="{FF2B5EF4-FFF2-40B4-BE49-F238E27FC236}">
                    <a16:creationId xmlns:a16="http://schemas.microsoft.com/office/drawing/2014/main" id="{58B5A8C5-944C-403E-9897-AF212D62E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6" y="1692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0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5" y="1"/>
                      <a:pt x="14" y="0"/>
                      <a:pt x="8" y="0"/>
                    </a:cubicBezTo>
                    <a:cubicBezTo>
                      <a:pt x="0" y="0"/>
                      <a:pt x="0" y="1"/>
                      <a:pt x="0" y="7"/>
                    </a:cubicBezTo>
                    <a:cubicBezTo>
                      <a:pt x="0" y="15"/>
                      <a:pt x="0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Freeform 1395">
                <a:extLst>
                  <a:ext uri="{FF2B5EF4-FFF2-40B4-BE49-F238E27FC236}">
                    <a16:creationId xmlns:a16="http://schemas.microsoft.com/office/drawing/2014/main" id="{3FD7AA3B-5ADA-4B36-A8DD-747DE2AAB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" y="2324"/>
                <a:ext cx="42" cy="42"/>
              </a:xfrm>
              <a:custGeom>
                <a:avLst/>
                <a:gdLst>
                  <a:gd name="T0" fmla="*/ 0 w 16"/>
                  <a:gd name="T1" fmla="*/ 8 h 16"/>
                  <a:gd name="T2" fmla="*/ 7 w 16"/>
                  <a:gd name="T3" fmla="*/ 15 h 16"/>
                  <a:gd name="T4" fmla="*/ 16 w 16"/>
                  <a:gd name="T5" fmla="*/ 9 h 16"/>
                  <a:gd name="T6" fmla="*/ 9 w 16"/>
                  <a:gd name="T7" fmla="*/ 0 h 16"/>
                  <a:gd name="T8" fmla="*/ 0 w 16"/>
                  <a:gd name="T9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5"/>
                      <a:pt x="1" y="15"/>
                      <a:pt x="7" y="15"/>
                    </a:cubicBezTo>
                    <a:cubicBezTo>
                      <a:pt x="15" y="16"/>
                      <a:pt x="16" y="15"/>
                      <a:pt x="16" y="9"/>
                    </a:cubicBezTo>
                    <a:cubicBezTo>
                      <a:pt x="16" y="1"/>
                      <a:pt x="15" y="0"/>
                      <a:pt x="9" y="0"/>
                    </a:cubicBezTo>
                    <a:cubicBezTo>
                      <a:pt x="1" y="0"/>
                      <a:pt x="0" y="1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Freeform 1396">
                <a:extLst>
                  <a:ext uri="{FF2B5EF4-FFF2-40B4-BE49-F238E27FC236}">
                    <a16:creationId xmlns:a16="http://schemas.microsoft.com/office/drawing/2014/main" id="{7DBEA951-2E43-4C1C-BAB0-2944F54983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" y="2324"/>
                <a:ext cx="39" cy="42"/>
              </a:xfrm>
              <a:custGeom>
                <a:avLst/>
                <a:gdLst>
                  <a:gd name="T0" fmla="*/ 0 w 15"/>
                  <a:gd name="T1" fmla="*/ 7 h 16"/>
                  <a:gd name="T2" fmla="*/ 7 w 15"/>
                  <a:gd name="T3" fmla="*/ 15 h 16"/>
                  <a:gd name="T4" fmla="*/ 15 w 15"/>
                  <a:gd name="T5" fmla="*/ 8 h 16"/>
                  <a:gd name="T6" fmla="*/ 8 w 15"/>
                  <a:gd name="T7" fmla="*/ 0 h 16"/>
                  <a:gd name="T8" fmla="*/ 0 w 15"/>
                  <a:gd name="T9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0" y="7"/>
                    </a:moveTo>
                    <a:cubicBezTo>
                      <a:pt x="0" y="14"/>
                      <a:pt x="1" y="15"/>
                      <a:pt x="7" y="15"/>
                    </a:cubicBezTo>
                    <a:cubicBezTo>
                      <a:pt x="14" y="16"/>
                      <a:pt x="15" y="15"/>
                      <a:pt x="15" y="8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Freeform 1397">
                <a:extLst>
                  <a:ext uri="{FF2B5EF4-FFF2-40B4-BE49-F238E27FC236}">
                    <a16:creationId xmlns:a16="http://schemas.microsoft.com/office/drawing/2014/main" id="{A903BCE3-CCA1-4BDA-B5E7-73F36E9FB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" y="1692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0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Freeform 1398">
                <a:extLst>
                  <a:ext uri="{FF2B5EF4-FFF2-40B4-BE49-F238E27FC236}">
                    <a16:creationId xmlns:a16="http://schemas.microsoft.com/office/drawing/2014/main" id="{A8F278EE-4780-42AC-B041-088F79741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" y="1692"/>
                <a:ext cx="41" cy="42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9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4" y="16"/>
                      <a:pt x="16" y="15"/>
                      <a:pt x="16" y="9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Freeform 1399">
                <a:extLst>
                  <a:ext uri="{FF2B5EF4-FFF2-40B4-BE49-F238E27FC236}">
                    <a16:creationId xmlns:a16="http://schemas.microsoft.com/office/drawing/2014/main" id="{78589A18-7D96-44F5-8877-37B6C0762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7" y="1902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9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5" y="15"/>
                      <a:pt x="16" y="14"/>
                      <a:pt x="16" y="9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1" y="0"/>
                      <a:pt x="0" y="7"/>
                    </a:cubicBezTo>
                    <a:cubicBezTo>
                      <a:pt x="0" y="14"/>
                      <a:pt x="1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Freeform 1400">
                <a:extLst>
                  <a:ext uri="{FF2B5EF4-FFF2-40B4-BE49-F238E27FC236}">
                    <a16:creationId xmlns:a16="http://schemas.microsoft.com/office/drawing/2014/main" id="{00AA9449-53BC-4636-944F-FFAB5DD45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" y="1798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5" y="15"/>
                      <a:pt x="16" y="14"/>
                      <a:pt x="16" y="7"/>
                    </a:cubicBezTo>
                    <a:cubicBezTo>
                      <a:pt x="16" y="0"/>
                      <a:pt x="15" y="0"/>
                      <a:pt x="8" y="0"/>
                    </a:cubicBezTo>
                    <a:cubicBezTo>
                      <a:pt x="1" y="0"/>
                      <a:pt x="0" y="0"/>
                      <a:pt x="0" y="7"/>
                    </a:cubicBezTo>
                    <a:cubicBezTo>
                      <a:pt x="0" y="14"/>
                      <a:pt x="1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Freeform 1401">
                <a:extLst>
                  <a:ext uri="{FF2B5EF4-FFF2-40B4-BE49-F238E27FC236}">
                    <a16:creationId xmlns:a16="http://schemas.microsoft.com/office/drawing/2014/main" id="{0638356A-19A6-4B19-A74F-B6CBF135A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7" y="1796"/>
                <a:ext cx="41" cy="41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8 h 16"/>
                  <a:gd name="T4" fmla="*/ 9 w 16"/>
                  <a:gd name="T5" fmla="*/ 1 h 16"/>
                  <a:gd name="T6" fmla="*/ 1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5" y="16"/>
                      <a:pt x="16" y="15"/>
                      <a:pt x="16" y="8"/>
                    </a:cubicBezTo>
                    <a:cubicBezTo>
                      <a:pt x="16" y="1"/>
                      <a:pt x="15" y="1"/>
                      <a:pt x="9" y="1"/>
                    </a:cubicBezTo>
                    <a:cubicBezTo>
                      <a:pt x="1" y="0"/>
                      <a:pt x="1" y="1"/>
                      <a:pt x="1" y="8"/>
                    </a:cubicBezTo>
                    <a:cubicBezTo>
                      <a:pt x="0" y="15"/>
                      <a:pt x="1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Freeform 1402">
                <a:extLst>
                  <a:ext uri="{FF2B5EF4-FFF2-40B4-BE49-F238E27FC236}">
                    <a16:creationId xmlns:a16="http://schemas.microsoft.com/office/drawing/2014/main" id="{F1DBA2FA-1D2F-4394-887B-CD9B981E5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1796"/>
                <a:ext cx="39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1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5" y="1"/>
                      <a:pt x="15" y="1"/>
                      <a:pt x="8" y="1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0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Freeform 1403">
                <a:extLst>
                  <a:ext uri="{FF2B5EF4-FFF2-40B4-BE49-F238E27FC236}">
                    <a16:creationId xmlns:a16="http://schemas.microsoft.com/office/drawing/2014/main" id="{42B75BD7-F698-4CAF-AEA5-053827ED7D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0" y="1798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4" y="15"/>
                      <a:pt x="15" y="14"/>
                      <a:pt x="15" y="8"/>
                    </a:cubicBezTo>
                    <a:cubicBezTo>
                      <a:pt x="15" y="0"/>
                      <a:pt x="14" y="0"/>
                      <a:pt x="8" y="0"/>
                    </a:cubicBezTo>
                    <a:cubicBezTo>
                      <a:pt x="0" y="0"/>
                      <a:pt x="0" y="0"/>
                      <a:pt x="0" y="7"/>
                    </a:cubicBezTo>
                    <a:cubicBezTo>
                      <a:pt x="0" y="14"/>
                      <a:pt x="0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Freeform 1404">
                <a:extLst>
                  <a:ext uri="{FF2B5EF4-FFF2-40B4-BE49-F238E27FC236}">
                    <a16:creationId xmlns:a16="http://schemas.microsoft.com/office/drawing/2014/main" id="{833B7A45-C19F-4D0A-BAC8-B9753E12C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1798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5" y="15"/>
                      <a:pt x="15" y="14"/>
                      <a:pt x="15" y="7"/>
                    </a:cubicBezTo>
                    <a:cubicBezTo>
                      <a:pt x="15" y="0"/>
                      <a:pt x="15" y="0"/>
                      <a:pt x="8" y="0"/>
                    </a:cubicBezTo>
                    <a:cubicBezTo>
                      <a:pt x="1" y="0"/>
                      <a:pt x="0" y="0"/>
                      <a:pt x="0" y="7"/>
                    </a:cubicBezTo>
                    <a:cubicBezTo>
                      <a:pt x="0" y="14"/>
                      <a:pt x="0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Freeform 1405">
                <a:extLst>
                  <a:ext uri="{FF2B5EF4-FFF2-40B4-BE49-F238E27FC236}">
                    <a16:creationId xmlns:a16="http://schemas.microsoft.com/office/drawing/2014/main" id="{833AA71F-FF6F-4835-8E9D-E7936BCEE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" y="2221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5" y="15"/>
                      <a:pt x="15" y="15"/>
                      <a:pt x="15" y="8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0"/>
                      <a:pt x="0" y="7"/>
                    </a:cubicBezTo>
                    <a:cubicBezTo>
                      <a:pt x="0" y="15"/>
                      <a:pt x="0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Freeform 1406">
                <a:extLst>
                  <a:ext uri="{FF2B5EF4-FFF2-40B4-BE49-F238E27FC236}">
                    <a16:creationId xmlns:a16="http://schemas.microsoft.com/office/drawing/2014/main" id="{40DDC7DE-7E92-469A-AE80-6292CD38D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" y="2115"/>
                <a:ext cx="39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0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5" y="1"/>
                      <a:pt x="14" y="1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0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Freeform 1407">
                <a:extLst>
                  <a:ext uri="{FF2B5EF4-FFF2-40B4-BE49-F238E27FC236}">
                    <a16:creationId xmlns:a16="http://schemas.microsoft.com/office/drawing/2014/main" id="{783026BF-A30E-4F3C-BAEA-857C4057F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" y="2115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9 h 16"/>
                  <a:gd name="T4" fmla="*/ 9 w 16"/>
                  <a:gd name="T5" fmla="*/ 0 h 16"/>
                  <a:gd name="T6" fmla="*/ 0 w 16"/>
                  <a:gd name="T7" fmla="*/ 7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5" y="16"/>
                      <a:pt x="15" y="15"/>
                      <a:pt x="15" y="9"/>
                    </a:cubicBezTo>
                    <a:cubicBezTo>
                      <a:pt x="16" y="1"/>
                      <a:pt x="15" y="1"/>
                      <a:pt x="9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1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Freeform 1408">
                <a:extLst>
                  <a:ext uri="{FF2B5EF4-FFF2-40B4-BE49-F238E27FC236}">
                    <a16:creationId xmlns:a16="http://schemas.microsoft.com/office/drawing/2014/main" id="{DFFA349B-B859-4A11-9566-A4829813C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7" y="2115"/>
                <a:ext cx="39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0 h 16"/>
                  <a:gd name="T6" fmla="*/ 0 w 15"/>
                  <a:gd name="T7" fmla="*/ 7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4" y="16"/>
                      <a:pt x="15" y="15"/>
                      <a:pt x="15" y="9"/>
                    </a:cubicBezTo>
                    <a:cubicBezTo>
                      <a:pt x="15" y="1"/>
                      <a:pt x="15" y="1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0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Freeform 1409">
                <a:extLst>
                  <a:ext uri="{FF2B5EF4-FFF2-40B4-BE49-F238E27FC236}">
                    <a16:creationId xmlns:a16="http://schemas.microsoft.com/office/drawing/2014/main" id="{7BAAFEEF-1ABE-4FD2-AC4C-AD6B9E077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" y="1902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4" y="15"/>
                      <a:pt x="15" y="15"/>
                      <a:pt x="15" y="8"/>
                    </a:cubicBezTo>
                    <a:cubicBezTo>
                      <a:pt x="15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4"/>
                      <a:pt x="0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Freeform 1410">
                <a:extLst>
                  <a:ext uri="{FF2B5EF4-FFF2-40B4-BE49-F238E27FC236}">
                    <a16:creationId xmlns:a16="http://schemas.microsoft.com/office/drawing/2014/main" id="{B30B89C0-74DD-4402-A5BC-B3CDB7DFC0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1902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5" y="15"/>
                      <a:pt x="16" y="15"/>
                      <a:pt x="16" y="8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0"/>
                      <a:pt x="0" y="7"/>
                    </a:cubicBezTo>
                    <a:cubicBezTo>
                      <a:pt x="0" y="15"/>
                      <a:pt x="1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612">
              <a:extLst>
                <a:ext uri="{FF2B5EF4-FFF2-40B4-BE49-F238E27FC236}">
                  <a16:creationId xmlns:a16="http://schemas.microsoft.com/office/drawing/2014/main" id="{8B066BD9-5B96-428A-BF31-1B49B0CEB3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8900" y="2016125"/>
              <a:ext cx="12368213" cy="4113213"/>
              <a:chOff x="-56" y="1270"/>
              <a:chExt cx="7791" cy="2591"/>
            </a:xfrm>
            <a:grpFill/>
          </p:grpSpPr>
          <p:sp>
            <p:nvSpPr>
              <p:cNvPr id="774" name="Freeform 1412">
                <a:extLst>
                  <a:ext uri="{FF2B5EF4-FFF2-40B4-BE49-F238E27FC236}">
                    <a16:creationId xmlns:a16="http://schemas.microsoft.com/office/drawing/2014/main" id="{BE5714BD-DA9B-4CFF-8908-8550F4DA6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" y="1902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4" y="15"/>
                      <a:pt x="15" y="15"/>
                      <a:pt x="15" y="8"/>
                    </a:cubicBezTo>
                    <a:cubicBezTo>
                      <a:pt x="15" y="0"/>
                      <a:pt x="15" y="0"/>
                      <a:pt x="7" y="0"/>
                    </a:cubicBezTo>
                    <a:cubicBezTo>
                      <a:pt x="0" y="0"/>
                      <a:pt x="0" y="1"/>
                      <a:pt x="0" y="7"/>
                    </a:cubicBezTo>
                    <a:cubicBezTo>
                      <a:pt x="0" y="15"/>
                      <a:pt x="0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5" name="Freeform 1413">
                <a:extLst>
                  <a:ext uri="{FF2B5EF4-FFF2-40B4-BE49-F238E27FC236}">
                    <a16:creationId xmlns:a16="http://schemas.microsoft.com/office/drawing/2014/main" id="{05560065-992F-4CBA-9F6E-CFF4994C9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6" y="1588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4" y="15"/>
                      <a:pt x="15" y="15"/>
                      <a:pt x="15" y="8"/>
                    </a:cubicBezTo>
                    <a:cubicBezTo>
                      <a:pt x="15" y="1"/>
                      <a:pt x="14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5"/>
                      <a:pt x="0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6" name="Freeform 1414">
                <a:extLst>
                  <a:ext uri="{FF2B5EF4-FFF2-40B4-BE49-F238E27FC236}">
                    <a16:creationId xmlns:a16="http://schemas.microsoft.com/office/drawing/2014/main" id="{FF5C2161-A1F6-4571-8C66-1FE477277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588"/>
                <a:ext cx="41" cy="42"/>
              </a:xfrm>
              <a:custGeom>
                <a:avLst/>
                <a:gdLst>
                  <a:gd name="T0" fmla="*/ 8 w 16"/>
                  <a:gd name="T1" fmla="*/ 15 h 16"/>
                  <a:gd name="T2" fmla="*/ 15 w 16"/>
                  <a:gd name="T3" fmla="*/ 7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4" y="16"/>
                      <a:pt x="16" y="13"/>
                      <a:pt x="15" y="7"/>
                    </a:cubicBezTo>
                    <a:cubicBezTo>
                      <a:pt x="15" y="1"/>
                      <a:pt x="14" y="0"/>
                      <a:pt x="7" y="0"/>
                    </a:cubicBezTo>
                    <a:cubicBezTo>
                      <a:pt x="0" y="0"/>
                      <a:pt x="0" y="1"/>
                      <a:pt x="0" y="8"/>
                    </a:cubicBezTo>
                    <a:cubicBezTo>
                      <a:pt x="0" y="15"/>
                      <a:pt x="1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7" name="Freeform 1415">
                <a:extLst>
                  <a:ext uri="{FF2B5EF4-FFF2-40B4-BE49-F238E27FC236}">
                    <a16:creationId xmlns:a16="http://schemas.microsoft.com/office/drawing/2014/main" id="{E0B36B7D-3CA1-4D80-92D2-6733C3C3A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1588"/>
                <a:ext cx="42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9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4" y="15"/>
                      <a:pt x="15" y="15"/>
                      <a:pt x="16" y="9"/>
                    </a:cubicBezTo>
                    <a:cubicBezTo>
                      <a:pt x="16" y="1"/>
                      <a:pt x="15" y="0"/>
                      <a:pt x="8" y="0"/>
                    </a:cubicBezTo>
                    <a:cubicBezTo>
                      <a:pt x="1" y="0"/>
                      <a:pt x="0" y="1"/>
                      <a:pt x="0" y="7"/>
                    </a:cubicBezTo>
                    <a:cubicBezTo>
                      <a:pt x="0" y="14"/>
                      <a:pt x="1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8" name="Freeform 1416">
                <a:extLst>
                  <a:ext uri="{FF2B5EF4-FFF2-40B4-BE49-F238E27FC236}">
                    <a16:creationId xmlns:a16="http://schemas.microsoft.com/office/drawing/2014/main" id="{B13BE2EF-BF38-4B7C-A1FC-E2C9926E9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" y="2428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9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3"/>
                      <a:pt x="15" y="9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9" name="Freeform 1417">
                <a:extLst>
                  <a:ext uri="{FF2B5EF4-FFF2-40B4-BE49-F238E27FC236}">
                    <a16:creationId xmlns:a16="http://schemas.microsoft.com/office/drawing/2014/main" id="{52B65E2E-9E21-41B8-8226-7B791148E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" y="2428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0" name="Freeform 1418">
                <a:extLst>
                  <a:ext uri="{FF2B5EF4-FFF2-40B4-BE49-F238E27FC236}">
                    <a16:creationId xmlns:a16="http://schemas.microsoft.com/office/drawing/2014/main" id="{FECCB77E-7F15-49C0-9A17-635BE0F50B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6" y="2428"/>
                <a:ext cx="42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3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1" y="4"/>
                      <a:pt x="1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1" name="Oval 1419">
                <a:extLst>
                  <a:ext uri="{FF2B5EF4-FFF2-40B4-BE49-F238E27FC236}">
                    <a16:creationId xmlns:a16="http://schemas.microsoft.com/office/drawing/2014/main" id="{DCD6EA54-EC4A-435D-BFA0-1D54210A4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3" y="2428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2" name="Freeform 1420">
                <a:extLst>
                  <a:ext uri="{FF2B5EF4-FFF2-40B4-BE49-F238E27FC236}">
                    <a16:creationId xmlns:a16="http://schemas.microsoft.com/office/drawing/2014/main" id="{F483C880-2E72-456B-9406-71C3072D6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9" y="2428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1" y="16"/>
                      <a:pt x="15" y="13"/>
                      <a:pt x="15" y="9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3" name="Freeform 1421">
                <a:extLst>
                  <a:ext uri="{FF2B5EF4-FFF2-40B4-BE49-F238E27FC236}">
                    <a16:creationId xmlns:a16="http://schemas.microsoft.com/office/drawing/2014/main" id="{C4CD739A-928D-494F-9DBB-85BCA96AF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" y="2428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1" y="16"/>
                      <a:pt x="15" y="13"/>
                      <a:pt x="15" y="8"/>
                    </a:cubicBezTo>
                    <a:cubicBezTo>
                      <a:pt x="15" y="4"/>
                      <a:pt x="11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4" name="Freeform 1422">
                <a:extLst>
                  <a:ext uri="{FF2B5EF4-FFF2-40B4-BE49-F238E27FC236}">
                    <a16:creationId xmlns:a16="http://schemas.microsoft.com/office/drawing/2014/main" id="{E5099588-B28C-49DB-9284-AAF285CD5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4" y="2428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5" name="Oval 1423">
                <a:extLst>
                  <a:ext uri="{FF2B5EF4-FFF2-40B4-BE49-F238E27FC236}">
                    <a16:creationId xmlns:a16="http://schemas.microsoft.com/office/drawing/2014/main" id="{F6E5D294-87AB-4EEE-87A0-E5043AD97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0" y="2428"/>
                <a:ext cx="39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6" name="Freeform 1424">
                <a:extLst>
                  <a:ext uri="{FF2B5EF4-FFF2-40B4-BE49-F238E27FC236}">
                    <a16:creationId xmlns:a16="http://schemas.microsoft.com/office/drawing/2014/main" id="{C6110DF3-C9B6-4417-80A3-FE0CE6F68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1373"/>
                <a:ext cx="42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2"/>
                      <a:pt x="16" y="9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7" name="Freeform 1425">
                <a:extLst>
                  <a:ext uri="{FF2B5EF4-FFF2-40B4-BE49-F238E27FC236}">
                    <a16:creationId xmlns:a16="http://schemas.microsoft.com/office/drawing/2014/main" id="{60E53977-13C9-48D5-8198-1B5632A6D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373"/>
                <a:ext cx="38" cy="42"/>
              </a:xfrm>
              <a:custGeom>
                <a:avLst/>
                <a:gdLst>
                  <a:gd name="T0" fmla="*/ 8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8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8" name="Freeform 1426">
                <a:extLst>
                  <a:ext uri="{FF2B5EF4-FFF2-40B4-BE49-F238E27FC236}">
                    <a16:creationId xmlns:a16="http://schemas.microsoft.com/office/drawing/2014/main" id="{5ABC6C61-9C94-457A-A492-BD77863E1F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8" y="2324"/>
                <a:ext cx="42" cy="42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7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1" y="3"/>
                      <a:pt x="1" y="7"/>
                    </a:cubicBezTo>
                    <a:cubicBezTo>
                      <a:pt x="0" y="11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9" name="Freeform 1427">
                <a:extLst>
                  <a:ext uri="{FF2B5EF4-FFF2-40B4-BE49-F238E27FC236}">
                    <a16:creationId xmlns:a16="http://schemas.microsoft.com/office/drawing/2014/main" id="{5AD8D583-428C-4BE4-9A57-25565B79A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9" y="2324"/>
                <a:ext cx="42" cy="42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1" y="12"/>
                      <a:pt x="4" y="16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0" name="Freeform 1428">
                <a:extLst>
                  <a:ext uri="{FF2B5EF4-FFF2-40B4-BE49-F238E27FC236}">
                    <a16:creationId xmlns:a16="http://schemas.microsoft.com/office/drawing/2014/main" id="{253A08F6-26FC-4291-B4FC-F8DA8581F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5" y="2324"/>
                <a:ext cx="42" cy="42"/>
              </a:xfrm>
              <a:custGeom>
                <a:avLst/>
                <a:gdLst>
                  <a:gd name="T0" fmla="*/ 8 w 16"/>
                  <a:gd name="T1" fmla="*/ 15 h 16"/>
                  <a:gd name="T2" fmla="*/ 15 w 16"/>
                  <a:gd name="T3" fmla="*/ 7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6"/>
                      <a:pt x="16" y="12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1" name="Freeform 1429">
                <a:extLst>
                  <a:ext uri="{FF2B5EF4-FFF2-40B4-BE49-F238E27FC236}">
                    <a16:creationId xmlns:a16="http://schemas.microsoft.com/office/drawing/2014/main" id="{AEA58E34-CF83-41EF-AC84-06734A520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6" y="1373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1" y="16"/>
                      <a:pt x="15" y="12"/>
                      <a:pt x="15" y="8"/>
                    </a:cubicBezTo>
                    <a:cubicBezTo>
                      <a:pt x="15" y="4"/>
                      <a:pt x="11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2" name="Freeform 1430">
                <a:extLst>
                  <a:ext uri="{FF2B5EF4-FFF2-40B4-BE49-F238E27FC236}">
                    <a16:creationId xmlns:a16="http://schemas.microsoft.com/office/drawing/2014/main" id="{E6C60365-A683-4A24-BA1F-CCF87BD1A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" y="2324"/>
                <a:ext cx="42" cy="42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7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6"/>
                      <a:pt x="16" y="12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3" name="Freeform 1431">
                <a:extLst>
                  <a:ext uri="{FF2B5EF4-FFF2-40B4-BE49-F238E27FC236}">
                    <a16:creationId xmlns:a16="http://schemas.microsoft.com/office/drawing/2014/main" id="{3C7C94C5-0F5D-4C16-8ED9-35543282D0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" y="2324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5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4" name="Freeform 1432">
                <a:extLst>
                  <a:ext uri="{FF2B5EF4-FFF2-40B4-BE49-F238E27FC236}">
                    <a16:creationId xmlns:a16="http://schemas.microsoft.com/office/drawing/2014/main" id="{0AE57697-A066-471A-AB23-83A597951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" y="2324"/>
                <a:ext cx="39" cy="42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12" y="16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5" name="Freeform 1433">
                <a:extLst>
                  <a:ext uri="{FF2B5EF4-FFF2-40B4-BE49-F238E27FC236}">
                    <a16:creationId xmlns:a16="http://schemas.microsoft.com/office/drawing/2014/main" id="{87DDDFC8-0947-4649-9639-D7977BE4B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" y="2324"/>
                <a:ext cx="41" cy="42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6" name="Freeform 1434">
                <a:extLst>
                  <a:ext uri="{FF2B5EF4-FFF2-40B4-BE49-F238E27FC236}">
                    <a16:creationId xmlns:a16="http://schemas.microsoft.com/office/drawing/2014/main" id="{F987325F-0330-4524-A869-5ED32EAF9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6" y="2324"/>
                <a:ext cx="42" cy="42"/>
              </a:xfrm>
              <a:custGeom>
                <a:avLst/>
                <a:gdLst>
                  <a:gd name="T0" fmla="*/ 9 w 16"/>
                  <a:gd name="T1" fmla="*/ 15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7 h 16"/>
                  <a:gd name="T8" fmla="*/ 9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5"/>
                    </a:moveTo>
                    <a:cubicBezTo>
                      <a:pt x="13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1" y="3"/>
                      <a:pt x="1" y="7"/>
                    </a:cubicBezTo>
                    <a:cubicBezTo>
                      <a:pt x="0" y="12"/>
                      <a:pt x="4" y="16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7" name="Freeform 1435">
                <a:extLst>
                  <a:ext uri="{FF2B5EF4-FFF2-40B4-BE49-F238E27FC236}">
                    <a16:creationId xmlns:a16="http://schemas.microsoft.com/office/drawing/2014/main" id="{6012EE72-6A66-439F-A930-BF0A47DB2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9" y="2324"/>
                <a:ext cx="39" cy="42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12" y="16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8" name="Freeform 1436">
                <a:extLst>
                  <a:ext uri="{FF2B5EF4-FFF2-40B4-BE49-F238E27FC236}">
                    <a16:creationId xmlns:a16="http://schemas.microsoft.com/office/drawing/2014/main" id="{2724E98D-BA74-4AA2-A0AC-88D4C0AEC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" y="2324"/>
                <a:ext cx="39" cy="42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1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9" name="Freeform 1437">
                <a:extLst>
                  <a:ext uri="{FF2B5EF4-FFF2-40B4-BE49-F238E27FC236}">
                    <a16:creationId xmlns:a16="http://schemas.microsoft.com/office/drawing/2014/main" id="{A877946C-37CA-4535-A89F-5DDB02A93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4" y="2324"/>
                <a:ext cx="41" cy="42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1" y="12"/>
                      <a:pt x="4" y="16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0" name="Freeform 1438">
                <a:extLst>
                  <a:ext uri="{FF2B5EF4-FFF2-40B4-BE49-F238E27FC236}">
                    <a16:creationId xmlns:a16="http://schemas.microsoft.com/office/drawing/2014/main" id="{BB737F8A-C363-4F8F-BCA7-5B88FDACE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" y="2324"/>
                <a:ext cx="41" cy="42"/>
              </a:xfrm>
              <a:custGeom>
                <a:avLst/>
                <a:gdLst>
                  <a:gd name="T0" fmla="*/ 7 w 16"/>
                  <a:gd name="T1" fmla="*/ 15 h 16"/>
                  <a:gd name="T2" fmla="*/ 15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7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12" y="16"/>
                      <a:pt x="16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1" name="Freeform 1439">
                <a:extLst>
                  <a:ext uri="{FF2B5EF4-FFF2-40B4-BE49-F238E27FC236}">
                    <a16:creationId xmlns:a16="http://schemas.microsoft.com/office/drawing/2014/main" id="{DDA6BC02-1D5F-4ADB-A86B-D010E0875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6" y="2324"/>
                <a:ext cx="39" cy="42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12" y="16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2" name="Freeform 1440">
                <a:extLst>
                  <a:ext uri="{FF2B5EF4-FFF2-40B4-BE49-F238E27FC236}">
                    <a16:creationId xmlns:a16="http://schemas.microsoft.com/office/drawing/2014/main" id="{9B2F1EB8-C8E8-414F-A9B9-55AF66F7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0" y="2324"/>
                <a:ext cx="41" cy="42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9 w 16"/>
                  <a:gd name="T5" fmla="*/ 15 h 16"/>
                  <a:gd name="T6" fmla="*/ 16 w 16"/>
                  <a:gd name="T7" fmla="*/ 8 h 16"/>
                  <a:gd name="T8" fmla="*/ 8 w 1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9" y="15"/>
                    </a:cubicBezTo>
                    <a:cubicBezTo>
                      <a:pt x="13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3" name="Freeform 1441">
                <a:extLst>
                  <a:ext uri="{FF2B5EF4-FFF2-40B4-BE49-F238E27FC236}">
                    <a16:creationId xmlns:a16="http://schemas.microsoft.com/office/drawing/2014/main" id="{5DAFB018-43D9-449F-8AC0-5D7A6B532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" y="2324"/>
                <a:ext cx="41" cy="39"/>
              </a:xfrm>
              <a:custGeom>
                <a:avLst/>
                <a:gdLst>
                  <a:gd name="T0" fmla="*/ 7 w 16"/>
                  <a:gd name="T1" fmla="*/ 0 h 15"/>
                  <a:gd name="T2" fmla="*/ 0 w 16"/>
                  <a:gd name="T3" fmla="*/ 8 h 15"/>
                  <a:gd name="T4" fmla="*/ 8 w 16"/>
                  <a:gd name="T5" fmla="*/ 15 h 15"/>
                  <a:gd name="T6" fmla="*/ 16 w 16"/>
                  <a:gd name="T7" fmla="*/ 8 h 15"/>
                  <a:gd name="T8" fmla="*/ 7 w 1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ubicBezTo>
                      <a:pt x="12" y="15"/>
                      <a:pt x="15" y="12"/>
                      <a:pt x="16" y="8"/>
                    </a:cubicBezTo>
                    <a:cubicBezTo>
                      <a:pt x="16" y="3"/>
                      <a:pt x="12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4" name="Freeform 1442">
                <a:extLst>
                  <a:ext uri="{FF2B5EF4-FFF2-40B4-BE49-F238E27FC236}">
                    <a16:creationId xmlns:a16="http://schemas.microsoft.com/office/drawing/2014/main" id="{4F5D1959-48C9-4298-A03D-55E1944A7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7" y="2324"/>
                <a:ext cx="39" cy="42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11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5" name="Freeform 1443">
                <a:extLst>
                  <a:ext uri="{FF2B5EF4-FFF2-40B4-BE49-F238E27FC236}">
                    <a16:creationId xmlns:a16="http://schemas.microsoft.com/office/drawing/2014/main" id="{5353A81E-6B79-40D6-BCA9-D06A8FE21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" y="2324"/>
                <a:ext cx="41" cy="42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8 h 16"/>
                  <a:gd name="T8" fmla="*/ 8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1" y="8"/>
                    </a:cubicBezTo>
                    <a:cubicBezTo>
                      <a:pt x="1" y="12"/>
                      <a:pt x="4" y="16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6" name="Freeform 1444">
                <a:extLst>
                  <a:ext uri="{FF2B5EF4-FFF2-40B4-BE49-F238E27FC236}">
                    <a16:creationId xmlns:a16="http://schemas.microsoft.com/office/drawing/2014/main" id="{1BC69139-86E9-4FA2-9F7E-3B95FD1CB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2" y="2324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8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1" y="15"/>
                      <a:pt x="15" y="12"/>
                      <a:pt x="15" y="8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7" name="Freeform 1445">
                <a:extLst>
                  <a:ext uri="{FF2B5EF4-FFF2-40B4-BE49-F238E27FC236}">
                    <a16:creationId xmlns:a16="http://schemas.microsoft.com/office/drawing/2014/main" id="{6977664A-1D27-47D0-9073-C1470CCB8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2" y="2221"/>
                <a:ext cx="41" cy="39"/>
              </a:xfrm>
              <a:custGeom>
                <a:avLst/>
                <a:gdLst>
                  <a:gd name="T0" fmla="*/ 9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1 w 16"/>
                  <a:gd name="T7" fmla="*/ 7 h 15"/>
                  <a:gd name="T8" fmla="*/ 9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9" y="15"/>
                    </a:moveTo>
                    <a:cubicBezTo>
                      <a:pt x="12" y="15"/>
                      <a:pt x="16" y="11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1" y="3"/>
                      <a:pt x="1" y="7"/>
                    </a:cubicBezTo>
                    <a:cubicBezTo>
                      <a:pt x="0" y="12"/>
                      <a:pt x="4" y="15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8" name="Freeform 1446">
                <a:extLst>
                  <a:ext uri="{FF2B5EF4-FFF2-40B4-BE49-F238E27FC236}">
                    <a16:creationId xmlns:a16="http://schemas.microsoft.com/office/drawing/2014/main" id="{0728480E-7942-4253-B362-A3B197300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" y="2221"/>
                <a:ext cx="42" cy="39"/>
              </a:xfrm>
              <a:custGeom>
                <a:avLst/>
                <a:gdLst>
                  <a:gd name="T0" fmla="*/ 8 w 16"/>
                  <a:gd name="T1" fmla="*/ 0 h 15"/>
                  <a:gd name="T2" fmla="*/ 0 w 16"/>
                  <a:gd name="T3" fmla="*/ 8 h 15"/>
                  <a:gd name="T4" fmla="*/ 8 w 16"/>
                  <a:gd name="T5" fmla="*/ 15 h 15"/>
                  <a:gd name="T6" fmla="*/ 16 w 16"/>
                  <a:gd name="T7" fmla="*/ 8 h 15"/>
                  <a:gd name="T8" fmla="*/ 8 w 1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0"/>
                    </a:moveTo>
                    <a:cubicBezTo>
                      <a:pt x="4" y="0"/>
                      <a:pt x="0" y="3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" name="Freeform 1447">
                <a:extLst>
                  <a:ext uri="{FF2B5EF4-FFF2-40B4-BE49-F238E27FC236}">
                    <a16:creationId xmlns:a16="http://schemas.microsoft.com/office/drawing/2014/main" id="{92E728A2-004A-43B0-A724-297B6D2B4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" y="2221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8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0" name="Freeform 1448">
                <a:extLst>
                  <a:ext uri="{FF2B5EF4-FFF2-40B4-BE49-F238E27FC236}">
                    <a16:creationId xmlns:a16="http://schemas.microsoft.com/office/drawing/2014/main" id="{441FD292-D5B7-4585-963F-C1A1A9ADA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" y="2221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1" y="15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1" name="Freeform 1449">
                <a:extLst>
                  <a:ext uri="{FF2B5EF4-FFF2-40B4-BE49-F238E27FC236}">
                    <a16:creationId xmlns:a16="http://schemas.microsoft.com/office/drawing/2014/main" id="{EC436138-ACBB-4847-81AA-C69284070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9" y="2221"/>
                <a:ext cx="42" cy="39"/>
              </a:xfrm>
              <a:custGeom>
                <a:avLst/>
                <a:gdLst>
                  <a:gd name="T0" fmla="*/ 8 w 16"/>
                  <a:gd name="T1" fmla="*/ 0 h 15"/>
                  <a:gd name="T2" fmla="*/ 0 w 16"/>
                  <a:gd name="T3" fmla="*/ 7 h 15"/>
                  <a:gd name="T4" fmla="*/ 8 w 16"/>
                  <a:gd name="T5" fmla="*/ 15 h 15"/>
                  <a:gd name="T6" fmla="*/ 16 w 16"/>
                  <a:gd name="T7" fmla="*/ 7 h 15"/>
                  <a:gd name="T8" fmla="*/ 8 w 1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0"/>
                    </a:moveTo>
                    <a:cubicBezTo>
                      <a:pt x="4" y="0"/>
                      <a:pt x="1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ubicBezTo>
                      <a:pt x="12" y="15"/>
                      <a:pt x="16" y="11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2" name="Freeform 1450">
                <a:extLst>
                  <a:ext uri="{FF2B5EF4-FFF2-40B4-BE49-F238E27FC236}">
                    <a16:creationId xmlns:a16="http://schemas.microsoft.com/office/drawing/2014/main" id="{3E0360D3-554D-49FC-8E52-2A2F1F593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5" y="2221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1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3" name="Freeform 1451">
                <a:extLst>
                  <a:ext uri="{FF2B5EF4-FFF2-40B4-BE49-F238E27FC236}">
                    <a16:creationId xmlns:a16="http://schemas.microsoft.com/office/drawing/2014/main" id="{08482391-7885-4E3E-A572-CDD38DD4F3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2" y="2221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1" y="15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4" name="Freeform 1452">
                <a:extLst>
                  <a:ext uri="{FF2B5EF4-FFF2-40B4-BE49-F238E27FC236}">
                    <a16:creationId xmlns:a16="http://schemas.microsoft.com/office/drawing/2014/main" id="{3E5E5967-A266-47A3-8688-C38E0A1E55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" y="2221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2" y="15"/>
                      <a:pt x="16" y="12"/>
                      <a:pt x="16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5" name="Freeform 1453">
                <a:extLst>
                  <a:ext uri="{FF2B5EF4-FFF2-40B4-BE49-F238E27FC236}">
                    <a16:creationId xmlns:a16="http://schemas.microsoft.com/office/drawing/2014/main" id="{16CBA34D-5B62-47AB-9C98-479D344D7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7" y="2221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8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6" name="Freeform 1454">
                <a:extLst>
                  <a:ext uri="{FF2B5EF4-FFF2-40B4-BE49-F238E27FC236}">
                    <a16:creationId xmlns:a16="http://schemas.microsoft.com/office/drawing/2014/main" id="{80F2F9F3-C3F4-4AA4-9E45-3D30CC98A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" y="2221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1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1" y="3"/>
                      <a:pt x="1" y="7"/>
                    </a:cubicBezTo>
                    <a:cubicBezTo>
                      <a:pt x="0" y="11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7" name="Freeform 1455">
                <a:extLst>
                  <a:ext uri="{FF2B5EF4-FFF2-40B4-BE49-F238E27FC236}">
                    <a16:creationId xmlns:a16="http://schemas.microsoft.com/office/drawing/2014/main" id="{AD68CD98-1EA9-4D2B-B76F-4DF98311E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" y="2221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8" name="Freeform 1456">
                <a:extLst>
                  <a:ext uri="{FF2B5EF4-FFF2-40B4-BE49-F238E27FC236}">
                    <a16:creationId xmlns:a16="http://schemas.microsoft.com/office/drawing/2014/main" id="{719BF72D-0CEB-458F-A4DE-0A6EBCF95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" y="2221"/>
                <a:ext cx="39" cy="39"/>
              </a:xfrm>
              <a:custGeom>
                <a:avLst/>
                <a:gdLst>
                  <a:gd name="T0" fmla="*/ 8 w 15"/>
                  <a:gd name="T1" fmla="*/ 0 h 15"/>
                  <a:gd name="T2" fmla="*/ 0 w 15"/>
                  <a:gd name="T3" fmla="*/ 7 h 15"/>
                  <a:gd name="T4" fmla="*/ 7 w 15"/>
                  <a:gd name="T5" fmla="*/ 15 h 15"/>
                  <a:gd name="T6" fmla="*/ 15 w 15"/>
                  <a:gd name="T7" fmla="*/ 7 h 15"/>
                  <a:gd name="T8" fmla="*/ 8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2" y="15"/>
                      <a:pt x="15" y="12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9" name="Freeform 1457">
                <a:extLst>
                  <a:ext uri="{FF2B5EF4-FFF2-40B4-BE49-F238E27FC236}">
                    <a16:creationId xmlns:a16="http://schemas.microsoft.com/office/drawing/2014/main" id="{F33CF4C3-9B94-484B-8899-312FFA5D54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" y="2221"/>
                <a:ext cx="39" cy="39"/>
              </a:xfrm>
              <a:custGeom>
                <a:avLst/>
                <a:gdLst>
                  <a:gd name="T0" fmla="*/ 0 w 15"/>
                  <a:gd name="T1" fmla="*/ 8 h 15"/>
                  <a:gd name="T2" fmla="*/ 7 w 15"/>
                  <a:gd name="T3" fmla="*/ 15 h 15"/>
                  <a:gd name="T4" fmla="*/ 15 w 15"/>
                  <a:gd name="T5" fmla="*/ 8 h 15"/>
                  <a:gd name="T6" fmla="*/ 7 w 15"/>
                  <a:gd name="T7" fmla="*/ 0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5" y="12"/>
                      <a:pt x="15" y="8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" name="Freeform 1458">
                <a:extLst>
                  <a:ext uri="{FF2B5EF4-FFF2-40B4-BE49-F238E27FC236}">
                    <a16:creationId xmlns:a16="http://schemas.microsoft.com/office/drawing/2014/main" id="{80C61004-0D7E-47F2-BB43-6D9F0E8A9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" y="2221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1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1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" name="Freeform 1459">
                <a:extLst>
                  <a:ext uri="{FF2B5EF4-FFF2-40B4-BE49-F238E27FC236}">
                    <a16:creationId xmlns:a16="http://schemas.microsoft.com/office/drawing/2014/main" id="{4E36D289-9469-4614-BD49-6FFD3FE857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" y="2115"/>
                <a:ext cx="42" cy="41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16 w 16"/>
                  <a:gd name="T7" fmla="*/ 9 h 16"/>
                  <a:gd name="T8" fmla="*/ 8 w 1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5" y="13"/>
                      <a:pt x="16" y="9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" name="Freeform 1460">
                <a:extLst>
                  <a:ext uri="{FF2B5EF4-FFF2-40B4-BE49-F238E27FC236}">
                    <a16:creationId xmlns:a16="http://schemas.microsoft.com/office/drawing/2014/main" id="{B249D97B-D68D-4CE9-BFD6-5D8B2AE25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" y="2115"/>
                <a:ext cx="39" cy="41"/>
              </a:xfrm>
              <a:custGeom>
                <a:avLst/>
                <a:gdLst>
                  <a:gd name="T0" fmla="*/ 7 w 15"/>
                  <a:gd name="T1" fmla="*/ 0 h 16"/>
                  <a:gd name="T2" fmla="*/ 0 w 15"/>
                  <a:gd name="T3" fmla="*/ 8 h 16"/>
                  <a:gd name="T4" fmla="*/ 8 w 15"/>
                  <a:gd name="T5" fmla="*/ 16 h 16"/>
                  <a:gd name="T6" fmla="*/ 15 w 15"/>
                  <a:gd name="T7" fmla="*/ 8 h 16"/>
                  <a:gd name="T8" fmla="*/ 7 w 1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0"/>
                    </a:move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" name="Freeform 1461">
                <a:extLst>
                  <a:ext uri="{FF2B5EF4-FFF2-40B4-BE49-F238E27FC236}">
                    <a16:creationId xmlns:a16="http://schemas.microsoft.com/office/drawing/2014/main" id="{AE8E15BE-25F2-4E6F-B51D-E2C0D9C7C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1" y="2115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" name="Freeform 1462">
                <a:extLst>
                  <a:ext uri="{FF2B5EF4-FFF2-40B4-BE49-F238E27FC236}">
                    <a16:creationId xmlns:a16="http://schemas.microsoft.com/office/drawing/2014/main" id="{BADAC3FB-66E3-49C2-AD99-7055C2A21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" y="2115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2"/>
                      <a:pt x="16" y="8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" name="Freeform 1463">
                <a:extLst>
                  <a:ext uri="{FF2B5EF4-FFF2-40B4-BE49-F238E27FC236}">
                    <a16:creationId xmlns:a16="http://schemas.microsoft.com/office/drawing/2014/main" id="{B7367AE4-F79E-4690-9D0D-B8A575D94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8" y="2115"/>
                <a:ext cx="39" cy="41"/>
              </a:xfrm>
              <a:custGeom>
                <a:avLst/>
                <a:gdLst>
                  <a:gd name="T0" fmla="*/ 8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9 h 16"/>
                  <a:gd name="T8" fmla="*/ 8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3" y="0"/>
                      <a:pt x="0" y="4"/>
                      <a:pt x="0" y="9"/>
                    </a:cubicBezTo>
                    <a:cubicBezTo>
                      <a:pt x="0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" name="Freeform 1464">
                <a:extLst>
                  <a:ext uri="{FF2B5EF4-FFF2-40B4-BE49-F238E27FC236}">
                    <a16:creationId xmlns:a16="http://schemas.microsoft.com/office/drawing/2014/main" id="{1084F9C2-987C-4C8F-9673-B7D7186B9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5" y="2115"/>
                <a:ext cx="38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1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" name="Freeform 1465">
                <a:extLst>
                  <a:ext uri="{FF2B5EF4-FFF2-40B4-BE49-F238E27FC236}">
                    <a16:creationId xmlns:a16="http://schemas.microsoft.com/office/drawing/2014/main" id="{5A90BE3F-95FD-481C-AA91-6D0ABB202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" y="2115"/>
                <a:ext cx="42" cy="41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16 w 16"/>
                  <a:gd name="T7" fmla="*/ 9 h 16"/>
                  <a:gd name="T8" fmla="*/ 8 w 1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5" y="13"/>
                      <a:pt x="16" y="9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" name="Freeform 1466">
                <a:extLst>
                  <a:ext uri="{FF2B5EF4-FFF2-40B4-BE49-F238E27FC236}">
                    <a16:creationId xmlns:a16="http://schemas.microsoft.com/office/drawing/2014/main" id="{E0974883-F256-4C1D-9777-85D458ED8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" y="2115"/>
                <a:ext cx="39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" name="Freeform 1467">
                <a:extLst>
                  <a:ext uri="{FF2B5EF4-FFF2-40B4-BE49-F238E27FC236}">
                    <a16:creationId xmlns:a16="http://schemas.microsoft.com/office/drawing/2014/main" id="{8EB2CE03-3AA7-4FA2-AF8F-DE548A524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" y="2115"/>
                <a:ext cx="42" cy="41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7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2" y="16"/>
                      <a:pt x="15" y="13"/>
                      <a:pt x="15" y="9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" name="Freeform 1468">
                <a:extLst>
                  <a:ext uri="{FF2B5EF4-FFF2-40B4-BE49-F238E27FC236}">
                    <a16:creationId xmlns:a16="http://schemas.microsoft.com/office/drawing/2014/main" id="{AFD5F15E-389D-4E28-8A24-53727043E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" y="2115"/>
                <a:ext cx="38" cy="41"/>
              </a:xfrm>
              <a:custGeom>
                <a:avLst/>
                <a:gdLst>
                  <a:gd name="T0" fmla="*/ 8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9 h 16"/>
                  <a:gd name="T8" fmla="*/ 8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11" y="16"/>
                      <a:pt x="15" y="12"/>
                      <a:pt x="15" y="8"/>
                    </a:cubicBezTo>
                    <a:cubicBezTo>
                      <a:pt x="15" y="4"/>
                      <a:pt x="12" y="1"/>
                      <a:pt x="8" y="0"/>
                    </a:cubicBezTo>
                    <a:cubicBezTo>
                      <a:pt x="3" y="0"/>
                      <a:pt x="0" y="4"/>
                      <a:pt x="0" y="9"/>
                    </a:cubicBezTo>
                    <a:cubicBezTo>
                      <a:pt x="0" y="12"/>
                      <a:pt x="3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" name="Freeform 1469">
                <a:extLst>
                  <a:ext uri="{FF2B5EF4-FFF2-40B4-BE49-F238E27FC236}">
                    <a16:creationId xmlns:a16="http://schemas.microsoft.com/office/drawing/2014/main" id="{0AF66AFB-0351-4646-84F4-ACD8B0EA2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7" y="1902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7 h 15"/>
                  <a:gd name="T4" fmla="*/ 7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1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" name="Oval 1470">
                <a:extLst>
                  <a:ext uri="{FF2B5EF4-FFF2-40B4-BE49-F238E27FC236}">
                    <a16:creationId xmlns:a16="http://schemas.microsoft.com/office/drawing/2014/main" id="{2CF63665-7CEA-46D7-975E-0B5067BD9C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9" y="1373"/>
                <a:ext cx="42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" name="Freeform 1471">
                <a:extLst>
                  <a:ext uri="{FF2B5EF4-FFF2-40B4-BE49-F238E27FC236}">
                    <a16:creationId xmlns:a16="http://schemas.microsoft.com/office/drawing/2014/main" id="{E73BD2E6-693A-46D0-B45C-0A0D4AA4F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1373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" name="Freeform 1472">
                <a:extLst>
                  <a:ext uri="{FF2B5EF4-FFF2-40B4-BE49-F238E27FC236}">
                    <a16:creationId xmlns:a16="http://schemas.microsoft.com/office/drawing/2014/main" id="{545C1D7E-C1E8-4C54-9D4A-AF3B19ECB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" y="2006"/>
                <a:ext cx="42" cy="41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16 w 16"/>
                  <a:gd name="T7" fmla="*/ 8 h 16"/>
                  <a:gd name="T8" fmla="*/ 8 w 1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5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" name="Freeform 1473">
                <a:extLst>
                  <a:ext uri="{FF2B5EF4-FFF2-40B4-BE49-F238E27FC236}">
                    <a16:creationId xmlns:a16="http://schemas.microsoft.com/office/drawing/2014/main" id="{A1AB259B-B080-4152-9F62-D04ED1C42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" y="1902"/>
                <a:ext cx="39" cy="39"/>
              </a:xfrm>
              <a:custGeom>
                <a:avLst/>
                <a:gdLst>
                  <a:gd name="T0" fmla="*/ 8 w 15"/>
                  <a:gd name="T1" fmla="*/ 0 h 15"/>
                  <a:gd name="T2" fmla="*/ 0 w 15"/>
                  <a:gd name="T3" fmla="*/ 8 h 15"/>
                  <a:gd name="T4" fmla="*/ 8 w 15"/>
                  <a:gd name="T5" fmla="*/ 15 h 15"/>
                  <a:gd name="T6" fmla="*/ 15 w 15"/>
                  <a:gd name="T7" fmla="*/ 8 h 15"/>
                  <a:gd name="T8" fmla="*/ 8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0"/>
                    </a:moveTo>
                    <a:cubicBezTo>
                      <a:pt x="3" y="0"/>
                      <a:pt x="0" y="3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ubicBezTo>
                      <a:pt x="12" y="15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" name="Freeform 1474">
                <a:extLst>
                  <a:ext uri="{FF2B5EF4-FFF2-40B4-BE49-F238E27FC236}">
                    <a16:creationId xmlns:a16="http://schemas.microsoft.com/office/drawing/2014/main" id="{10183F01-A252-4862-87AB-344853E52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" y="1902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8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1" y="15"/>
                      <a:pt x="15" y="12"/>
                      <a:pt x="15" y="8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" name="Freeform 1475">
                <a:extLst>
                  <a:ext uri="{FF2B5EF4-FFF2-40B4-BE49-F238E27FC236}">
                    <a16:creationId xmlns:a16="http://schemas.microsoft.com/office/drawing/2014/main" id="{7A1D2A73-42EE-464F-9A03-111A3513C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6" y="1902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" name="Freeform 1476">
                <a:extLst>
                  <a:ext uri="{FF2B5EF4-FFF2-40B4-BE49-F238E27FC236}">
                    <a16:creationId xmlns:a16="http://schemas.microsoft.com/office/drawing/2014/main" id="{648D77EC-BF9A-42BB-98A8-505F4BCED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7" y="1902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5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2" y="15"/>
                      <a:pt x="16" y="12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7"/>
                    </a:cubicBezTo>
                    <a:cubicBezTo>
                      <a:pt x="0" y="12"/>
                      <a:pt x="4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" name="Freeform 1477">
                <a:extLst>
                  <a:ext uri="{FF2B5EF4-FFF2-40B4-BE49-F238E27FC236}">
                    <a16:creationId xmlns:a16="http://schemas.microsoft.com/office/drawing/2014/main" id="{918737EC-767B-4355-A3C1-6BFB9EA453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" y="1798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7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2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" name="Freeform 1478">
                <a:extLst>
                  <a:ext uri="{FF2B5EF4-FFF2-40B4-BE49-F238E27FC236}">
                    <a16:creationId xmlns:a16="http://schemas.microsoft.com/office/drawing/2014/main" id="{DBC33560-01CC-40CB-BAEB-A9AA856C6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6" y="179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1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3"/>
                      <a:pt x="16" y="9"/>
                    </a:cubicBezTo>
                    <a:cubicBezTo>
                      <a:pt x="16" y="4"/>
                      <a:pt x="12" y="0"/>
                      <a:pt x="8" y="1"/>
                    </a:cubicBez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" name="Freeform 1479">
                <a:extLst>
                  <a:ext uri="{FF2B5EF4-FFF2-40B4-BE49-F238E27FC236}">
                    <a16:creationId xmlns:a16="http://schemas.microsoft.com/office/drawing/2014/main" id="{4BA4F107-E596-405B-9756-18C62EB3B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7" y="179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9 h 16"/>
                  <a:gd name="T4" fmla="*/ 7 w 16"/>
                  <a:gd name="T5" fmla="*/ 1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2"/>
                      <a:pt x="15" y="9"/>
                    </a:cubicBezTo>
                    <a:cubicBezTo>
                      <a:pt x="16" y="4"/>
                      <a:pt x="12" y="0"/>
                      <a:pt x="7" y="1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" name="Freeform 1480">
                <a:extLst>
                  <a:ext uri="{FF2B5EF4-FFF2-40B4-BE49-F238E27FC236}">
                    <a16:creationId xmlns:a16="http://schemas.microsoft.com/office/drawing/2014/main" id="{CE08B6D5-DF05-4F76-AE5D-7426EC2BD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" y="1798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7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2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" name="Freeform 1481">
                <a:extLst>
                  <a:ext uri="{FF2B5EF4-FFF2-40B4-BE49-F238E27FC236}">
                    <a16:creationId xmlns:a16="http://schemas.microsoft.com/office/drawing/2014/main" id="{4B5629F3-E737-4108-AAEC-7408BF377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7" y="179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1 h 16"/>
                  <a:gd name="T6" fmla="*/ 0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1"/>
                    </a:cubicBezTo>
                    <a:cubicBezTo>
                      <a:pt x="4" y="1"/>
                      <a:pt x="0" y="4"/>
                      <a:pt x="0" y="9"/>
                    </a:cubicBezTo>
                    <a:cubicBezTo>
                      <a:pt x="1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" name="Freeform 1482">
                <a:extLst>
                  <a:ext uri="{FF2B5EF4-FFF2-40B4-BE49-F238E27FC236}">
                    <a16:creationId xmlns:a16="http://schemas.microsoft.com/office/drawing/2014/main" id="{57701000-B963-4110-96A8-2AD26EA23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3" y="1798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2" y="15"/>
                      <a:pt x="16" y="12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" name="Freeform 1483">
                <a:extLst>
                  <a:ext uri="{FF2B5EF4-FFF2-40B4-BE49-F238E27FC236}">
                    <a16:creationId xmlns:a16="http://schemas.microsoft.com/office/drawing/2014/main" id="{0F69A5F0-7BD8-47C6-8DFB-3C827D7A1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9" y="1798"/>
                <a:ext cx="39" cy="39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2" y="15"/>
                      <a:pt x="15" y="12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" name="Freeform 1484">
                <a:extLst>
                  <a:ext uri="{FF2B5EF4-FFF2-40B4-BE49-F238E27FC236}">
                    <a16:creationId xmlns:a16="http://schemas.microsoft.com/office/drawing/2014/main" id="{C4C96B31-5D11-463F-B463-1BADE7762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" y="1798"/>
                <a:ext cx="41" cy="39"/>
              </a:xfrm>
              <a:custGeom>
                <a:avLst/>
                <a:gdLst>
                  <a:gd name="T0" fmla="*/ 9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1 w 16"/>
                  <a:gd name="T7" fmla="*/ 8 h 15"/>
                  <a:gd name="T8" fmla="*/ 9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9" y="15"/>
                    </a:moveTo>
                    <a:cubicBezTo>
                      <a:pt x="13" y="15"/>
                      <a:pt x="16" y="11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1" y="8"/>
                    </a:cubicBezTo>
                    <a:cubicBezTo>
                      <a:pt x="1" y="12"/>
                      <a:pt x="5" y="15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" name="Freeform 1485">
                <a:extLst>
                  <a:ext uri="{FF2B5EF4-FFF2-40B4-BE49-F238E27FC236}">
                    <a16:creationId xmlns:a16="http://schemas.microsoft.com/office/drawing/2014/main" id="{692333A8-5879-4BC3-8718-40698DF7E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179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7 w 16"/>
                  <a:gd name="T5" fmla="*/ 1 h 16"/>
                  <a:gd name="T6" fmla="*/ 0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7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" name="Freeform 1486">
                <a:extLst>
                  <a:ext uri="{FF2B5EF4-FFF2-40B4-BE49-F238E27FC236}">
                    <a16:creationId xmlns:a16="http://schemas.microsoft.com/office/drawing/2014/main" id="{14858B2F-9290-4DC5-AC74-A25947D82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0" y="1796"/>
                <a:ext cx="42" cy="41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7 w 16"/>
                  <a:gd name="T5" fmla="*/ 1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2" y="16"/>
                      <a:pt x="15" y="13"/>
                      <a:pt x="15" y="9"/>
                    </a:cubicBezTo>
                    <a:cubicBezTo>
                      <a:pt x="16" y="4"/>
                      <a:pt x="12" y="0"/>
                      <a:pt x="7" y="1"/>
                    </a:cubicBez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" name="Freeform 1487">
                <a:extLst>
                  <a:ext uri="{FF2B5EF4-FFF2-40B4-BE49-F238E27FC236}">
                    <a16:creationId xmlns:a16="http://schemas.microsoft.com/office/drawing/2014/main" id="{2CD43B33-25E8-43B1-8089-2E679F37C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4" y="1798"/>
                <a:ext cx="41" cy="39"/>
              </a:xfrm>
              <a:custGeom>
                <a:avLst/>
                <a:gdLst>
                  <a:gd name="T0" fmla="*/ 9 w 16"/>
                  <a:gd name="T1" fmla="*/ 15 h 15"/>
                  <a:gd name="T2" fmla="*/ 16 w 16"/>
                  <a:gd name="T3" fmla="*/ 7 h 15"/>
                  <a:gd name="T4" fmla="*/ 9 w 16"/>
                  <a:gd name="T5" fmla="*/ 0 h 15"/>
                  <a:gd name="T6" fmla="*/ 1 w 16"/>
                  <a:gd name="T7" fmla="*/ 7 h 15"/>
                  <a:gd name="T8" fmla="*/ 9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9" y="15"/>
                    </a:moveTo>
                    <a:cubicBezTo>
                      <a:pt x="13" y="15"/>
                      <a:pt x="16" y="11"/>
                      <a:pt x="16" y="7"/>
                    </a:cubicBezTo>
                    <a:cubicBezTo>
                      <a:pt x="16" y="3"/>
                      <a:pt x="13" y="0"/>
                      <a:pt x="9" y="0"/>
                    </a:cubicBezTo>
                    <a:cubicBezTo>
                      <a:pt x="5" y="0"/>
                      <a:pt x="1" y="3"/>
                      <a:pt x="1" y="7"/>
                    </a:cubicBezTo>
                    <a:cubicBezTo>
                      <a:pt x="0" y="11"/>
                      <a:pt x="4" y="15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" name="Freeform 1488">
                <a:extLst>
                  <a:ext uri="{FF2B5EF4-FFF2-40B4-BE49-F238E27FC236}">
                    <a16:creationId xmlns:a16="http://schemas.microsoft.com/office/drawing/2014/main" id="{0703C15F-A1DE-4353-8241-C8184E747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79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1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5" y="4"/>
                      <a:pt x="12" y="0"/>
                      <a:pt x="8" y="1"/>
                    </a:cubicBez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" name="Freeform 1489">
                <a:extLst>
                  <a:ext uri="{FF2B5EF4-FFF2-40B4-BE49-F238E27FC236}">
                    <a16:creationId xmlns:a16="http://schemas.microsoft.com/office/drawing/2014/main" id="{6AB14C0A-D180-46AA-B93A-E6FB6E6DD1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0" y="1902"/>
                <a:ext cx="42" cy="39"/>
              </a:xfrm>
              <a:custGeom>
                <a:avLst/>
                <a:gdLst>
                  <a:gd name="T0" fmla="*/ 7 w 16"/>
                  <a:gd name="T1" fmla="*/ 15 h 15"/>
                  <a:gd name="T2" fmla="*/ 15 w 16"/>
                  <a:gd name="T3" fmla="*/ 8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1" y="15"/>
                      <a:pt x="15" y="12"/>
                      <a:pt x="15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" name="Freeform 1490">
                <a:extLst>
                  <a:ext uri="{FF2B5EF4-FFF2-40B4-BE49-F238E27FC236}">
                    <a16:creationId xmlns:a16="http://schemas.microsoft.com/office/drawing/2014/main" id="{91AB7FE2-9DD0-4688-A3AC-D8EF16850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4" y="1902"/>
                <a:ext cx="41" cy="39"/>
              </a:xfrm>
              <a:custGeom>
                <a:avLst/>
                <a:gdLst>
                  <a:gd name="T0" fmla="*/ 9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1 w 16"/>
                  <a:gd name="T7" fmla="*/ 8 h 15"/>
                  <a:gd name="T8" fmla="*/ 9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9" y="15"/>
                    </a:moveTo>
                    <a:cubicBezTo>
                      <a:pt x="13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1" y="8"/>
                    </a:cubicBezTo>
                    <a:cubicBezTo>
                      <a:pt x="1" y="12"/>
                      <a:pt x="5" y="15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" name="Freeform 1491">
                <a:extLst>
                  <a:ext uri="{FF2B5EF4-FFF2-40B4-BE49-F238E27FC236}">
                    <a16:creationId xmlns:a16="http://schemas.microsoft.com/office/drawing/2014/main" id="{494ECA01-B3B7-4352-964D-613593481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902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1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" name="Freeform 1492">
                <a:extLst>
                  <a:ext uri="{FF2B5EF4-FFF2-40B4-BE49-F238E27FC236}">
                    <a16:creationId xmlns:a16="http://schemas.microsoft.com/office/drawing/2014/main" id="{DF02C13B-5137-4EBD-A07E-531817999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" y="1902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5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" name="Freeform 1493">
                <a:extLst>
                  <a:ext uri="{FF2B5EF4-FFF2-40B4-BE49-F238E27FC236}">
                    <a16:creationId xmlns:a16="http://schemas.microsoft.com/office/drawing/2014/main" id="{22355658-25C0-42B2-A6AF-610C47F8A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7" y="1692"/>
                <a:ext cx="39" cy="42"/>
              </a:xfrm>
              <a:custGeom>
                <a:avLst/>
                <a:gdLst>
                  <a:gd name="T0" fmla="*/ 8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7 h 16"/>
                  <a:gd name="T8" fmla="*/ 8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7"/>
                    </a:cubicBezTo>
                    <a:cubicBezTo>
                      <a:pt x="0" y="12"/>
                      <a:pt x="3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" name="Freeform 1494">
                <a:extLst>
                  <a:ext uri="{FF2B5EF4-FFF2-40B4-BE49-F238E27FC236}">
                    <a16:creationId xmlns:a16="http://schemas.microsoft.com/office/drawing/2014/main" id="{2463EB32-DC41-46B6-ACE7-2E724385B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" y="1692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1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" name="Freeform 1495">
                <a:extLst>
                  <a:ext uri="{FF2B5EF4-FFF2-40B4-BE49-F238E27FC236}">
                    <a16:creationId xmlns:a16="http://schemas.microsoft.com/office/drawing/2014/main" id="{50675CBF-1D94-443F-9E9D-674151F850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7" y="1692"/>
                <a:ext cx="41" cy="42"/>
              </a:xfrm>
              <a:custGeom>
                <a:avLst/>
                <a:gdLst>
                  <a:gd name="T0" fmla="*/ 9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cubicBezTo>
                      <a:pt x="13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1" y="4"/>
                      <a:pt x="0" y="8"/>
                    </a:cubicBezTo>
                    <a:cubicBezTo>
                      <a:pt x="0" y="12"/>
                      <a:pt x="4" y="16"/>
                      <a:pt x="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" name="Freeform 1496">
                <a:extLst>
                  <a:ext uri="{FF2B5EF4-FFF2-40B4-BE49-F238E27FC236}">
                    <a16:creationId xmlns:a16="http://schemas.microsoft.com/office/drawing/2014/main" id="{A32B184A-6A20-4DDD-B13E-E3DA8AA3E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3" y="1692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" name="Freeform 1497">
                <a:extLst>
                  <a:ext uri="{FF2B5EF4-FFF2-40B4-BE49-F238E27FC236}">
                    <a16:creationId xmlns:a16="http://schemas.microsoft.com/office/drawing/2014/main" id="{B58BD8F7-DD87-4B7B-9334-C13403A620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1692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1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" name="Freeform 1498">
                <a:extLst>
                  <a:ext uri="{FF2B5EF4-FFF2-40B4-BE49-F238E27FC236}">
                    <a16:creationId xmlns:a16="http://schemas.microsoft.com/office/drawing/2014/main" id="{330B8188-8D8F-4215-B609-D22E55467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8" y="1692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1"/>
                      <a:pt x="0" y="4"/>
                      <a:pt x="1" y="8"/>
                    </a:cubicBezTo>
                    <a:cubicBezTo>
                      <a:pt x="1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" name="Freeform 1499">
                <a:extLst>
                  <a:ext uri="{FF2B5EF4-FFF2-40B4-BE49-F238E27FC236}">
                    <a16:creationId xmlns:a16="http://schemas.microsoft.com/office/drawing/2014/main" id="{9481B65D-0AA9-47F6-ACFC-F6726B38DE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8" y="2006"/>
                <a:ext cx="39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" name="Freeform 1500">
                <a:extLst>
                  <a:ext uri="{FF2B5EF4-FFF2-40B4-BE49-F238E27FC236}">
                    <a16:creationId xmlns:a16="http://schemas.microsoft.com/office/drawing/2014/main" id="{BFB21421-1F40-4B60-A3BB-0C8DA9F08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" y="2006"/>
                <a:ext cx="42" cy="41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" name="Freeform 1501">
                <a:extLst>
                  <a:ext uri="{FF2B5EF4-FFF2-40B4-BE49-F238E27FC236}">
                    <a16:creationId xmlns:a16="http://schemas.microsoft.com/office/drawing/2014/main" id="{0CC7C019-ED2C-43C9-AD71-3E9984BF8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1" y="200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1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" name="Freeform 1502">
                <a:extLst>
                  <a:ext uri="{FF2B5EF4-FFF2-40B4-BE49-F238E27FC236}">
                    <a16:creationId xmlns:a16="http://schemas.microsoft.com/office/drawing/2014/main" id="{237D2E55-58EB-41F4-8949-B82F2ECA5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7" y="2006"/>
                <a:ext cx="39" cy="41"/>
              </a:xfrm>
              <a:custGeom>
                <a:avLst/>
                <a:gdLst>
                  <a:gd name="T0" fmla="*/ 8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8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5" name="Freeform 1503">
                <a:extLst>
                  <a:ext uri="{FF2B5EF4-FFF2-40B4-BE49-F238E27FC236}">
                    <a16:creationId xmlns:a16="http://schemas.microsoft.com/office/drawing/2014/main" id="{669B43EF-2EE7-4BCA-9A49-62132A385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" y="2006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6" name="Freeform 1504">
                <a:extLst>
                  <a:ext uri="{FF2B5EF4-FFF2-40B4-BE49-F238E27FC236}">
                    <a16:creationId xmlns:a16="http://schemas.microsoft.com/office/drawing/2014/main" id="{3E4A3874-95BD-49C7-B10E-267A2F7C7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00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7" name="Freeform 1505">
                <a:extLst>
                  <a:ext uri="{FF2B5EF4-FFF2-40B4-BE49-F238E27FC236}">
                    <a16:creationId xmlns:a16="http://schemas.microsoft.com/office/drawing/2014/main" id="{57EAD305-9747-413A-AEA3-ED9A5AA94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9" y="2006"/>
                <a:ext cx="42" cy="41"/>
              </a:xfrm>
              <a:custGeom>
                <a:avLst/>
                <a:gdLst>
                  <a:gd name="T0" fmla="*/ 9 w 16"/>
                  <a:gd name="T1" fmla="*/ 16 h 16"/>
                  <a:gd name="T2" fmla="*/ 16 w 16"/>
                  <a:gd name="T3" fmla="*/ 8 h 16"/>
                  <a:gd name="T4" fmla="*/ 9 w 16"/>
                  <a:gd name="T5" fmla="*/ 0 h 16"/>
                  <a:gd name="T6" fmla="*/ 1 w 16"/>
                  <a:gd name="T7" fmla="*/ 8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cubicBezTo>
                      <a:pt x="13" y="15"/>
                      <a:pt x="16" y="12"/>
                      <a:pt x="16" y="8"/>
                    </a:cubicBezTo>
                    <a:cubicBezTo>
                      <a:pt x="16" y="4"/>
                      <a:pt x="13" y="0"/>
                      <a:pt x="9" y="0"/>
                    </a:cubicBezTo>
                    <a:cubicBezTo>
                      <a:pt x="4" y="0"/>
                      <a:pt x="0" y="4"/>
                      <a:pt x="1" y="8"/>
                    </a:cubicBezTo>
                    <a:cubicBezTo>
                      <a:pt x="1" y="12"/>
                      <a:pt x="5" y="16"/>
                      <a:pt x="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8" name="Freeform 1506">
                <a:extLst>
                  <a:ext uri="{FF2B5EF4-FFF2-40B4-BE49-F238E27FC236}">
                    <a16:creationId xmlns:a16="http://schemas.microsoft.com/office/drawing/2014/main" id="{3FB8A5E4-D9E2-46CF-AE02-73AEBF954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" y="2006"/>
                <a:ext cx="39" cy="41"/>
              </a:xfrm>
              <a:custGeom>
                <a:avLst/>
                <a:gdLst>
                  <a:gd name="T0" fmla="*/ 7 w 15"/>
                  <a:gd name="T1" fmla="*/ 0 h 16"/>
                  <a:gd name="T2" fmla="*/ 0 w 15"/>
                  <a:gd name="T3" fmla="*/ 8 h 16"/>
                  <a:gd name="T4" fmla="*/ 8 w 15"/>
                  <a:gd name="T5" fmla="*/ 16 h 16"/>
                  <a:gd name="T6" fmla="*/ 15 w 15"/>
                  <a:gd name="T7" fmla="*/ 8 h 16"/>
                  <a:gd name="T8" fmla="*/ 7 w 1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0"/>
                    </a:move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5" y="12"/>
                      <a:pt x="15" y="8"/>
                    </a:cubicBezTo>
                    <a:cubicBezTo>
                      <a:pt x="15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" name="Freeform 1507">
                <a:extLst>
                  <a:ext uri="{FF2B5EF4-FFF2-40B4-BE49-F238E27FC236}">
                    <a16:creationId xmlns:a16="http://schemas.microsoft.com/office/drawing/2014/main" id="{8ECE1FFE-C000-4156-91D9-FD0646F91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1692"/>
                <a:ext cx="39" cy="42"/>
              </a:xfrm>
              <a:custGeom>
                <a:avLst/>
                <a:gdLst>
                  <a:gd name="T0" fmla="*/ 8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8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1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" name="Freeform 1508">
                <a:extLst>
                  <a:ext uri="{FF2B5EF4-FFF2-40B4-BE49-F238E27FC236}">
                    <a16:creationId xmlns:a16="http://schemas.microsoft.com/office/drawing/2014/main" id="{E4591FDE-39ED-44DD-8D03-98FA710FA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7" y="1692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1" y="4"/>
                      <a:pt x="1" y="8"/>
                    </a:cubicBezTo>
                    <a:cubicBezTo>
                      <a:pt x="0" y="12"/>
                      <a:pt x="4" y="15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" name="Freeform 1509">
                <a:extLst>
                  <a:ext uri="{FF2B5EF4-FFF2-40B4-BE49-F238E27FC236}">
                    <a16:creationId xmlns:a16="http://schemas.microsoft.com/office/drawing/2014/main" id="{BF940A61-1A2D-4482-ACF8-B11A573C7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" y="1692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2" name="Freeform 1510">
                <a:extLst>
                  <a:ext uri="{FF2B5EF4-FFF2-40B4-BE49-F238E27FC236}">
                    <a16:creationId xmlns:a16="http://schemas.microsoft.com/office/drawing/2014/main" id="{22D9CB1C-8DB1-46BF-A595-390AAC504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9" y="1692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" name="Freeform 1511">
                <a:extLst>
                  <a:ext uri="{FF2B5EF4-FFF2-40B4-BE49-F238E27FC236}">
                    <a16:creationId xmlns:a16="http://schemas.microsoft.com/office/drawing/2014/main" id="{2B87CFE0-4EFF-4869-9972-61D03A9FA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" y="1692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1" y="16"/>
                      <a:pt x="15" y="12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" name="Oval 1512">
                <a:extLst>
                  <a:ext uri="{FF2B5EF4-FFF2-40B4-BE49-F238E27FC236}">
                    <a16:creationId xmlns:a16="http://schemas.microsoft.com/office/drawing/2014/main" id="{CE75CECB-C7A2-4BED-AE3E-306ABA8A8C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4" y="1692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" name="Freeform 1513">
                <a:extLst>
                  <a:ext uri="{FF2B5EF4-FFF2-40B4-BE49-F238E27FC236}">
                    <a16:creationId xmlns:a16="http://schemas.microsoft.com/office/drawing/2014/main" id="{5B09C99D-D04A-4A7C-9ACD-F53535763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0" y="1692"/>
                <a:ext cx="42" cy="42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" name="Freeform 1514">
                <a:extLst>
                  <a:ext uri="{FF2B5EF4-FFF2-40B4-BE49-F238E27FC236}">
                    <a16:creationId xmlns:a16="http://schemas.microsoft.com/office/drawing/2014/main" id="{CE5A4E9C-97C0-4AB8-A1CF-55F2BD3A2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7" y="1588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1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" name="Freeform 1515">
                <a:extLst>
                  <a:ext uri="{FF2B5EF4-FFF2-40B4-BE49-F238E27FC236}">
                    <a16:creationId xmlns:a16="http://schemas.microsoft.com/office/drawing/2014/main" id="{8AC18616-1255-46C2-8E88-EB4B520D7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3" y="1588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7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" name="Freeform 1516">
                <a:extLst>
                  <a:ext uri="{FF2B5EF4-FFF2-40B4-BE49-F238E27FC236}">
                    <a16:creationId xmlns:a16="http://schemas.microsoft.com/office/drawing/2014/main" id="{F279B56F-BCE3-4AD5-9D4D-18962A376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1588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8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1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" name="Freeform 1517">
                <a:extLst>
                  <a:ext uri="{FF2B5EF4-FFF2-40B4-BE49-F238E27FC236}">
                    <a16:creationId xmlns:a16="http://schemas.microsoft.com/office/drawing/2014/main" id="{DEFC52A5-3B0D-43EA-B4FF-5F0EA3B20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8" y="1588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9 w 16"/>
                  <a:gd name="T5" fmla="*/ 0 h 15"/>
                  <a:gd name="T6" fmla="*/ 1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3" y="0"/>
                      <a:pt x="9" y="0"/>
                    </a:cubicBezTo>
                    <a:cubicBezTo>
                      <a:pt x="4" y="0"/>
                      <a:pt x="0" y="3"/>
                      <a:pt x="1" y="8"/>
                    </a:cubicBezTo>
                    <a:cubicBezTo>
                      <a:pt x="1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" name="Freeform 1518">
                <a:extLst>
                  <a:ext uri="{FF2B5EF4-FFF2-40B4-BE49-F238E27FC236}">
                    <a16:creationId xmlns:a16="http://schemas.microsoft.com/office/drawing/2014/main" id="{CEF7D689-3342-4C02-9A47-C7C0233D5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" y="1588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5" y="12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" name="Freeform 1519">
                <a:extLst>
                  <a:ext uri="{FF2B5EF4-FFF2-40B4-BE49-F238E27FC236}">
                    <a16:creationId xmlns:a16="http://schemas.microsoft.com/office/drawing/2014/main" id="{63E49979-D0A7-43AE-8760-153433C6E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" y="1588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2" name="Freeform 1520">
                <a:extLst>
                  <a:ext uri="{FF2B5EF4-FFF2-40B4-BE49-F238E27FC236}">
                    <a16:creationId xmlns:a16="http://schemas.microsoft.com/office/drawing/2014/main" id="{717A970D-DCCA-4A4C-A5C3-ECB68E34E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4" y="1588"/>
                <a:ext cx="41" cy="39"/>
              </a:xfrm>
              <a:custGeom>
                <a:avLst/>
                <a:gdLst>
                  <a:gd name="T0" fmla="*/ 9 w 16"/>
                  <a:gd name="T1" fmla="*/ 15 h 15"/>
                  <a:gd name="T2" fmla="*/ 16 w 16"/>
                  <a:gd name="T3" fmla="*/ 8 h 15"/>
                  <a:gd name="T4" fmla="*/ 9 w 16"/>
                  <a:gd name="T5" fmla="*/ 0 h 15"/>
                  <a:gd name="T6" fmla="*/ 1 w 16"/>
                  <a:gd name="T7" fmla="*/ 8 h 15"/>
                  <a:gd name="T8" fmla="*/ 9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9" y="15"/>
                    </a:moveTo>
                    <a:cubicBezTo>
                      <a:pt x="13" y="15"/>
                      <a:pt x="16" y="12"/>
                      <a:pt x="16" y="8"/>
                    </a:cubicBezTo>
                    <a:cubicBezTo>
                      <a:pt x="16" y="4"/>
                      <a:pt x="13" y="0"/>
                      <a:pt x="9" y="0"/>
                    </a:cubicBezTo>
                    <a:cubicBezTo>
                      <a:pt x="4" y="0"/>
                      <a:pt x="0" y="4"/>
                      <a:pt x="1" y="8"/>
                    </a:cubicBezTo>
                    <a:cubicBezTo>
                      <a:pt x="1" y="12"/>
                      <a:pt x="4" y="15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3" name="Freeform 1521">
                <a:extLst>
                  <a:ext uri="{FF2B5EF4-FFF2-40B4-BE49-F238E27FC236}">
                    <a16:creationId xmlns:a16="http://schemas.microsoft.com/office/drawing/2014/main" id="{35E2A7CF-AE69-4FBD-A9BD-5947CA2CD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5" y="1588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4" name="Freeform 1522">
                <a:extLst>
                  <a:ext uri="{FF2B5EF4-FFF2-40B4-BE49-F238E27FC236}">
                    <a16:creationId xmlns:a16="http://schemas.microsoft.com/office/drawing/2014/main" id="{B4F61B28-F6F5-40F4-8F27-32E3287B4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1" y="1588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8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" name="Freeform 1523">
                <a:extLst>
                  <a:ext uri="{FF2B5EF4-FFF2-40B4-BE49-F238E27FC236}">
                    <a16:creationId xmlns:a16="http://schemas.microsoft.com/office/drawing/2014/main" id="{0027C68C-5D55-4F99-8AD6-2C50C66AC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" y="1588"/>
                <a:ext cx="39" cy="42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7 h 16"/>
                  <a:gd name="T8" fmla="*/ 7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12" y="16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" name="Freeform 1524">
                <a:extLst>
                  <a:ext uri="{FF2B5EF4-FFF2-40B4-BE49-F238E27FC236}">
                    <a16:creationId xmlns:a16="http://schemas.microsoft.com/office/drawing/2014/main" id="{14207354-7E72-45D0-82D2-BCDDDBF5A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" y="1588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3" y="0"/>
                      <a:pt x="8" y="0"/>
                    </a:cubicBezTo>
                    <a:cubicBezTo>
                      <a:pt x="4" y="0"/>
                      <a:pt x="0" y="4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" name="Freeform 1525">
                <a:extLst>
                  <a:ext uri="{FF2B5EF4-FFF2-40B4-BE49-F238E27FC236}">
                    <a16:creationId xmlns:a16="http://schemas.microsoft.com/office/drawing/2014/main" id="{46A8D97E-3899-41ED-B5C5-61C788239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7" y="1588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8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" name="Freeform 1526">
                <a:extLst>
                  <a:ext uri="{FF2B5EF4-FFF2-40B4-BE49-F238E27FC236}">
                    <a16:creationId xmlns:a16="http://schemas.microsoft.com/office/drawing/2014/main" id="{C615F1E1-D826-4D47-A57D-4D596B73A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7" y="1480"/>
                <a:ext cx="42" cy="38"/>
              </a:xfrm>
              <a:custGeom>
                <a:avLst/>
                <a:gdLst>
                  <a:gd name="T0" fmla="*/ 7 w 16"/>
                  <a:gd name="T1" fmla="*/ 15 h 15"/>
                  <a:gd name="T2" fmla="*/ 15 w 16"/>
                  <a:gd name="T3" fmla="*/ 8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9" name="Freeform 1527">
                <a:extLst>
                  <a:ext uri="{FF2B5EF4-FFF2-40B4-BE49-F238E27FC236}">
                    <a16:creationId xmlns:a16="http://schemas.microsoft.com/office/drawing/2014/main" id="{936CA1FC-2F51-4D57-B8C4-2ABD123E3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" y="2115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3"/>
                      <a:pt x="16" y="9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0" name="Freeform 1528">
                <a:extLst>
                  <a:ext uri="{FF2B5EF4-FFF2-40B4-BE49-F238E27FC236}">
                    <a16:creationId xmlns:a16="http://schemas.microsoft.com/office/drawing/2014/main" id="{6936E671-B009-4FED-B69B-7C5F71B6B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" y="2115"/>
                <a:ext cx="38" cy="41"/>
              </a:xfrm>
              <a:custGeom>
                <a:avLst/>
                <a:gdLst>
                  <a:gd name="T0" fmla="*/ 8 w 15"/>
                  <a:gd name="T1" fmla="*/ 16 h 16"/>
                  <a:gd name="T2" fmla="*/ 15 w 15"/>
                  <a:gd name="T3" fmla="*/ 8 h 16"/>
                  <a:gd name="T4" fmla="*/ 8 w 15"/>
                  <a:gd name="T5" fmla="*/ 0 h 16"/>
                  <a:gd name="T6" fmla="*/ 0 w 15"/>
                  <a:gd name="T7" fmla="*/ 9 h 16"/>
                  <a:gd name="T8" fmla="*/ 8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2" y="1"/>
                      <a:pt x="8" y="0"/>
                    </a:cubicBezTo>
                    <a:cubicBezTo>
                      <a:pt x="3" y="0"/>
                      <a:pt x="0" y="4"/>
                      <a:pt x="0" y="9"/>
                    </a:cubicBezTo>
                    <a:cubicBezTo>
                      <a:pt x="0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" name="Freeform 1529">
                <a:extLst>
                  <a:ext uri="{FF2B5EF4-FFF2-40B4-BE49-F238E27FC236}">
                    <a16:creationId xmlns:a16="http://schemas.microsoft.com/office/drawing/2014/main" id="{A80B59E0-9800-46DD-9168-95A90E669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" y="2115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2" name="Freeform 1530">
                <a:extLst>
                  <a:ext uri="{FF2B5EF4-FFF2-40B4-BE49-F238E27FC236}">
                    <a16:creationId xmlns:a16="http://schemas.microsoft.com/office/drawing/2014/main" id="{703F941A-B95F-42D7-923D-A367CC5CB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" y="2115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3"/>
                      <a:pt x="16" y="9"/>
                    </a:cubicBezTo>
                    <a:cubicBezTo>
                      <a:pt x="16" y="4"/>
                      <a:pt x="13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3" name="Freeform 1531">
                <a:extLst>
                  <a:ext uri="{FF2B5EF4-FFF2-40B4-BE49-F238E27FC236}">
                    <a16:creationId xmlns:a16="http://schemas.microsoft.com/office/drawing/2014/main" id="{B17FC491-5135-4693-8DDC-8508ABB5B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9" y="1588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4" name="Freeform 1532">
                <a:extLst>
                  <a:ext uri="{FF2B5EF4-FFF2-40B4-BE49-F238E27FC236}">
                    <a16:creationId xmlns:a16="http://schemas.microsoft.com/office/drawing/2014/main" id="{2CE2E8D1-B940-4636-946A-8F6ED7EB7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1588"/>
                <a:ext cx="38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8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5" name="Freeform 1533">
                <a:extLst>
                  <a:ext uri="{FF2B5EF4-FFF2-40B4-BE49-F238E27FC236}">
                    <a16:creationId xmlns:a16="http://schemas.microsoft.com/office/drawing/2014/main" id="{5FD4FC71-A5D5-4F47-A453-7DF86D4EC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1588"/>
                <a:ext cx="39" cy="42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7 h 16"/>
                  <a:gd name="T8" fmla="*/ 7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12" y="16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6" name="Freeform 1534">
                <a:extLst>
                  <a:ext uri="{FF2B5EF4-FFF2-40B4-BE49-F238E27FC236}">
                    <a16:creationId xmlns:a16="http://schemas.microsoft.com/office/drawing/2014/main" id="{87C22F3A-8E88-4E73-BFB1-DAC2E6A37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1588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7" name="Freeform 1535">
                <a:extLst>
                  <a:ext uri="{FF2B5EF4-FFF2-40B4-BE49-F238E27FC236}">
                    <a16:creationId xmlns:a16="http://schemas.microsoft.com/office/drawing/2014/main" id="{569C750D-CA03-4C44-AADB-1F5613E68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7" y="1588"/>
                <a:ext cx="41" cy="42"/>
              </a:xfrm>
              <a:custGeom>
                <a:avLst/>
                <a:gdLst>
                  <a:gd name="T0" fmla="*/ 7 w 16"/>
                  <a:gd name="T1" fmla="*/ 15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8" name="Freeform 1536">
                <a:extLst>
                  <a:ext uri="{FF2B5EF4-FFF2-40B4-BE49-F238E27FC236}">
                    <a16:creationId xmlns:a16="http://schemas.microsoft.com/office/drawing/2014/main" id="{2960DB82-EF29-4B1F-9AC9-3BB4B27C3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1588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9" name="Freeform 1537">
                <a:extLst>
                  <a:ext uri="{FF2B5EF4-FFF2-40B4-BE49-F238E27FC236}">
                    <a16:creationId xmlns:a16="http://schemas.microsoft.com/office/drawing/2014/main" id="{EFB5F547-1120-4BE4-A43B-0A5813852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7" y="1588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1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1" y="3"/>
                      <a:pt x="1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0" name="Freeform 1538">
                <a:extLst>
                  <a:ext uri="{FF2B5EF4-FFF2-40B4-BE49-F238E27FC236}">
                    <a16:creationId xmlns:a16="http://schemas.microsoft.com/office/drawing/2014/main" id="{80FB5038-C4D3-4A81-A1EA-E0A25C9C7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" y="1588"/>
                <a:ext cx="41" cy="42"/>
              </a:xfrm>
              <a:custGeom>
                <a:avLst/>
                <a:gdLst>
                  <a:gd name="T0" fmla="*/ 7 w 16"/>
                  <a:gd name="T1" fmla="*/ 15 h 16"/>
                  <a:gd name="T2" fmla="*/ 16 w 16"/>
                  <a:gd name="T3" fmla="*/ 7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12" y="16"/>
                      <a:pt x="16" y="12"/>
                      <a:pt x="16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" name="Freeform 1539">
                <a:extLst>
                  <a:ext uri="{FF2B5EF4-FFF2-40B4-BE49-F238E27FC236}">
                    <a16:creationId xmlns:a16="http://schemas.microsoft.com/office/drawing/2014/main" id="{D45D1DC8-16F9-45C8-9D01-6E248AD4C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9" y="1588"/>
                <a:ext cx="39" cy="39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8 h 15"/>
                  <a:gd name="T4" fmla="*/ 8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" name="Freeform 1540">
                <a:extLst>
                  <a:ext uri="{FF2B5EF4-FFF2-40B4-BE49-F238E27FC236}">
                    <a16:creationId xmlns:a16="http://schemas.microsoft.com/office/drawing/2014/main" id="{192B3554-B370-438D-A69E-5316AD1BF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" y="1588"/>
                <a:ext cx="39" cy="42"/>
              </a:xfrm>
              <a:custGeom>
                <a:avLst/>
                <a:gdLst>
                  <a:gd name="T0" fmla="*/ 8 w 15"/>
                  <a:gd name="T1" fmla="*/ 15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7 h 16"/>
                  <a:gd name="T8" fmla="*/ 8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5"/>
                    </a:moveTo>
                    <a:cubicBezTo>
                      <a:pt x="12" y="15"/>
                      <a:pt x="15" y="11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2"/>
                      <a:pt x="3" y="16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3" name="Freeform 1541">
                <a:extLst>
                  <a:ext uri="{FF2B5EF4-FFF2-40B4-BE49-F238E27FC236}">
                    <a16:creationId xmlns:a16="http://schemas.microsoft.com/office/drawing/2014/main" id="{BAA8070C-51DB-4AB8-BDA6-FF43EE815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0" y="1480"/>
                <a:ext cx="39" cy="38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1" y="15"/>
                      <a:pt x="15" y="12"/>
                      <a:pt x="15" y="8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4" name="Freeform 1542">
                <a:extLst>
                  <a:ext uri="{FF2B5EF4-FFF2-40B4-BE49-F238E27FC236}">
                    <a16:creationId xmlns:a16="http://schemas.microsoft.com/office/drawing/2014/main" id="{C927DCAD-351A-4094-BE98-50FF4D4F7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" y="1477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7 w 16"/>
                  <a:gd name="T5" fmla="*/ 1 h 16"/>
                  <a:gd name="T6" fmla="*/ 0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7" y="1"/>
                    </a:cubicBezTo>
                    <a:cubicBezTo>
                      <a:pt x="3" y="1"/>
                      <a:pt x="0" y="5"/>
                      <a:pt x="0" y="9"/>
                    </a:cubicBezTo>
                    <a:cubicBezTo>
                      <a:pt x="0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5" name="Freeform 1543">
                <a:extLst>
                  <a:ext uri="{FF2B5EF4-FFF2-40B4-BE49-F238E27FC236}">
                    <a16:creationId xmlns:a16="http://schemas.microsoft.com/office/drawing/2014/main" id="{3B92B733-FF4F-4E16-87CA-0EC3C1845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" y="1480"/>
                <a:ext cx="42" cy="38"/>
              </a:xfrm>
              <a:custGeom>
                <a:avLst/>
                <a:gdLst>
                  <a:gd name="T0" fmla="*/ 7 w 16"/>
                  <a:gd name="T1" fmla="*/ 15 h 15"/>
                  <a:gd name="T2" fmla="*/ 15 w 16"/>
                  <a:gd name="T3" fmla="*/ 8 h 15"/>
                  <a:gd name="T4" fmla="*/ 7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2" y="15"/>
                      <a:pt x="15" y="12"/>
                      <a:pt x="15" y="8"/>
                    </a:cubicBezTo>
                    <a:cubicBezTo>
                      <a:pt x="16" y="3"/>
                      <a:pt x="12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6" name="Freeform 1544">
                <a:extLst>
                  <a:ext uri="{FF2B5EF4-FFF2-40B4-BE49-F238E27FC236}">
                    <a16:creationId xmlns:a16="http://schemas.microsoft.com/office/drawing/2014/main" id="{27CC8DE9-0049-4ACA-98E7-175DD4B85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4" y="1477"/>
                <a:ext cx="41" cy="41"/>
              </a:xfrm>
              <a:custGeom>
                <a:avLst/>
                <a:gdLst>
                  <a:gd name="T0" fmla="*/ 9 w 16"/>
                  <a:gd name="T1" fmla="*/ 16 h 16"/>
                  <a:gd name="T2" fmla="*/ 16 w 16"/>
                  <a:gd name="T3" fmla="*/ 8 h 16"/>
                  <a:gd name="T4" fmla="*/ 8 w 16"/>
                  <a:gd name="T5" fmla="*/ 1 h 16"/>
                  <a:gd name="T6" fmla="*/ 1 w 16"/>
                  <a:gd name="T7" fmla="*/ 9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1"/>
                    </a:cubicBezTo>
                    <a:cubicBezTo>
                      <a:pt x="4" y="1"/>
                      <a:pt x="0" y="5"/>
                      <a:pt x="1" y="9"/>
                    </a:cubicBezTo>
                    <a:cubicBezTo>
                      <a:pt x="1" y="13"/>
                      <a:pt x="4" y="16"/>
                      <a:pt x="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7" name="Freeform 1545">
                <a:extLst>
                  <a:ext uri="{FF2B5EF4-FFF2-40B4-BE49-F238E27FC236}">
                    <a16:creationId xmlns:a16="http://schemas.microsoft.com/office/drawing/2014/main" id="{5ADBAA56-F2D9-4168-AC9A-64E9EF6C0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5" y="1477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1 h 16"/>
                  <a:gd name="T6" fmla="*/ 0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3"/>
                      <a:pt x="16" y="9"/>
                    </a:cubicBezTo>
                    <a:cubicBezTo>
                      <a:pt x="16" y="4"/>
                      <a:pt x="12" y="0"/>
                      <a:pt x="8" y="1"/>
                    </a:cubicBezTo>
                    <a:cubicBezTo>
                      <a:pt x="4" y="1"/>
                      <a:pt x="0" y="5"/>
                      <a:pt x="0" y="9"/>
                    </a:cubicBezTo>
                    <a:cubicBezTo>
                      <a:pt x="0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8" name="Freeform 1546">
                <a:extLst>
                  <a:ext uri="{FF2B5EF4-FFF2-40B4-BE49-F238E27FC236}">
                    <a16:creationId xmlns:a16="http://schemas.microsoft.com/office/drawing/2014/main" id="{D1844A77-0771-4952-B15E-D64A25932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1" y="1480"/>
                <a:ext cx="42" cy="38"/>
              </a:xfrm>
              <a:custGeom>
                <a:avLst/>
                <a:gdLst>
                  <a:gd name="T0" fmla="*/ 8 w 16"/>
                  <a:gd name="T1" fmla="*/ 15 h 15"/>
                  <a:gd name="T2" fmla="*/ 15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1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9" name="Freeform 1547">
                <a:extLst>
                  <a:ext uri="{FF2B5EF4-FFF2-40B4-BE49-F238E27FC236}">
                    <a16:creationId xmlns:a16="http://schemas.microsoft.com/office/drawing/2014/main" id="{8B27754B-D47C-485F-8B97-46F4BAB19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" y="1480"/>
                <a:ext cx="39" cy="38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8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1" y="15"/>
                      <a:pt x="15" y="12"/>
                      <a:pt x="15" y="8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0" name="Freeform 1548">
                <a:extLst>
                  <a:ext uri="{FF2B5EF4-FFF2-40B4-BE49-F238E27FC236}">
                    <a16:creationId xmlns:a16="http://schemas.microsoft.com/office/drawing/2014/main" id="{C6AA1B61-3BEB-43CC-93B7-C3B4F8912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" y="1480"/>
                <a:ext cx="42" cy="38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1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1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" name="Freeform 1549">
                <a:extLst>
                  <a:ext uri="{FF2B5EF4-FFF2-40B4-BE49-F238E27FC236}">
                    <a16:creationId xmlns:a16="http://schemas.microsoft.com/office/drawing/2014/main" id="{38AE7B93-564D-47C3-9686-57BABF135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1373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5" y="4"/>
                      <a:pt x="11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" name="Freeform 1550">
                <a:extLst>
                  <a:ext uri="{FF2B5EF4-FFF2-40B4-BE49-F238E27FC236}">
                    <a16:creationId xmlns:a16="http://schemas.microsoft.com/office/drawing/2014/main" id="{B354F447-CEF3-486C-92C5-247607904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8" y="1480"/>
                <a:ext cx="39" cy="38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1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3" name="Freeform 1551">
                <a:extLst>
                  <a:ext uri="{FF2B5EF4-FFF2-40B4-BE49-F238E27FC236}">
                    <a16:creationId xmlns:a16="http://schemas.microsoft.com/office/drawing/2014/main" id="{B1A97485-03FE-4000-819D-AB0065951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2" y="1477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1 h 16"/>
                  <a:gd name="T6" fmla="*/ 1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3"/>
                      <a:pt x="16" y="9"/>
                    </a:cubicBezTo>
                    <a:cubicBezTo>
                      <a:pt x="16" y="4"/>
                      <a:pt x="12" y="0"/>
                      <a:pt x="8" y="1"/>
                    </a:cubicBezTo>
                    <a:cubicBezTo>
                      <a:pt x="4" y="1"/>
                      <a:pt x="0" y="5"/>
                      <a:pt x="1" y="9"/>
                    </a:cubicBezTo>
                    <a:cubicBezTo>
                      <a:pt x="1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4" name="Freeform 1552">
                <a:extLst>
                  <a:ext uri="{FF2B5EF4-FFF2-40B4-BE49-F238E27FC236}">
                    <a16:creationId xmlns:a16="http://schemas.microsoft.com/office/drawing/2014/main" id="{1069CA3D-82E0-4DD0-9BC5-F8D157A04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1477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7 w 16"/>
                  <a:gd name="T5" fmla="*/ 1 h 16"/>
                  <a:gd name="T6" fmla="*/ 0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3"/>
                      <a:pt x="16" y="9"/>
                    </a:cubicBezTo>
                    <a:cubicBezTo>
                      <a:pt x="16" y="4"/>
                      <a:pt x="12" y="0"/>
                      <a:pt x="7" y="1"/>
                    </a:cubicBezTo>
                    <a:cubicBezTo>
                      <a:pt x="4" y="1"/>
                      <a:pt x="0" y="5"/>
                      <a:pt x="0" y="9"/>
                    </a:cubicBezTo>
                    <a:cubicBezTo>
                      <a:pt x="0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5" name="Freeform 1553">
                <a:extLst>
                  <a:ext uri="{FF2B5EF4-FFF2-40B4-BE49-F238E27FC236}">
                    <a16:creationId xmlns:a16="http://schemas.microsoft.com/office/drawing/2014/main" id="{B5100721-0110-46A0-8F58-5281BCB5F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480"/>
                <a:ext cx="38" cy="38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2" y="15"/>
                      <a:pt x="15" y="12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6" name="Freeform 1554">
                <a:extLst>
                  <a:ext uri="{FF2B5EF4-FFF2-40B4-BE49-F238E27FC236}">
                    <a16:creationId xmlns:a16="http://schemas.microsoft.com/office/drawing/2014/main" id="{3C9BC217-951E-452C-BEE2-6A6EACC0F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6" y="1480"/>
                <a:ext cx="39" cy="38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7 h 15"/>
                  <a:gd name="T4" fmla="*/ 7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2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7" name="Freeform 1555">
                <a:extLst>
                  <a:ext uri="{FF2B5EF4-FFF2-40B4-BE49-F238E27FC236}">
                    <a16:creationId xmlns:a16="http://schemas.microsoft.com/office/drawing/2014/main" id="{1EE214B6-5147-4EEC-BDF2-A51E8C2A2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9" y="1480"/>
                <a:ext cx="42" cy="38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8" name="Freeform 1556">
                <a:extLst>
                  <a:ext uri="{FF2B5EF4-FFF2-40B4-BE49-F238E27FC236}">
                    <a16:creationId xmlns:a16="http://schemas.microsoft.com/office/drawing/2014/main" id="{CCF4732C-46C2-415A-8A31-6F24B3C78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1480"/>
                <a:ext cx="38" cy="38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1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9" name="Freeform 1557">
                <a:extLst>
                  <a:ext uri="{FF2B5EF4-FFF2-40B4-BE49-F238E27FC236}">
                    <a16:creationId xmlns:a16="http://schemas.microsoft.com/office/drawing/2014/main" id="{7CF8A201-D1CD-4D9E-B2CF-C0EBBF34C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1480"/>
                <a:ext cx="39" cy="38"/>
              </a:xfrm>
              <a:custGeom>
                <a:avLst/>
                <a:gdLst>
                  <a:gd name="T0" fmla="*/ 8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12" y="15"/>
                      <a:pt x="15" y="11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0" name="Freeform 1558">
                <a:extLst>
                  <a:ext uri="{FF2B5EF4-FFF2-40B4-BE49-F238E27FC236}">
                    <a16:creationId xmlns:a16="http://schemas.microsoft.com/office/drawing/2014/main" id="{0CA3B260-2EDA-4047-8458-E04509B08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1477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7 w 16"/>
                  <a:gd name="T5" fmla="*/ 1 h 16"/>
                  <a:gd name="T6" fmla="*/ 0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7" y="1"/>
                    </a:cubicBezTo>
                    <a:cubicBezTo>
                      <a:pt x="3" y="1"/>
                      <a:pt x="0" y="5"/>
                      <a:pt x="0" y="9"/>
                    </a:cubicBezTo>
                    <a:cubicBezTo>
                      <a:pt x="1" y="13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1" name="Freeform 1559">
                <a:extLst>
                  <a:ext uri="{FF2B5EF4-FFF2-40B4-BE49-F238E27FC236}">
                    <a16:creationId xmlns:a16="http://schemas.microsoft.com/office/drawing/2014/main" id="{0D0F244C-5E48-43ED-9D29-B061250AF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7" y="1480"/>
                <a:ext cx="41" cy="38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7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1"/>
                      <a:pt x="16" y="7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2"/>
                      <a:pt x="4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" name="Freeform 1560">
                <a:extLst>
                  <a:ext uri="{FF2B5EF4-FFF2-40B4-BE49-F238E27FC236}">
                    <a16:creationId xmlns:a16="http://schemas.microsoft.com/office/drawing/2014/main" id="{BE4B2DD9-5378-4F3D-921C-A4C19214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1480"/>
                <a:ext cx="39" cy="38"/>
              </a:xfrm>
              <a:custGeom>
                <a:avLst/>
                <a:gdLst>
                  <a:gd name="T0" fmla="*/ 7 w 15"/>
                  <a:gd name="T1" fmla="*/ 15 h 15"/>
                  <a:gd name="T2" fmla="*/ 15 w 15"/>
                  <a:gd name="T3" fmla="*/ 7 h 15"/>
                  <a:gd name="T4" fmla="*/ 8 w 15"/>
                  <a:gd name="T5" fmla="*/ 0 h 15"/>
                  <a:gd name="T6" fmla="*/ 0 w 15"/>
                  <a:gd name="T7" fmla="*/ 7 h 15"/>
                  <a:gd name="T8" fmla="*/ 7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15"/>
                    </a:moveTo>
                    <a:cubicBezTo>
                      <a:pt x="12" y="15"/>
                      <a:pt x="15" y="12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" name="Freeform 1561">
                <a:extLst>
                  <a:ext uri="{FF2B5EF4-FFF2-40B4-BE49-F238E27FC236}">
                    <a16:creationId xmlns:a16="http://schemas.microsoft.com/office/drawing/2014/main" id="{AD80627A-A0E2-49E9-BA10-FE6E7BF79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1" y="1373"/>
                <a:ext cx="42" cy="42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8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5" y="12"/>
                      <a:pt x="15" y="8"/>
                    </a:cubicBezTo>
                    <a:cubicBezTo>
                      <a:pt x="16" y="4"/>
                      <a:pt x="12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" name="Freeform 1562">
                <a:extLst>
                  <a:ext uri="{FF2B5EF4-FFF2-40B4-BE49-F238E27FC236}">
                    <a16:creationId xmlns:a16="http://schemas.microsoft.com/office/drawing/2014/main" id="{6904FAC5-AEB6-42A7-93AF-BF7D3F4A5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5" y="1373"/>
                <a:ext cx="41" cy="42"/>
              </a:xfrm>
              <a:custGeom>
                <a:avLst/>
                <a:gdLst>
                  <a:gd name="T0" fmla="*/ 9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9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cubicBezTo>
                      <a:pt x="13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1" y="9"/>
                    </a:cubicBezTo>
                    <a:cubicBezTo>
                      <a:pt x="1" y="13"/>
                      <a:pt x="5" y="16"/>
                      <a:pt x="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" name="Freeform 1563">
                <a:extLst>
                  <a:ext uri="{FF2B5EF4-FFF2-40B4-BE49-F238E27FC236}">
                    <a16:creationId xmlns:a16="http://schemas.microsoft.com/office/drawing/2014/main" id="{490084C0-222A-4BAC-B5EA-8B488C288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" y="1373"/>
                <a:ext cx="42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1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" name="Freeform 1564">
                <a:extLst>
                  <a:ext uri="{FF2B5EF4-FFF2-40B4-BE49-F238E27FC236}">
                    <a16:creationId xmlns:a16="http://schemas.microsoft.com/office/drawing/2014/main" id="{10EAFA7A-6531-47F2-96AF-53ED03000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7" y="1373"/>
                <a:ext cx="42" cy="42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7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2" y="16"/>
                      <a:pt x="16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" name="Freeform 1565">
                <a:extLst>
                  <a:ext uri="{FF2B5EF4-FFF2-40B4-BE49-F238E27FC236}">
                    <a16:creationId xmlns:a16="http://schemas.microsoft.com/office/drawing/2014/main" id="{50A6E20C-308A-4375-8BC8-2D49DE2C2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8" y="1373"/>
                <a:ext cx="42" cy="42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7 h 16"/>
                  <a:gd name="T4" fmla="*/ 7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2" y="16"/>
                      <a:pt x="16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" name="Freeform 1566">
                <a:extLst>
                  <a:ext uri="{FF2B5EF4-FFF2-40B4-BE49-F238E27FC236}">
                    <a16:creationId xmlns:a16="http://schemas.microsoft.com/office/drawing/2014/main" id="{E1E40B7F-32FA-40F4-AEED-C16E80C5C0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5" y="1373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8 h 16"/>
                  <a:gd name="T4" fmla="*/ 7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1" y="16"/>
                      <a:pt x="15" y="12"/>
                      <a:pt x="15" y="8"/>
                    </a:cubicBezTo>
                    <a:cubicBezTo>
                      <a:pt x="15" y="4"/>
                      <a:pt x="11" y="0"/>
                      <a:pt x="7" y="0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2"/>
                      <a:pt x="3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" name="Freeform 1567">
                <a:extLst>
                  <a:ext uri="{FF2B5EF4-FFF2-40B4-BE49-F238E27FC236}">
                    <a16:creationId xmlns:a16="http://schemas.microsoft.com/office/drawing/2014/main" id="{6D4079A3-25B4-41DA-9A29-104C76684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2" y="3784"/>
                <a:ext cx="23" cy="77"/>
              </a:xfrm>
              <a:custGeom>
                <a:avLst/>
                <a:gdLst>
                  <a:gd name="T0" fmla="*/ 8 w 9"/>
                  <a:gd name="T1" fmla="*/ 30 h 30"/>
                  <a:gd name="T2" fmla="*/ 9 w 9"/>
                  <a:gd name="T3" fmla="*/ 26 h 30"/>
                  <a:gd name="T4" fmla="*/ 9 w 9"/>
                  <a:gd name="T5" fmla="*/ 15 h 30"/>
                  <a:gd name="T6" fmla="*/ 9 w 9"/>
                  <a:gd name="T7" fmla="*/ 5 h 30"/>
                  <a:gd name="T8" fmla="*/ 8 w 9"/>
                  <a:gd name="T9" fmla="*/ 0 h 30"/>
                  <a:gd name="T10" fmla="*/ 4 w 9"/>
                  <a:gd name="T11" fmla="*/ 4 h 30"/>
                  <a:gd name="T12" fmla="*/ 4 w 9"/>
                  <a:gd name="T13" fmla="*/ 27 h 30"/>
                  <a:gd name="T14" fmla="*/ 8 w 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30">
                    <a:moveTo>
                      <a:pt x="8" y="30"/>
                    </a:moveTo>
                    <a:cubicBezTo>
                      <a:pt x="8" y="29"/>
                      <a:pt x="9" y="27"/>
                      <a:pt x="9" y="26"/>
                    </a:cubicBezTo>
                    <a:cubicBezTo>
                      <a:pt x="9" y="23"/>
                      <a:pt x="9" y="19"/>
                      <a:pt x="9" y="15"/>
                    </a:cubicBezTo>
                    <a:cubicBezTo>
                      <a:pt x="9" y="12"/>
                      <a:pt x="9" y="8"/>
                      <a:pt x="9" y="5"/>
                    </a:cubicBezTo>
                    <a:cubicBezTo>
                      <a:pt x="9" y="3"/>
                      <a:pt x="8" y="1"/>
                      <a:pt x="8" y="0"/>
                    </a:cubicBezTo>
                    <a:cubicBezTo>
                      <a:pt x="6" y="1"/>
                      <a:pt x="5" y="2"/>
                      <a:pt x="4" y="4"/>
                    </a:cubicBezTo>
                    <a:cubicBezTo>
                      <a:pt x="0" y="9"/>
                      <a:pt x="0" y="21"/>
                      <a:pt x="4" y="27"/>
                    </a:cubicBezTo>
                    <a:cubicBezTo>
                      <a:pt x="6" y="28"/>
                      <a:pt x="7" y="29"/>
                      <a:pt x="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" name="Freeform 1568">
                <a:extLst>
                  <a:ext uri="{FF2B5EF4-FFF2-40B4-BE49-F238E27FC236}">
                    <a16:creationId xmlns:a16="http://schemas.microsoft.com/office/drawing/2014/main" id="{DBC0CEE6-00DD-40E7-B1AF-96670FFD7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" y="2213"/>
                <a:ext cx="34" cy="52"/>
              </a:xfrm>
              <a:custGeom>
                <a:avLst/>
                <a:gdLst>
                  <a:gd name="T0" fmla="*/ 2 w 13"/>
                  <a:gd name="T1" fmla="*/ 20 h 20"/>
                  <a:gd name="T2" fmla="*/ 7 w 13"/>
                  <a:gd name="T3" fmla="*/ 19 h 20"/>
                  <a:gd name="T4" fmla="*/ 11 w 13"/>
                  <a:gd name="T5" fmla="*/ 14 h 20"/>
                  <a:gd name="T6" fmla="*/ 12 w 13"/>
                  <a:gd name="T7" fmla="*/ 7 h 20"/>
                  <a:gd name="T8" fmla="*/ 5 w 13"/>
                  <a:gd name="T9" fmla="*/ 1 h 20"/>
                  <a:gd name="T10" fmla="*/ 1 w 13"/>
                  <a:gd name="T11" fmla="*/ 4 h 20"/>
                  <a:gd name="T12" fmla="*/ 1 w 13"/>
                  <a:gd name="T13" fmla="*/ 9 h 20"/>
                  <a:gd name="T14" fmla="*/ 1 w 13"/>
                  <a:gd name="T15" fmla="*/ 16 h 20"/>
                  <a:gd name="T16" fmla="*/ 2 w 13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20">
                    <a:moveTo>
                      <a:pt x="2" y="20"/>
                    </a:moveTo>
                    <a:cubicBezTo>
                      <a:pt x="4" y="20"/>
                      <a:pt x="6" y="20"/>
                      <a:pt x="7" y="19"/>
                    </a:cubicBezTo>
                    <a:cubicBezTo>
                      <a:pt x="8" y="18"/>
                      <a:pt x="10" y="16"/>
                      <a:pt x="11" y="14"/>
                    </a:cubicBezTo>
                    <a:cubicBezTo>
                      <a:pt x="12" y="12"/>
                      <a:pt x="13" y="9"/>
                      <a:pt x="12" y="7"/>
                    </a:cubicBezTo>
                    <a:cubicBezTo>
                      <a:pt x="10" y="5"/>
                      <a:pt x="8" y="3"/>
                      <a:pt x="5" y="1"/>
                    </a:cubicBezTo>
                    <a:cubicBezTo>
                      <a:pt x="4" y="0"/>
                      <a:pt x="1" y="2"/>
                      <a:pt x="1" y="4"/>
                    </a:cubicBezTo>
                    <a:cubicBezTo>
                      <a:pt x="1" y="6"/>
                      <a:pt x="1" y="8"/>
                      <a:pt x="1" y="9"/>
                    </a:cubicBezTo>
                    <a:cubicBezTo>
                      <a:pt x="1" y="12"/>
                      <a:pt x="1" y="14"/>
                      <a:pt x="1" y="16"/>
                    </a:cubicBezTo>
                    <a:cubicBezTo>
                      <a:pt x="1" y="18"/>
                      <a:pt x="0" y="20"/>
                      <a:pt x="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" name="Freeform 1569">
                <a:extLst>
                  <a:ext uri="{FF2B5EF4-FFF2-40B4-BE49-F238E27FC236}">
                    <a16:creationId xmlns:a16="http://schemas.microsoft.com/office/drawing/2014/main" id="{258D3B2E-2CAE-4188-BD4E-292FA57B02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9" y="1480"/>
                <a:ext cx="42" cy="38"/>
              </a:xfrm>
              <a:custGeom>
                <a:avLst/>
                <a:gdLst>
                  <a:gd name="T0" fmla="*/ 8 w 16"/>
                  <a:gd name="T1" fmla="*/ 15 h 15"/>
                  <a:gd name="T2" fmla="*/ 15 w 16"/>
                  <a:gd name="T3" fmla="*/ 7 h 15"/>
                  <a:gd name="T4" fmla="*/ 7 w 16"/>
                  <a:gd name="T5" fmla="*/ 0 h 15"/>
                  <a:gd name="T6" fmla="*/ 0 w 16"/>
                  <a:gd name="T7" fmla="*/ 8 h 15"/>
                  <a:gd name="T8" fmla="*/ 3 w 16"/>
                  <a:gd name="T9" fmla="*/ 13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6" y="9"/>
                      <a:pt x="15" y="7"/>
                    </a:cubicBezTo>
                    <a:cubicBezTo>
                      <a:pt x="15" y="4"/>
                      <a:pt x="9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1" y="9"/>
                      <a:pt x="1" y="12"/>
                      <a:pt x="3" y="13"/>
                    </a:cubicBezTo>
                    <a:cubicBezTo>
                      <a:pt x="4" y="14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" name="Freeform 1570">
                <a:extLst>
                  <a:ext uri="{FF2B5EF4-FFF2-40B4-BE49-F238E27FC236}">
                    <a16:creationId xmlns:a16="http://schemas.microsoft.com/office/drawing/2014/main" id="{0BF2322E-93C7-4B33-9274-141606444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1" y="179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7 h 16"/>
                  <a:gd name="T4" fmla="*/ 8 w 16"/>
                  <a:gd name="T5" fmla="*/ 1 h 16"/>
                  <a:gd name="T6" fmla="*/ 0 w 16"/>
                  <a:gd name="T7" fmla="*/ 9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1" y="16"/>
                      <a:pt x="16" y="10"/>
                      <a:pt x="16" y="7"/>
                    </a:cubicBezTo>
                    <a:cubicBezTo>
                      <a:pt x="15" y="5"/>
                      <a:pt x="10" y="0"/>
                      <a:pt x="8" y="1"/>
                    </a:cubicBezTo>
                    <a:cubicBezTo>
                      <a:pt x="5" y="1"/>
                      <a:pt x="0" y="7"/>
                      <a:pt x="0" y="9"/>
                    </a:cubicBezTo>
                    <a:cubicBezTo>
                      <a:pt x="1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" name="Freeform 1571">
                <a:extLst>
                  <a:ext uri="{FF2B5EF4-FFF2-40B4-BE49-F238E27FC236}">
                    <a16:creationId xmlns:a16="http://schemas.microsoft.com/office/drawing/2014/main" id="{735ADFEF-57CB-4D3A-A373-5F203B3DF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" y="1477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14 w 16"/>
                  <a:gd name="T5" fmla="*/ 4 h 16"/>
                  <a:gd name="T6" fmla="*/ 8 w 16"/>
                  <a:gd name="T7" fmla="*/ 1 h 16"/>
                  <a:gd name="T8" fmla="*/ 1 w 16"/>
                  <a:gd name="T9" fmla="*/ 8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6"/>
                      <a:pt x="16" y="11"/>
                      <a:pt x="16" y="8"/>
                    </a:cubicBezTo>
                    <a:cubicBezTo>
                      <a:pt x="16" y="7"/>
                      <a:pt x="15" y="5"/>
                      <a:pt x="14" y="4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7" y="0"/>
                      <a:pt x="1" y="6"/>
                      <a:pt x="1" y="8"/>
                    </a:cubicBezTo>
                    <a:cubicBezTo>
                      <a:pt x="0" y="10"/>
                      <a:pt x="5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" name="Freeform 1572">
                <a:extLst>
                  <a:ext uri="{FF2B5EF4-FFF2-40B4-BE49-F238E27FC236}">
                    <a16:creationId xmlns:a16="http://schemas.microsoft.com/office/drawing/2014/main" id="{1A24176A-698B-499A-A1AE-42BCA6C91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1373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3 w 16"/>
                  <a:gd name="T3" fmla="*/ 13 h 16"/>
                  <a:gd name="T4" fmla="*/ 15 w 16"/>
                  <a:gd name="T5" fmla="*/ 8 h 16"/>
                  <a:gd name="T6" fmla="*/ 7 w 16"/>
                  <a:gd name="T7" fmla="*/ 0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3" y="13"/>
                    </a:cubicBezTo>
                    <a:cubicBezTo>
                      <a:pt x="14" y="12"/>
                      <a:pt x="15" y="10"/>
                      <a:pt x="15" y="8"/>
                    </a:cubicBezTo>
                    <a:cubicBezTo>
                      <a:pt x="16" y="6"/>
                      <a:pt x="9" y="0"/>
                      <a:pt x="7" y="0"/>
                    </a:cubicBezTo>
                    <a:cubicBezTo>
                      <a:pt x="5" y="1"/>
                      <a:pt x="0" y="6"/>
                      <a:pt x="0" y="9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" name="Freeform 1573">
                <a:extLst>
                  <a:ext uri="{FF2B5EF4-FFF2-40B4-BE49-F238E27FC236}">
                    <a16:creationId xmlns:a16="http://schemas.microsoft.com/office/drawing/2014/main" id="{29786030-2D6A-4ED7-9AA3-F3B4E2F20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8" y="1373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4 w 16"/>
                  <a:gd name="T3" fmla="*/ 13 h 16"/>
                  <a:gd name="T4" fmla="*/ 16 w 16"/>
                  <a:gd name="T5" fmla="*/ 8 h 16"/>
                  <a:gd name="T6" fmla="*/ 8 w 16"/>
                  <a:gd name="T7" fmla="*/ 0 h 16"/>
                  <a:gd name="T8" fmla="*/ 1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6"/>
                      <a:pt x="10" y="0"/>
                      <a:pt x="8" y="0"/>
                    </a:cubicBezTo>
                    <a:cubicBezTo>
                      <a:pt x="5" y="1"/>
                      <a:pt x="0" y="6"/>
                      <a:pt x="1" y="9"/>
                    </a:cubicBezTo>
                    <a:cubicBezTo>
                      <a:pt x="1" y="11"/>
                      <a:pt x="7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" name="Freeform 1574">
                <a:extLst>
                  <a:ext uri="{FF2B5EF4-FFF2-40B4-BE49-F238E27FC236}">
                    <a16:creationId xmlns:a16="http://schemas.microsoft.com/office/drawing/2014/main" id="{59C9DDC9-09E0-4E4E-902B-84A739EF1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" y="2006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7 h 16"/>
                  <a:gd name="T4" fmla="*/ 7 w 16"/>
                  <a:gd name="T5" fmla="*/ 0 h 16"/>
                  <a:gd name="T6" fmla="*/ 0 w 16"/>
                  <a:gd name="T7" fmla="*/ 8 h 16"/>
                  <a:gd name="T8" fmla="*/ 8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1" y="15"/>
                      <a:pt x="16" y="9"/>
                      <a:pt x="15" y="7"/>
                    </a:cubicBezTo>
                    <a:cubicBezTo>
                      <a:pt x="15" y="5"/>
                      <a:pt x="9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" name="Freeform 1575">
                <a:extLst>
                  <a:ext uri="{FF2B5EF4-FFF2-40B4-BE49-F238E27FC236}">
                    <a16:creationId xmlns:a16="http://schemas.microsoft.com/office/drawing/2014/main" id="{6137B83B-582E-42F5-BDAF-7BB9244DC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5" y="2006"/>
                <a:ext cx="38" cy="41"/>
              </a:xfrm>
              <a:custGeom>
                <a:avLst/>
                <a:gdLst>
                  <a:gd name="T0" fmla="*/ 7 w 15"/>
                  <a:gd name="T1" fmla="*/ 15 h 16"/>
                  <a:gd name="T2" fmla="*/ 15 w 15"/>
                  <a:gd name="T3" fmla="*/ 8 h 16"/>
                  <a:gd name="T4" fmla="*/ 7 w 15"/>
                  <a:gd name="T5" fmla="*/ 0 h 16"/>
                  <a:gd name="T6" fmla="*/ 2 w 15"/>
                  <a:gd name="T7" fmla="*/ 3 h 16"/>
                  <a:gd name="T8" fmla="*/ 0 w 15"/>
                  <a:gd name="T9" fmla="*/ 8 h 16"/>
                  <a:gd name="T10" fmla="*/ 2 w 15"/>
                  <a:gd name="T11" fmla="*/ 13 h 16"/>
                  <a:gd name="T12" fmla="*/ 7 w 15"/>
                  <a:gd name="T1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6">
                    <a:moveTo>
                      <a:pt x="7" y="15"/>
                    </a:moveTo>
                    <a:cubicBezTo>
                      <a:pt x="9" y="16"/>
                      <a:pt x="15" y="11"/>
                      <a:pt x="15" y="8"/>
                    </a:cubicBezTo>
                    <a:cubicBezTo>
                      <a:pt x="15" y="6"/>
                      <a:pt x="10" y="0"/>
                      <a:pt x="7" y="0"/>
                    </a:cubicBezTo>
                    <a:cubicBezTo>
                      <a:pt x="5" y="1"/>
                      <a:pt x="3" y="2"/>
                      <a:pt x="2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3" y="14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" name="Freeform 1576">
                <a:extLst>
                  <a:ext uri="{FF2B5EF4-FFF2-40B4-BE49-F238E27FC236}">
                    <a16:creationId xmlns:a16="http://schemas.microsoft.com/office/drawing/2014/main" id="{AED266B2-E52B-4BFD-987F-F174FCD42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7" y="1373"/>
                <a:ext cx="41" cy="42"/>
              </a:xfrm>
              <a:custGeom>
                <a:avLst/>
                <a:gdLst>
                  <a:gd name="T0" fmla="*/ 9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1 w 16"/>
                  <a:gd name="T7" fmla="*/ 9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cubicBezTo>
                      <a:pt x="11" y="15"/>
                      <a:pt x="16" y="10"/>
                      <a:pt x="16" y="8"/>
                    </a:cubicBezTo>
                    <a:cubicBezTo>
                      <a:pt x="16" y="6"/>
                      <a:pt x="10" y="0"/>
                      <a:pt x="8" y="0"/>
                    </a:cubicBezTo>
                    <a:cubicBezTo>
                      <a:pt x="5" y="0"/>
                      <a:pt x="0" y="6"/>
                      <a:pt x="1" y="9"/>
                    </a:cubicBezTo>
                    <a:cubicBezTo>
                      <a:pt x="1" y="11"/>
                      <a:pt x="7" y="16"/>
                      <a:pt x="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" name="Freeform 1577">
                <a:extLst>
                  <a:ext uri="{FF2B5EF4-FFF2-40B4-BE49-F238E27FC236}">
                    <a16:creationId xmlns:a16="http://schemas.microsoft.com/office/drawing/2014/main" id="{8723B2B5-B045-46F5-B9F8-960452741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9" y="1270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4 w 16"/>
                  <a:gd name="T3" fmla="*/ 13 h 15"/>
                  <a:gd name="T4" fmla="*/ 16 w 16"/>
                  <a:gd name="T5" fmla="*/ 8 h 15"/>
                  <a:gd name="T6" fmla="*/ 7 w 16"/>
                  <a:gd name="T7" fmla="*/ 0 h 15"/>
                  <a:gd name="T8" fmla="*/ 0 w 16"/>
                  <a:gd name="T9" fmla="*/ 8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1"/>
                      <a:pt x="15" y="9"/>
                      <a:pt x="16" y="8"/>
                    </a:cubicBezTo>
                    <a:cubicBezTo>
                      <a:pt x="16" y="5"/>
                      <a:pt x="10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1" y="10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" name="Freeform 1578">
                <a:extLst>
                  <a:ext uri="{FF2B5EF4-FFF2-40B4-BE49-F238E27FC236}">
                    <a16:creationId xmlns:a16="http://schemas.microsoft.com/office/drawing/2014/main" id="{C3A2F165-2A51-48E6-9D42-01E0761186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3" y="1270"/>
                <a:ext cx="42" cy="41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13 w 16"/>
                  <a:gd name="T5" fmla="*/ 2 h 16"/>
                  <a:gd name="T6" fmla="*/ 8 w 16"/>
                  <a:gd name="T7" fmla="*/ 0 h 16"/>
                  <a:gd name="T8" fmla="*/ 4 w 16"/>
                  <a:gd name="T9" fmla="*/ 2 h 16"/>
                  <a:gd name="T10" fmla="*/ 1 w 16"/>
                  <a:gd name="T11" fmla="*/ 8 h 16"/>
                  <a:gd name="T12" fmla="*/ 8 w 16"/>
                  <a:gd name="T1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0" y="16"/>
                      <a:pt x="16" y="10"/>
                      <a:pt x="16" y="8"/>
                    </a:cubicBezTo>
                    <a:cubicBezTo>
                      <a:pt x="16" y="6"/>
                      <a:pt x="14" y="4"/>
                      <a:pt x="13" y="2"/>
                    </a:cubicBezTo>
                    <a:cubicBezTo>
                      <a:pt x="12" y="1"/>
                      <a:pt x="10" y="1"/>
                      <a:pt x="8" y="0"/>
                    </a:cubicBezTo>
                    <a:cubicBezTo>
                      <a:pt x="7" y="1"/>
                      <a:pt x="5" y="1"/>
                      <a:pt x="4" y="2"/>
                    </a:cubicBezTo>
                    <a:cubicBezTo>
                      <a:pt x="2" y="4"/>
                      <a:pt x="1" y="6"/>
                      <a:pt x="1" y="8"/>
                    </a:cubicBezTo>
                    <a:cubicBezTo>
                      <a:pt x="0" y="9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" name="Freeform 1579">
                <a:extLst>
                  <a:ext uri="{FF2B5EF4-FFF2-40B4-BE49-F238E27FC236}">
                    <a16:creationId xmlns:a16="http://schemas.microsoft.com/office/drawing/2014/main" id="{C9F5E125-48AA-430B-B744-EBB30F7CC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" y="1373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4 w 16"/>
                  <a:gd name="T3" fmla="*/ 13 h 16"/>
                  <a:gd name="T4" fmla="*/ 16 w 16"/>
                  <a:gd name="T5" fmla="*/ 8 h 16"/>
                  <a:gd name="T6" fmla="*/ 7 w 16"/>
                  <a:gd name="T7" fmla="*/ 0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2"/>
                      <a:pt x="15" y="10"/>
                      <a:pt x="16" y="8"/>
                    </a:cubicBezTo>
                    <a:cubicBezTo>
                      <a:pt x="16" y="6"/>
                      <a:pt x="10" y="0"/>
                      <a:pt x="7" y="0"/>
                    </a:cubicBezTo>
                    <a:cubicBezTo>
                      <a:pt x="5" y="1"/>
                      <a:pt x="0" y="6"/>
                      <a:pt x="0" y="9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" name="Freeform 1580">
                <a:extLst>
                  <a:ext uri="{FF2B5EF4-FFF2-40B4-BE49-F238E27FC236}">
                    <a16:creationId xmlns:a16="http://schemas.microsoft.com/office/drawing/2014/main" id="{4DF1A869-ECD9-4A5B-9CBF-8B7F19846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" y="1373"/>
                <a:ext cx="42" cy="42"/>
              </a:xfrm>
              <a:custGeom>
                <a:avLst/>
                <a:gdLst>
                  <a:gd name="T0" fmla="*/ 8 w 16"/>
                  <a:gd name="T1" fmla="*/ 16 h 16"/>
                  <a:gd name="T2" fmla="*/ 15 w 16"/>
                  <a:gd name="T3" fmla="*/ 8 h 16"/>
                  <a:gd name="T4" fmla="*/ 7 w 16"/>
                  <a:gd name="T5" fmla="*/ 0 h 16"/>
                  <a:gd name="T6" fmla="*/ 2 w 16"/>
                  <a:gd name="T7" fmla="*/ 3 h 16"/>
                  <a:gd name="T8" fmla="*/ 0 w 16"/>
                  <a:gd name="T9" fmla="*/ 8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1" y="15"/>
                      <a:pt x="16" y="10"/>
                      <a:pt x="15" y="8"/>
                    </a:cubicBezTo>
                    <a:cubicBezTo>
                      <a:pt x="15" y="5"/>
                      <a:pt x="9" y="0"/>
                      <a:pt x="7" y="0"/>
                    </a:cubicBezTo>
                    <a:cubicBezTo>
                      <a:pt x="6" y="1"/>
                      <a:pt x="3" y="2"/>
                      <a:pt x="2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" name="Freeform 1581">
                <a:extLst>
                  <a:ext uri="{FF2B5EF4-FFF2-40B4-BE49-F238E27FC236}">
                    <a16:creationId xmlns:a16="http://schemas.microsoft.com/office/drawing/2014/main" id="{0C30DCC3-3B35-4488-81BA-A3311C5FF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6" y="1373"/>
                <a:ext cx="39" cy="42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9 h 16"/>
                  <a:gd name="T4" fmla="*/ 8 w 15"/>
                  <a:gd name="T5" fmla="*/ 0 h 16"/>
                  <a:gd name="T6" fmla="*/ 0 w 15"/>
                  <a:gd name="T7" fmla="*/ 8 h 16"/>
                  <a:gd name="T8" fmla="*/ 7 w 1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9" y="16"/>
                      <a:pt x="15" y="11"/>
                      <a:pt x="15" y="9"/>
                    </a:cubicBezTo>
                    <a:cubicBezTo>
                      <a:pt x="15" y="7"/>
                      <a:pt x="10" y="1"/>
                      <a:pt x="8" y="0"/>
                    </a:cubicBezTo>
                    <a:cubicBezTo>
                      <a:pt x="6" y="0"/>
                      <a:pt x="0" y="5"/>
                      <a:pt x="0" y="8"/>
                    </a:cubicBezTo>
                    <a:cubicBezTo>
                      <a:pt x="0" y="10"/>
                      <a:pt x="5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" name="Freeform 1582">
                <a:extLst>
                  <a:ext uri="{FF2B5EF4-FFF2-40B4-BE49-F238E27FC236}">
                    <a16:creationId xmlns:a16="http://schemas.microsoft.com/office/drawing/2014/main" id="{8B134719-7CA0-4800-9934-3B3C14C03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270"/>
                <a:ext cx="41" cy="41"/>
              </a:xfrm>
              <a:custGeom>
                <a:avLst/>
                <a:gdLst>
                  <a:gd name="T0" fmla="*/ 7 w 16"/>
                  <a:gd name="T1" fmla="*/ 15 h 16"/>
                  <a:gd name="T2" fmla="*/ 15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7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9" y="16"/>
                      <a:pt x="15" y="10"/>
                      <a:pt x="15" y="8"/>
                    </a:cubicBezTo>
                    <a:cubicBezTo>
                      <a:pt x="16" y="6"/>
                      <a:pt x="11" y="0"/>
                      <a:pt x="8" y="0"/>
                    </a:cubicBezTo>
                    <a:cubicBezTo>
                      <a:pt x="6" y="0"/>
                      <a:pt x="0" y="5"/>
                      <a:pt x="0" y="8"/>
                    </a:cubicBezTo>
                    <a:cubicBezTo>
                      <a:pt x="0" y="10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" name="Freeform 1583">
                <a:extLst>
                  <a:ext uri="{FF2B5EF4-FFF2-40B4-BE49-F238E27FC236}">
                    <a16:creationId xmlns:a16="http://schemas.microsoft.com/office/drawing/2014/main" id="{21ACCBAF-730C-45F8-B4D8-267066E0A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5" y="1373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13 w 16"/>
                  <a:gd name="T5" fmla="*/ 2 h 16"/>
                  <a:gd name="T6" fmla="*/ 8 w 16"/>
                  <a:gd name="T7" fmla="*/ 0 h 16"/>
                  <a:gd name="T8" fmla="*/ 3 w 16"/>
                  <a:gd name="T9" fmla="*/ 2 h 16"/>
                  <a:gd name="T10" fmla="*/ 0 w 16"/>
                  <a:gd name="T11" fmla="*/ 8 h 16"/>
                  <a:gd name="T12" fmla="*/ 8 w 16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6"/>
                      <a:pt x="16" y="10"/>
                      <a:pt x="16" y="8"/>
                    </a:cubicBezTo>
                    <a:cubicBezTo>
                      <a:pt x="15" y="6"/>
                      <a:pt x="14" y="4"/>
                      <a:pt x="13" y="2"/>
                    </a:cubicBezTo>
                    <a:cubicBezTo>
                      <a:pt x="12" y="1"/>
                      <a:pt x="10" y="1"/>
                      <a:pt x="8" y="0"/>
                    </a:cubicBezTo>
                    <a:cubicBezTo>
                      <a:pt x="6" y="1"/>
                      <a:pt x="4" y="1"/>
                      <a:pt x="3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0" y="10"/>
                      <a:pt x="5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" name="Freeform 1584">
                <a:extLst>
                  <a:ext uri="{FF2B5EF4-FFF2-40B4-BE49-F238E27FC236}">
                    <a16:creationId xmlns:a16="http://schemas.microsoft.com/office/drawing/2014/main" id="{FB3498E5-6A3D-4CB3-BA50-EA9275350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" y="2221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7 h 15"/>
                  <a:gd name="T4" fmla="*/ 13 w 16"/>
                  <a:gd name="T5" fmla="*/ 3 h 15"/>
                  <a:gd name="T6" fmla="*/ 8 w 16"/>
                  <a:gd name="T7" fmla="*/ 0 h 15"/>
                  <a:gd name="T8" fmla="*/ 0 w 16"/>
                  <a:gd name="T9" fmla="*/ 7 h 15"/>
                  <a:gd name="T10" fmla="*/ 7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0" y="15"/>
                      <a:pt x="16" y="10"/>
                      <a:pt x="16" y="7"/>
                    </a:cubicBezTo>
                    <a:cubicBezTo>
                      <a:pt x="15" y="6"/>
                      <a:pt x="15" y="4"/>
                      <a:pt x="13" y="3"/>
                    </a:cubicBezTo>
                    <a:cubicBezTo>
                      <a:pt x="12" y="1"/>
                      <a:pt x="10" y="1"/>
                      <a:pt x="8" y="0"/>
                    </a:cubicBezTo>
                    <a:cubicBezTo>
                      <a:pt x="6" y="0"/>
                      <a:pt x="0" y="5"/>
                      <a:pt x="0" y="7"/>
                    </a:cubicBezTo>
                    <a:cubicBezTo>
                      <a:pt x="0" y="9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" name="Freeform 1585">
                <a:extLst>
                  <a:ext uri="{FF2B5EF4-FFF2-40B4-BE49-F238E27FC236}">
                    <a16:creationId xmlns:a16="http://schemas.microsoft.com/office/drawing/2014/main" id="{6D9CEB39-EF3E-4D70-A563-95ECAF7CC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6" y="2221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1 w 16"/>
                  <a:gd name="T7" fmla="*/ 8 h 15"/>
                  <a:gd name="T8" fmla="*/ 3 w 16"/>
                  <a:gd name="T9" fmla="*/ 13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1" y="15"/>
                      <a:pt x="16" y="9"/>
                      <a:pt x="16" y="7"/>
                    </a:cubicBezTo>
                    <a:cubicBezTo>
                      <a:pt x="16" y="5"/>
                      <a:pt x="10" y="0"/>
                      <a:pt x="8" y="0"/>
                    </a:cubicBezTo>
                    <a:cubicBezTo>
                      <a:pt x="6" y="0"/>
                      <a:pt x="0" y="6"/>
                      <a:pt x="1" y="8"/>
                    </a:cubicBezTo>
                    <a:cubicBezTo>
                      <a:pt x="1" y="9"/>
                      <a:pt x="2" y="12"/>
                      <a:pt x="3" y="13"/>
                    </a:cubicBezTo>
                    <a:cubicBezTo>
                      <a:pt x="5" y="14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8" name="Freeform 1586">
                <a:extLst>
                  <a:ext uri="{FF2B5EF4-FFF2-40B4-BE49-F238E27FC236}">
                    <a16:creationId xmlns:a16="http://schemas.microsoft.com/office/drawing/2014/main" id="{1F658F6C-BDDE-423B-9EB0-4B613CC5C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" y="2221"/>
                <a:ext cx="41" cy="39"/>
              </a:xfrm>
              <a:custGeom>
                <a:avLst/>
                <a:gdLst>
                  <a:gd name="T0" fmla="*/ 7 w 16"/>
                  <a:gd name="T1" fmla="*/ 15 h 15"/>
                  <a:gd name="T2" fmla="*/ 15 w 16"/>
                  <a:gd name="T3" fmla="*/ 8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9" y="15"/>
                      <a:pt x="15" y="10"/>
                      <a:pt x="15" y="8"/>
                    </a:cubicBezTo>
                    <a:cubicBezTo>
                      <a:pt x="16" y="6"/>
                      <a:pt x="10" y="0"/>
                      <a:pt x="8" y="0"/>
                    </a:cubicBezTo>
                    <a:cubicBezTo>
                      <a:pt x="6" y="0"/>
                      <a:pt x="0" y="5"/>
                      <a:pt x="0" y="7"/>
                    </a:cubicBezTo>
                    <a:cubicBezTo>
                      <a:pt x="0" y="9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9" name="Freeform 1587">
                <a:extLst>
                  <a:ext uri="{FF2B5EF4-FFF2-40B4-BE49-F238E27FC236}">
                    <a16:creationId xmlns:a16="http://schemas.microsoft.com/office/drawing/2014/main" id="{8D458708-9A57-450D-9AC9-D6208611D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" y="2218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3 w 16"/>
                  <a:gd name="T3" fmla="*/ 13 h 16"/>
                  <a:gd name="T4" fmla="*/ 15 w 16"/>
                  <a:gd name="T5" fmla="*/ 8 h 16"/>
                  <a:gd name="T6" fmla="*/ 7 w 16"/>
                  <a:gd name="T7" fmla="*/ 1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5"/>
                      <a:pt x="13" y="13"/>
                    </a:cubicBezTo>
                    <a:cubicBezTo>
                      <a:pt x="15" y="12"/>
                      <a:pt x="15" y="10"/>
                      <a:pt x="15" y="8"/>
                    </a:cubicBezTo>
                    <a:cubicBezTo>
                      <a:pt x="16" y="6"/>
                      <a:pt x="9" y="0"/>
                      <a:pt x="7" y="1"/>
                    </a:cubicBezTo>
                    <a:cubicBezTo>
                      <a:pt x="5" y="1"/>
                      <a:pt x="0" y="7"/>
                      <a:pt x="0" y="9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0" name="Freeform 1588">
                <a:extLst>
                  <a:ext uri="{FF2B5EF4-FFF2-40B4-BE49-F238E27FC236}">
                    <a16:creationId xmlns:a16="http://schemas.microsoft.com/office/drawing/2014/main" id="{E7E2D3EA-D37B-4A5A-AB41-D1425CAF0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" y="2221"/>
                <a:ext cx="42" cy="39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7 h 15"/>
                  <a:gd name="T4" fmla="*/ 14 w 16"/>
                  <a:gd name="T5" fmla="*/ 3 h 15"/>
                  <a:gd name="T6" fmla="*/ 8 w 16"/>
                  <a:gd name="T7" fmla="*/ 0 h 15"/>
                  <a:gd name="T8" fmla="*/ 0 w 16"/>
                  <a:gd name="T9" fmla="*/ 7 h 15"/>
                  <a:gd name="T10" fmla="*/ 7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10" y="15"/>
                      <a:pt x="16" y="10"/>
                      <a:pt x="16" y="7"/>
                    </a:cubicBezTo>
                    <a:cubicBezTo>
                      <a:pt x="15" y="6"/>
                      <a:pt x="15" y="4"/>
                      <a:pt x="14" y="3"/>
                    </a:cubicBezTo>
                    <a:cubicBezTo>
                      <a:pt x="12" y="1"/>
                      <a:pt x="10" y="1"/>
                      <a:pt x="8" y="0"/>
                    </a:cubicBezTo>
                    <a:cubicBezTo>
                      <a:pt x="6" y="0"/>
                      <a:pt x="1" y="5"/>
                      <a:pt x="0" y="7"/>
                    </a:cubicBezTo>
                    <a:cubicBezTo>
                      <a:pt x="0" y="9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1" name="Freeform 1589">
                <a:extLst>
                  <a:ext uri="{FF2B5EF4-FFF2-40B4-BE49-F238E27FC236}">
                    <a16:creationId xmlns:a16="http://schemas.microsoft.com/office/drawing/2014/main" id="{080EE207-89E5-4363-91B9-1CE8F21D0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1588"/>
                <a:ext cx="41" cy="42"/>
              </a:xfrm>
              <a:custGeom>
                <a:avLst/>
                <a:gdLst>
                  <a:gd name="T0" fmla="*/ 9 w 16"/>
                  <a:gd name="T1" fmla="*/ 15 h 16"/>
                  <a:gd name="T2" fmla="*/ 16 w 16"/>
                  <a:gd name="T3" fmla="*/ 7 h 16"/>
                  <a:gd name="T4" fmla="*/ 8 w 16"/>
                  <a:gd name="T5" fmla="*/ 0 h 16"/>
                  <a:gd name="T6" fmla="*/ 0 w 16"/>
                  <a:gd name="T7" fmla="*/ 8 h 16"/>
                  <a:gd name="T8" fmla="*/ 9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5"/>
                    </a:moveTo>
                    <a:cubicBezTo>
                      <a:pt x="11" y="15"/>
                      <a:pt x="16" y="9"/>
                      <a:pt x="16" y="7"/>
                    </a:cubicBezTo>
                    <a:cubicBezTo>
                      <a:pt x="15" y="5"/>
                      <a:pt x="10" y="0"/>
                      <a:pt x="8" y="0"/>
                    </a:cubicBezTo>
                    <a:cubicBezTo>
                      <a:pt x="6" y="0"/>
                      <a:pt x="0" y="6"/>
                      <a:pt x="0" y="8"/>
                    </a:cubicBezTo>
                    <a:cubicBezTo>
                      <a:pt x="0" y="10"/>
                      <a:pt x="6" y="16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" name="Freeform 1590">
                <a:extLst>
                  <a:ext uri="{FF2B5EF4-FFF2-40B4-BE49-F238E27FC236}">
                    <a16:creationId xmlns:a16="http://schemas.microsoft.com/office/drawing/2014/main" id="{8C55C1AA-801E-4906-A6C5-A4658AFBE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" y="1692"/>
                <a:ext cx="41" cy="42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8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9" y="16"/>
                      <a:pt x="15" y="11"/>
                      <a:pt x="15" y="9"/>
                    </a:cubicBezTo>
                    <a:cubicBezTo>
                      <a:pt x="16" y="6"/>
                      <a:pt x="10" y="0"/>
                      <a:pt x="8" y="0"/>
                    </a:cubicBezTo>
                    <a:cubicBezTo>
                      <a:pt x="5" y="0"/>
                      <a:pt x="0" y="5"/>
                      <a:pt x="0" y="8"/>
                    </a:cubicBezTo>
                    <a:cubicBezTo>
                      <a:pt x="0" y="10"/>
                      <a:pt x="5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" name="Freeform 1591">
                <a:extLst>
                  <a:ext uri="{FF2B5EF4-FFF2-40B4-BE49-F238E27FC236}">
                    <a16:creationId xmlns:a16="http://schemas.microsoft.com/office/drawing/2014/main" id="{0EF6AE49-CFC3-464F-A307-3D6E25813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6" y="1692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13 w 16"/>
                  <a:gd name="T5" fmla="*/ 2 h 16"/>
                  <a:gd name="T6" fmla="*/ 8 w 16"/>
                  <a:gd name="T7" fmla="*/ 0 h 16"/>
                  <a:gd name="T8" fmla="*/ 3 w 16"/>
                  <a:gd name="T9" fmla="*/ 2 h 16"/>
                  <a:gd name="T10" fmla="*/ 0 w 16"/>
                  <a:gd name="T11" fmla="*/ 8 h 16"/>
                  <a:gd name="T12" fmla="*/ 8 w 16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6"/>
                      <a:pt x="16" y="10"/>
                      <a:pt x="16" y="8"/>
                    </a:cubicBezTo>
                    <a:cubicBezTo>
                      <a:pt x="15" y="6"/>
                      <a:pt x="14" y="4"/>
                      <a:pt x="13" y="2"/>
                    </a:cubicBezTo>
                    <a:cubicBezTo>
                      <a:pt x="12" y="1"/>
                      <a:pt x="10" y="1"/>
                      <a:pt x="8" y="0"/>
                    </a:cubicBezTo>
                    <a:cubicBezTo>
                      <a:pt x="6" y="1"/>
                      <a:pt x="4" y="1"/>
                      <a:pt x="3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0" y="10"/>
                      <a:pt x="5" y="15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4" name="Freeform 1592">
                <a:extLst>
                  <a:ext uri="{FF2B5EF4-FFF2-40B4-BE49-F238E27FC236}">
                    <a16:creationId xmlns:a16="http://schemas.microsoft.com/office/drawing/2014/main" id="{42C43F11-D34E-4977-86B3-7CC3D0934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" y="1796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3 w 16"/>
                  <a:gd name="T3" fmla="*/ 13 h 16"/>
                  <a:gd name="T4" fmla="*/ 15 w 16"/>
                  <a:gd name="T5" fmla="*/ 8 h 16"/>
                  <a:gd name="T6" fmla="*/ 7 w 16"/>
                  <a:gd name="T7" fmla="*/ 1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3" y="13"/>
                    </a:cubicBezTo>
                    <a:cubicBezTo>
                      <a:pt x="15" y="12"/>
                      <a:pt x="15" y="10"/>
                      <a:pt x="15" y="8"/>
                    </a:cubicBezTo>
                    <a:cubicBezTo>
                      <a:pt x="16" y="6"/>
                      <a:pt x="9" y="0"/>
                      <a:pt x="7" y="1"/>
                    </a:cubicBezTo>
                    <a:cubicBezTo>
                      <a:pt x="5" y="1"/>
                      <a:pt x="0" y="7"/>
                      <a:pt x="0" y="9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5" name="Freeform 1593">
                <a:extLst>
                  <a:ext uri="{FF2B5EF4-FFF2-40B4-BE49-F238E27FC236}">
                    <a16:creationId xmlns:a16="http://schemas.microsoft.com/office/drawing/2014/main" id="{F1A293B0-7EA2-4C11-8D2E-25CCCE9BB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0" y="1588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5 w 16"/>
                  <a:gd name="T3" fmla="*/ 7 h 15"/>
                  <a:gd name="T4" fmla="*/ 7 w 16"/>
                  <a:gd name="T5" fmla="*/ 0 h 15"/>
                  <a:gd name="T6" fmla="*/ 0 w 16"/>
                  <a:gd name="T7" fmla="*/ 8 h 15"/>
                  <a:gd name="T8" fmla="*/ 8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1" y="15"/>
                      <a:pt x="16" y="9"/>
                      <a:pt x="15" y="7"/>
                    </a:cubicBezTo>
                    <a:cubicBezTo>
                      <a:pt x="15" y="5"/>
                      <a:pt x="9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0" y="10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6" name="Freeform 1594">
                <a:extLst>
                  <a:ext uri="{FF2B5EF4-FFF2-40B4-BE49-F238E27FC236}">
                    <a16:creationId xmlns:a16="http://schemas.microsoft.com/office/drawing/2014/main" id="{BCDFE604-C5C1-4AB4-A0DA-7F5E9FEEB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7" y="1477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4 w 16"/>
                  <a:gd name="T3" fmla="*/ 13 h 16"/>
                  <a:gd name="T4" fmla="*/ 16 w 16"/>
                  <a:gd name="T5" fmla="*/ 8 h 16"/>
                  <a:gd name="T6" fmla="*/ 7 w 16"/>
                  <a:gd name="T7" fmla="*/ 1 h 16"/>
                  <a:gd name="T8" fmla="*/ 1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6"/>
                      <a:pt x="10" y="0"/>
                      <a:pt x="7" y="1"/>
                    </a:cubicBezTo>
                    <a:cubicBezTo>
                      <a:pt x="5" y="1"/>
                      <a:pt x="0" y="7"/>
                      <a:pt x="1" y="9"/>
                    </a:cubicBezTo>
                    <a:cubicBezTo>
                      <a:pt x="1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" name="Freeform 1595">
                <a:extLst>
                  <a:ext uri="{FF2B5EF4-FFF2-40B4-BE49-F238E27FC236}">
                    <a16:creationId xmlns:a16="http://schemas.microsoft.com/office/drawing/2014/main" id="{52F786FB-2F7B-4ADF-A129-B13CF4E65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3" y="1480"/>
                <a:ext cx="41" cy="38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7 w 16"/>
                  <a:gd name="T5" fmla="*/ 0 h 15"/>
                  <a:gd name="T6" fmla="*/ 0 w 16"/>
                  <a:gd name="T7" fmla="*/ 8 h 15"/>
                  <a:gd name="T8" fmla="*/ 3 w 16"/>
                  <a:gd name="T9" fmla="*/ 13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6" y="9"/>
                      <a:pt x="16" y="7"/>
                    </a:cubicBezTo>
                    <a:cubicBezTo>
                      <a:pt x="15" y="5"/>
                      <a:pt x="10" y="0"/>
                      <a:pt x="7" y="0"/>
                    </a:cubicBezTo>
                    <a:cubicBezTo>
                      <a:pt x="5" y="0"/>
                      <a:pt x="0" y="5"/>
                      <a:pt x="0" y="8"/>
                    </a:cubicBezTo>
                    <a:cubicBezTo>
                      <a:pt x="1" y="9"/>
                      <a:pt x="2" y="11"/>
                      <a:pt x="3" y="13"/>
                    </a:cubicBezTo>
                    <a:cubicBezTo>
                      <a:pt x="4" y="14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8" name="Freeform 1596">
                <a:extLst>
                  <a:ext uri="{FF2B5EF4-FFF2-40B4-BE49-F238E27FC236}">
                    <a16:creationId xmlns:a16="http://schemas.microsoft.com/office/drawing/2014/main" id="{16008E7F-8A40-435D-ACAD-3E8E69AF1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" y="2115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4 w 16"/>
                  <a:gd name="T3" fmla="*/ 13 h 16"/>
                  <a:gd name="T4" fmla="*/ 16 w 16"/>
                  <a:gd name="T5" fmla="*/ 8 h 16"/>
                  <a:gd name="T6" fmla="*/ 7 w 16"/>
                  <a:gd name="T7" fmla="*/ 0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2"/>
                      <a:pt x="15" y="10"/>
                      <a:pt x="16" y="8"/>
                    </a:cubicBezTo>
                    <a:cubicBezTo>
                      <a:pt x="16" y="6"/>
                      <a:pt x="10" y="0"/>
                      <a:pt x="7" y="0"/>
                    </a:cubicBezTo>
                    <a:cubicBezTo>
                      <a:pt x="5" y="1"/>
                      <a:pt x="0" y="6"/>
                      <a:pt x="0" y="9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9" name="Freeform 1597">
                <a:extLst>
                  <a:ext uri="{FF2B5EF4-FFF2-40B4-BE49-F238E27FC236}">
                    <a16:creationId xmlns:a16="http://schemas.microsoft.com/office/drawing/2014/main" id="{AF41E270-9D94-4944-8E67-BA3BA9BAA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" y="2115"/>
                <a:ext cx="39" cy="41"/>
              </a:xfrm>
              <a:custGeom>
                <a:avLst/>
                <a:gdLst>
                  <a:gd name="T0" fmla="*/ 7 w 15"/>
                  <a:gd name="T1" fmla="*/ 16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8 h 16"/>
                  <a:gd name="T8" fmla="*/ 3 w 15"/>
                  <a:gd name="T9" fmla="*/ 14 h 16"/>
                  <a:gd name="T10" fmla="*/ 7 w 15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6">
                    <a:moveTo>
                      <a:pt x="7" y="16"/>
                    </a:moveTo>
                    <a:cubicBezTo>
                      <a:pt x="10" y="16"/>
                      <a:pt x="15" y="10"/>
                      <a:pt x="15" y="7"/>
                    </a:cubicBezTo>
                    <a:cubicBezTo>
                      <a:pt x="15" y="5"/>
                      <a:pt x="9" y="0"/>
                      <a:pt x="7" y="0"/>
                    </a:cubicBezTo>
                    <a:cubicBezTo>
                      <a:pt x="5" y="1"/>
                      <a:pt x="0" y="6"/>
                      <a:pt x="0" y="8"/>
                    </a:cubicBezTo>
                    <a:cubicBezTo>
                      <a:pt x="1" y="10"/>
                      <a:pt x="1" y="12"/>
                      <a:pt x="3" y="14"/>
                    </a:cubicBezTo>
                    <a:cubicBezTo>
                      <a:pt x="4" y="15"/>
                      <a:pt x="6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0" name="Freeform 1598">
                <a:extLst>
                  <a:ext uri="{FF2B5EF4-FFF2-40B4-BE49-F238E27FC236}">
                    <a16:creationId xmlns:a16="http://schemas.microsoft.com/office/drawing/2014/main" id="{09370C36-C1DA-4033-A7A7-DCB668875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" y="2115"/>
                <a:ext cx="42" cy="41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7 w 16"/>
                  <a:gd name="T5" fmla="*/ 1 h 16"/>
                  <a:gd name="T6" fmla="*/ 2 w 16"/>
                  <a:gd name="T7" fmla="*/ 3 h 16"/>
                  <a:gd name="T8" fmla="*/ 0 w 16"/>
                  <a:gd name="T9" fmla="*/ 8 h 16"/>
                  <a:gd name="T10" fmla="*/ 7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9" y="16"/>
                      <a:pt x="15" y="11"/>
                      <a:pt x="15" y="9"/>
                    </a:cubicBezTo>
                    <a:cubicBezTo>
                      <a:pt x="16" y="6"/>
                      <a:pt x="10" y="0"/>
                      <a:pt x="7" y="1"/>
                    </a:cubicBezTo>
                    <a:cubicBezTo>
                      <a:pt x="5" y="1"/>
                      <a:pt x="3" y="2"/>
                      <a:pt x="2" y="3"/>
                    </a:cubicBezTo>
                    <a:cubicBezTo>
                      <a:pt x="1" y="4"/>
                      <a:pt x="1" y="6"/>
                      <a:pt x="0" y="8"/>
                    </a:cubicBezTo>
                    <a:cubicBezTo>
                      <a:pt x="0" y="10"/>
                      <a:pt x="5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1" name="Freeform 1599">
                <a:extLst>
                  <a:ext uri="{FF2B5EF4-FFF2-40B4-BE49-F238E27FC236}">
                    <a16:creationId xmlns:a16="http://schemas.microsoft.com/office/drawing/2014/main" id="{2B161555-9272-4B3A-904C-E6DE9EF3F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8" y="1902"/>
                <a:ext cx="42" cy="42"/>
              </a:xfrm>
              <a:custGeom>
                <a:avLst/>
                <a:gdLst>
                  <a:gd name="T0" fmla="*/ 7 w 16"/>
                  <a:gd name="T1" fmla="*/ 15 h 16"/>
                  <a:gd name="T2" fmla="*/ 15 w 16"/>
                  <a:gd name="T3" fmla="*/ 8 h 16"/>
                  <a:gd name="T4" fmla="*/ 13 w 16"/>
                  <a:gd name="T5" fmla="*/ 3 h 16"/>
                  <a:gd name="T6" fmla="*/ 8 w 16"/>
                  <a:gd name="T7" fmla="*/ 0 h 16"/>
                  <a:gd name="T8" fmla="*/ 0 w 16"/>
                  <a:gd name="T9" fmla="*/ 7 h 16"/>
                  <a:gd name="T10" fmla="*/ 7 w 16"/>
                  <a:gd name="T11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9" y="16"/>
                      <a:pt x="16" y="10"/>
                      <a:pt x="15" y="8"/>
                    </a:cubicBezTo>
                    <a:cubicBezTo>
                      <a:pt x="15" y="6"/>
                      <a:pt x="14" y="4"/>
                      <a:pt x="13" y="3"/>
                    </a:cubicBezTo>
                    <a:cubicBezTo>
                      <a:pt x="12" y="1"/>
                      <a:pt x="10" y="1"/>
                      <a:pt x="8" y="0"/>
                    </a:cubicBezTo>
                    <a:cubicBezTo>
                      <a:pt x="6" y="0"/>
                      <a:pt x="0" y="5"/>
                      <a:pt x="0" y="7"/>
                    </a:cubicBezTo>
                    <a:cubicBezTo>
                      <a:pt x="0" y="9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2" name="Freeform 1600">
                <a:extLst>
                  <a:ext uri="{FF2B5EF4-FFF2-40B4-BE49-F238E27FC236}">
                    <a16:creationId xmlns:a16="http://schemas.microsoft.com/office/drawing/2014/main" id="{1E08E3B5-EA0C-4943-BB0D-067E372C1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" y="1902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3 w 16"/>
                  <a:gd name="T3" fmla="*/ 13 h 15"/>
                  <a:gd name="T4" fmla="*/ 15 w 16"/>
                  <a:gd name="T5" fmla="*/ 8 h 15"/>
                  <a:gd name="T6" fmla="*/ 8 w 16"/>
                  <a:gd name="T7" fmla="*/ 0 h 15"/>
                  <a:gd name="T8" fmla="*/ 0 w 16"/>
                  <a:gd name="T9" fmla="*/ 8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9" y="15"/>
                      <a:pt x="12" y="14"/>
                      <a:pt x="13" y="13"/>
                    </a:cubicBezTo>
                    <a:cubicBezTo>
                      <a:pt x="14" y="12"/>
                      <a:pt x="15" y="10"/>
                      <a:pt x="15" y="8"/>
                    </a:cubicBezTo>
                    <a:cubicBezTo>
                      <a:pt x="16" y="6"/>
                      <a:pt x="10" y="0"/>
                      <a:pt x="8" y="0"/>
                    </a:cubicBezTo>
                    <a:cubicBezTo>
                      <a:pt x="6" y="0"/>
                      <a:pt x="0" y="5"/>
                      <a:pt x="0" y="8"/>
                    </a:cubicBezTo>
                    <a:cubicBezTo>
                      <a:pt x="0" y="10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3" name="Freeform 1601">
                <a:extLst>
                  <a:ext uri="{FF2B5EF4-FFF2-40B4-BE49-F238E27FC236}">
                    <a16:creationId xmlns:a16="http://schemas.microsoft.com/office/drawing/2014/main" id="{5FE73B17-F8E0-4361-9B14-162BA0F0FF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1" y="1902"/>
                <a:ext cx="41" cy="42"/>
              </a:xfrm>
              <a:custGeom>
                <a:avLst/>
                <a:gdLst>
                  <a:gd name="T0" fmla="*/ 9 w 16"/>
                  <a:gd name="T1" fmla="*/ 15 h 16"/>
                  <a:gd name="T2" fmla="*/ 16 w 16"/>
                  <a:gd name="T3" fmla="*/ 7 h 16"/>
                  <a:gd name="T4" fmla="*/ 8 w 16"/>
                  <a:gd name="T5" fmla="*/ 0 h 16"/>
                  <a:gd name="T6" fmla="*/ 0 w 16"/>
                  <a:gd name="T7" fmla="*/ 8 h 16"/>
                  <a:gd name="T8" fmla="*/ 9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5"/>
                    </a:moveTo>
                    <a:cubicBezTo>
                      <a:pt x="11" y="15"/>
                      <a:pt x="16" y="9"/>
                      <a:pt x="16" y="7"/>
                    </a:cubicBezTo>
                    <a:cubicBezTo>
                      <a:pt x="16" y="5"/>
                      <a:pt x="10" y="0"/>
                      <a:pt x="8" y="0"/>
                    </a:cubicBezTo>
                    <a:cubicBezTo>
                      <a:pt x="6" y="0"/>
                      <a:pt x="0" y="6"/>
                      <a:pt x="0" y="8"/>
                    </a:cubicBezTo>
                    <a:cubicBezTo>
                      <a:pt x="1" y="11"/>
                      <a:pt x="6" y="16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4" name="Freeform 1602">
                <a:extLst>
                  <a:ext uri="{FF2B5EF4-FFF2-40B4-BE49-F238E27FC236}">
                    <a16:creationId xmlns:a16="http://schemas.microsoft.com/office/drawing/2014/main" id="{4B12C8BE-EE1F-441E-A3EE-FB46C3E51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" y="1902"/>
                <a:ext cx="42" cy="42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7 h 16"/>
                  <a:gd name="T4" fmla="*/ 7 w 16"/>
                  <a:gd name="T5" fmla="*/ 15 h 16"/>
                  <a:gd name="T6" fmla="*/ 16 w 16"/>
                  <a:gd name="T7" fmla="*/ 8 h 16"/>
                  <a:gd name="T8" fmla="*/ 8 w 1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cubicBezTo>
                      <a:pt x="6" y="0"/>
                      <a:pt x="0" y="5"/>
                      <a:pt x="0" y="7"/>
                    </a:cubicBezTo>
                    <a:cubicBezTo>
                      <a:pt x="0" y="9"/>
                      <a:pt x="5" y="15"/>
                      <a:pt x="7" y="15"/>
                    </a:cubicBezTo>
                    <a:cubicBezTo>
                      <a:pt x="9" y="16"/>
                      <a:pt x="15" y="11"/>
                      <a:pt x="16" y="8"/>
                    </a:cubicBezTo>
                    <a:cubicBezTo>
                      <a:pt x="16" y="6"/>
                      <a:pt x="11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5" name="Freeform 1603">
                <a:extLst>
                  <a:ext uri="{FF2B5EF4-FFF2-40B4-BE49-F238E27FC236}">
                    <a16:creationId xmlns:a16="http://schemas.microsoft.com/office/drawing/2014/main" id="{AA40E5A7-D106-4687-B7CF-B20589C2D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1477"/>
                <a:ext cx="41" cy="41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8 w 16"/>
                  <a:gd name="T5" fmla="*/ 1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9" y="16"/>
                      <a:pt x="15" y="11"/>
                      <a:pt x="15" y="9"/>
                    </a:cubicBezTo>
                    <a:cubicBezTo>
                      <a:pt x="16" y="7"/>
                      <a:pt x="11" y="1"/>
                      <a:pt x="8" y="1"/>
                    </a:cubicBezTo>
                    <a:cubicBezTo>
                      <a:pt x="6" y="0"/>
                      <a:pt x="0" y="6"/>
                      <a:pt x="0" y="8"/>
                    </a:cubicBezTo>
                    <a:cubicBezTo>
                      <a:pt x="0" y="10"/>
                      <a:pt x="5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6" name="Freeform 1604">
                <a:extLst>
                  <a:ext uri="{FF2B5EF4-FFF2-40B4-BE49-F238E27FC236}">
                    <a16:creationId xmlns:a16="http://schemas.microsoft.com/office/drawing/2014/main" id="{09FB7376-DF33-4654-B4C6-28E351C1B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7" y="1477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1 h 16"/>
                  <a:gd name="T6" fmla="*/ 3 w 16"/>
                  <a:gd name="T7" fmla="*/ 4 h 16"/>
                  <a:gd name="T8" fmla="*/ 0 w 16"/>
                  <a:gd name="T9" fmla="*/ 8 h 16"/>
                  <a:gd name="T10" fmla="*/ 3 w 16"/>
                  <a:gd name="T11" fmla="*/ 13 h 16"/>
                  <a:gd name="T12" fmla="*/ 8 w 16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6"/>
                      <a:pt x="16" y="11"/>
                      <a:pt x="16" y="9"/>
                    </a:cubicBezTo>
                    <a:cubicBezTo>
                      <a:pt x="16" y="6"/>
                      <a:pt x="10" y="0"/>
                      <a:pt x="8" y="1"/>
                    </a:cubicBezTo>
                    <a:cubicBezTo>
                      <a:pt x="6" y="1"/>
                      <a:pt x="4" y="2"/>
                      <a:pt x="3" y="4"/>
                    </a:cubicBezTo>
                    <a:cubicBezTo>
                      <a:pt x="1" y="5"/>
                      <a:pt x="1" y="7"/>
                      <a:pt x="0" y="8"/>
                    </a:cubicBezTo>
                    <a:cubicBezTo>
                      <a:pt x="1" y="10"/>
                      <a:pt x="1" y="12"/>
                      <a:pt x="3" y="13"/>
                    </a:cubicBezTo>
                    <a:cubicBezTo>
                      <a:pt x="4" y="15"/>
                      <a:pt x="6" y="15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7" name="Freeform 1605">
                <a:extLst>
                  <a:ext uri="{FF2B5EF4-FFF2-40B4-BE49-F238E27FC236}">
                    <a16:creationId xmlns:a16="http://schemas.microsoft.com/office/drawing/2014/main" id="{F9247017-0058-45EB-B6D5-0A2D78663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5" y="2115"/>
                <a:ext cx="42" cy="41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8 h 16"/>
                  <a:gd name="T4" fmla="*/ 13 w 16"/>
                  <a:gd name="T5" fmla="*/ 3 h 16"/>
                  <a:gd name="T6" fmla="*/ 8 w 16"/>
                  <a:gd name="T7" fmla="*/ 0 h 16"/>
                  <a:gd name="T8" fmla="*/ 0 w 16"/>
                  <a:gd name="T9" fmla="*/ 8 h 16"/>
                  <a:gd name="T10" fmla="*/ 7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10" y="16"/>
                      <a:pt x="16" y="10"/>
                      <a:pt x="15" y="8"/>
                    </a:cubicBezTo>
                    <a:cubicBezTo>
                      <a:pt x="15" y="6"/>
                      <a:pt x="14" y="4"/>
                      <a:pt x="13" y="3"/>
                    </a:cubicBezTo>
                    <a:cubicBezTo>
                      <a:pt x="11" y="1"/>
                      <a:pt x="9" y="1"/>
                      <a:pt x="8" y="0"/>
                    </a:cubicBezTo>
                    <a:cubicBezTo>
                      <a:pt x="6" y="0"/>
                      <a:pt x="0" y="6"/>
                      <a:pt x="0" y="8"/>
                    </a:cubicBezTo>
                    <a:cubicBezTo>
                      <a:pt x="0" y="10"/>
                      <a:pt x="5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8" name="Freeform 1606">
                <a:extLst>
                  <a:ext uri="{FF2B5EF4-FFF2-40B4-BE49-F238E27FC236}">
                    <a16:creationId xmlns:a16="http://schemas.microsoft.com/office/drawing/2014/main" id="{17D01837-A783-4D1A-96C9-18A0C3E90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9" y="2115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4 w 16"/>
                  <a:gd name="T3" fmla="*/ 13 h 16"/>
                  <a:gd name="T4" fmla="*/ 16 w 16"/>
                  <a:gd name="T5" fmla="*/ 8 h 16"/>
                  <a:gd name="T6" fmla="*/ 7 w 16"/>
                  <a:gd name="T7" fmla="*/ 0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2"/>
                      <a:pt x="15" y="10"/>
                      <a:pt x="16" y="8"/>
                    </a:cubicBezTo>
                    <a:cubicBezTo>
                      <a:pt x="16" y="6"/>
                      <a:pt x="10" y="0"/>
                      <a:pt x="7" y="0"/>
                    </a:cubicBezTo>
                    <a:cubicBezTo>
                      <a:pt x="5" y="1"/>
                      <a:pt x="0" y="7"/>
                      <a:pt x="0" y="9"/>
                    </a:cubicBezTo>
                    <a:cubicBezTo>
                      <a:pt x="1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9" name="Freeform 1607">
                <a:extLst>
                  <a:ext uri="{FF2B5EF4-FFF2-40B4-BE49-F238E27FC236}">
                    <a16:creationId xmlns:a16="http://schemas.microsoft.com/office/drawing/2014/main" id="{C4FF89A1-F5AA-48F5-8AD5-FC13835F4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8" y="2115"/>
                <a:ext cx="42" cy="41"/>
              </a:xfrm>
              <a:custGeom>
                <a:avLst/>
                <a:gdLst>
                  <a:gd name="T0" fmla="*/ 9 w 16"/>
                  <a:gd name="T1" fmla="*/ 16 h 16"/>
                  <a:gd name="T2" fmla="*/ 14 w 16"/>
                  <a:gd name="T3" fmla="*/ 13 h 16"/>
                  <a:gd name="T4" fmla="*/ 16 w 16"/>
                  <a:gd name="T5" fmla="*/ 8 h 16"/>
                  <a:gd name="T6" fmla="*/ 8 w 16"/>
                  <a:gd name="T7" fmla="*/ 0 h 16"/>
                  <a:gd name="T8" fmla="*/ 1 w 16"/>
                  <a:gd name="T9" fmla="*/ 9 h 16"/>
                  <a:gd name="T10" fmla="*/ 9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cubicBezTo>
                      <a:pt x="10" y="15"/>
                      <a:pt x="13" y="14"/>
                      <a:pt x="14" y="13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6"/>
                      <a:pt x="10" y="0"/>
                      <a:pt x="8" y="0"/>
                    </a:cubicBezTo>
                    <a:cubicBezTo>
                      <a:pt x="5" y="1"/>
                      <a:pt x="0" y="7"/>
                      <a:pt x="1" y="9"/>
                    </a:cubicBezTo>
                    <a:cubicBezTo>
                      <a:pt x="1" y="11"/>
                      <a:pt x="7" y="16"/>
                      <a:pt x="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0" name="Freeform 1608">
                <a:extLst>
                  <a:ext uri="{FF2B5EF4-FFF2-40B4-BE49-F238E27FC236}">
                    <a16:creationId xmlns:a16="http://schemas.microsoft.com/office/drawing/2014/main" id="{25E2A34D-A79B-46A3-BDF3-4CC01A449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1270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3 w 16"/>
                  <a:gd name="T3" fmla="*/ 13 h 15"/>
                  <a:gd name="T4" fmla="*/ 16 w 16"/>
                  <a:gd name="T5" fmla="*/ 8 h 15"/>
                  <a:gd name="T6" fmla="*/ 7 w 16"/>
                  <a:gd name="T7" fmla="*/ 0 h 15"/>
                  <a:gd name="T8" fmla="*/ 0 w 16"/>
                  <a:gd name="T9" fmla="*/ 8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2" y="14"/>
                      <a:pt x="13" y="13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5"/>
                      <a:pt x="10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0" y="10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1" name="Freeform 1609">
                <a:extLst>
                  <a:ext uri="{FF2B5EF4-FFF2-40B4-BE49-F238E27FC236}">
                    <a16:creationId xmlns:a16="http://schemas.microsoft.com/office/drawing/2014/main" id="{4AFBDB42-D40D-4225-A1A1-61427C17F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2" y="1270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4 w 16"/>
                  <a:gd name="T3" fmla="*/ 13 h 15"/>
                  <a:gd name="T4" fmla="*/ 16 w 16"/>
                  <a:gd name="T5" fmla="*/ 8 h 15"/>
                  <a:gd name="T6" fmla="*/ 8 w 16"/>
                  <a:gd name="T7" fmla="*/ 0 h 15"/>
                  <a:gd name="T8" fmla="*/ 1 w 16"/>
                  <a:gd name="T9" fmla="*/ 8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1"/>
                      <a:pt x="16" y="10"/>
                      <a:pt x="16" y="8"/>
                    </a:cubicBezTo>
                    <a:cubicBezTo>
                      <a:pt x="16" y="5"/>
                      <a:pt x="10" y="0"/>
                      <a:pt x="8" y="0"/>
                    </a:cubicBezTo>
                    <a:cubicBezTo>
                      <a:pt x="5" y="0"/>
                      <a:pt x="0" y="6"/>
                      <a:pt x="1" y="8"/>
                    </a:cubicBezTo>
                    <a:cubicBezTo>
                      <a:pt x="1" y="10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2" name="Freeform 1610">
                <a:extLst>
                  <a:ext uri="{FF2B5EF4-FFF2-40B4-BE49-F238E27FC236}">
                    <a16:creationId xmlns:a16="http://schemas.microsoft.com/office/drawing/2014/main" id="{184B26B8-3723-4BBF-92E0-5CF09C633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8" y="1270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3 w 16"/>
                  <a:gd name="T3" fmla="*/ 13 h 15"/>
                  <a:gd name="T4" fmla="*/ 15 w 16"/>
                  <a:gd name="T5" fmla="*/ 8 h 15"/>
                  <a:gd name="T6" fmla="*/ 7 w 16"/>
                  <a:gd name="T7" fmla="*/ 0 h 15"/>
                  <a:gd name="T8" fmla="*/ 0 w 16"/>
                  <a:gd name="T9" fmla="*/ 8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2" y="14"/>
                      <a:pt x="13" y="13"/>
                    </a:cubicBezTo>
                    <a:cubicBezTo>
                      <a:pt x="14" y="11"/>
                      <a:pt x="15" y="10"/>
                      <a:pt x="15" y="8"/>
                    </a:cubicBezTo>
                    <a:cubicBezTo>
                      <a:pt x="16" y="5"/>
                      <a:pt x="9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0" y="10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" name="Freeform 1611">
                <a:extLst>
                  <a:ext uri="{FF2B5EF4-FFF2-40B4-BE49-F238E27FC236}">
                    <a16:creationId xmlns:a16="http://schemas.microsoft.com/office/drawing/2014/main" id="{78981FE3-01F0-48CE-8288-F246F8DEF5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7" y="1270"/>
                <a:ext cx="42" cy="41"/>
              </a:xfrm>
              <a:custGeom>
                <a:avLst/>
                <a:gdLst>
                  <a:gd name="T0" fmla="*/ 9 w 16"/>
                  <a:gd name="T1" fmla="*/ 15 h 16"/>
                  <a:gd name="T2" fmla="*/ 15 w 16"/>
                  <a:gd name="T3" fmla="*/ 7 h 16"/>
                  <a:gd name="T4" fmla="*/ 7 w 16"/>
                  <a:gd name="T5" fmla="*/ 0 h 16"/>
                  <a:gd name="T6" fmla="*/ 0 w 16"/>
                  <a:gd name="T7" fmla="*/ 8 h 16"/>
                  <a:gd name="T8" fmla="*/ 9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5"/>
                    </a:moveTo>
                    <a:cubicBezTo>
                      <a:pt x="11" y="15"/>
                      <a:pt x="16" y="9"/>
                      <a:pt x="15" y="7"/>
                    </a:cubicBezTo>
                    <a:cubicBezTo>
                      <a:pt x="15" y="5"/>
                      <a:pt x="10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0" y="11"/>
                      <a:pt x="6" y="16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813">
              <a:extLst>
                <a:ext uri="{FF2B5EF4-FFF2-40B4-BE49-F238E27FC236}">
                  <a16:creationId xmlns:a16="http://schemas.microsoft.com/office/drawing/2014/main" id="{FF9C2D7D-05F0-4F0B-BD67-E1E578211E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4138" y="1512888"/>
              <a:ext cx="12363450" cy="4445000"/>
              <a:chOff x="-53" y="953"/>
              <a:chExt cx="7788" cy="2800"/>
            </a:xfrm>
            <a:grpFill/>
          </p:grpSpPr>
          <p:sp>
            <p:nvSpPr>
              <p:cNvPr id="574" name="Freeform 1613">
                <a:extLst>
                  <a:ext uri="{FF2B5EF4-FFF2-40B4-BE49-F238E27FC236}">
                    <a16:creationId xmlns:a16="http://schemas.microsoft.com/office/drawing/2014/main" id="{96E78069-D124-4DA6-B623-361D08007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5" y="1796"/>
                <a:ext cx="41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1 h 16"/>
                  <a:gd name="T6" fmla="*/ 1 w 16"/>
                  <a:gd name="T7" fmla="*/ 8 h 16"/>
                  <a:gd name="T8" fmla="*/ 4 w 16"/>
                  <a:gd name="T9" fmla="*/ 14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1" y="16"/>
                      <a:pt x="16" y="10"/>
                      <a:pt x="16" y="8"/>
                    </a:cubicBezTo>
                    <a:cubicBezTo>
                      <a:pt x="16" y="5"/>
                      <a:pt x="10" y="0"/>
                      <a:pt x="8" y="1"/>
                    </a:cubicBezTo>
                    <a:cubicBezTo>
                      <a:pt x="6" y="1"/>
                      <a:pt x="0" y="7"/>
                      <a:pt x="1" y="8"/>
                    </a:cubicBezTo>
                    <a:cubicBezTo>
                      <a:pt x="1" y="10"/>
                      <a:pt x="2" y="12"/>
                      <a:pt x="4" y="14"/>
                    </a:cubicBezTo>
                    <a:cubicBezTo>
                      <a:pt x="5" y="15"/>
                      <a:pt x="7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5" name="Freeform 1614">
                <a:extLst>
                  <a:ext uri="{FF2B5EF4-FFF2-40B4-BE49-F238E27FC236}">
                    <a16:creationId xmlns:a16="http://schemas.microsoft.com/office/drawing/2014/main" id="{846727DC-8022-4E21-A364-4EFD8B5DDE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" y="1373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4 w 16"/>
                  <a:gd name="T3" fmla="*/ 13 h 16"/>
                  <a:gd name="T4" fmla="*/ 16 w 16"/>
                  <a:gd name="T5" fmla="*/ 8 h 16"/>
                  <a:gd name="T6" fmla="*/ 7 w 16"/>
                  <a:gd name="T7" fmla="*/ 0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2"/>
                      <a:pt x="15" y="10"/>
                      <a:pt x="16" y="8"/>
                    </a:cubicBezTo>
                    <a:cubicBezTo>
                      <a:pt x="16" y="6"/>
                      <a:pt x="10" y="0"/>
                      <a:pt x="7" y="0"/>
                    </a:cubicBezTo>
                    <a:cubicBezTo>
                      <a:pt x="5" y="1"/>
                      <a:pt x="0" y="6"/>
                      <a:pt x="0" y="9"/>
                    </a:cubicBezTo>
                    <a:cubicBezTo>
                      <a:pt x="1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6" name="Freeform 1615">
                <a:extLst>
                  <a:ext uri="{FF2B5EF4-FFF2-40B4-BE49-F238E27FC236}">
                    <a16:creationId xmlns:a16="http://schemas.microsoft.com/office/drawing/2014/main" id="{C2853998-F518-483B-BEE5-1462E2905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" y="1692"/>
                <a:ext cx="42" cy="42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7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9" y="16"/>
                      <a:pt x="15" y="11"/>
                      <a:pt x="15" y="9"/>
                    </a:cubicBezTo>
                    <a:cubicBezTo>
                      <a:pt x="16" y="6"/>
                      <a:pt x="10" y="0"/>
                      <a:pt x="7" y="0"/>
                    </a:cubicBezTo>
                    <a:cubicBezTo>
                      <a:pt x="5" y="0"/>
                      <a:pt x="0" y="5"/>
                      <a:pt x="0" y="8"/>
                    </a:cubicBezTo>
                    <a:cubicBezTo>
                      <a:pt x="0" y="10"/>
                      <a:pt x="5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7" name="Freeform 1616">
                <a:extLst>
                  <a:ext uri="{FF2B5EF4-FFF2-40B4-BE49-F238E27FC236}">
                    <a16:creationId xmlns:a16="http://schemas.microsoft.com/office/drawing/2014/main" id="{BC38E2B5-BAA5-4CA5-908D-1292610B4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692"/>
                <a:ext cx="41" cy="42"/>
              </a:xfrm>
              <a:custGeom>
                <a:avLst/>
                <a:gdLst>
                  <a:gd name="T0" fmla="*/ 7 w 16"/>
                  <a:gd name="T1" fmla="*/ 16 h 16"/>
                  <a:gd name="T2" fmla="*/ 16 w 16"/>
                  <a:gd name="T3" fmla="*/ 9 h 16"/>
                  <a:gd name="T4" fmla="*/ 8 w 16"/>
                  <a:gd name="T5" fmla="*/ 0 h 16"/>
                  <a:gd name="T6" fmla="*/ 0 w 16"/>
                  <a:gd name="T7" fmla="*/ 8 h 16"/>
                  <a:gd name="T8" fmla="*/ 7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9" y="16"/>
                      <a:pt x="15" y="11"/>
                      <a:pt x="16" y="9"/>
                    </a:cubicBezTo>
                    <a:cubicBezTo>
                      <a:pt x="16" y="6"/>
                      <a:pt x="11" y="0"/>
                      <a:pt x="8" y="0"/>
                    </a:cubicBezTo>
                    <a:cubicBezTo>
                      <a:pt x="6" y="0"/>
                      <a:pt x="1" y="5"/>
                      <a:pt x="0" y="8"/>
                    </a:cubicBezTo>
                    <a:cubicBezTo>
                      <a:pt x="0" y="10"/>
                      <a:pt x="5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8" name="Freeform 1617">
                <a:extLst>
                  <a:ext uri="{FF2B5EF4-FFF2-40B4-BE49-F238E27FC236}">
                    <a16:creationId xmlns:a16="http://schemas.microsoft.com/office/drawing/2014/main" id="{EC6186B8-01D6-4914-80B1-06AAE59A5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7" y="1373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3 w 16"/>
                  <a:gd name="T3" fmla="*/ 13 h 16"/>
                  <a:gd name="T4" fmla="*/ 15 w 16"/>
                  <a:gd name="T5" fmla="*/ 8 h 16"/>
                  <a:gd name="T6" fmla="*/ 7 w 16"/>
                  <a:gd name="T7" fmla="*/ 0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4"/>
                      <a:pt x="13" y="13"/>
                    </a:cubicBezTo>
                    <a:cubicBezTo>
                      <a:pt x="15" y="12"/>
                      <a:pt x="15" y="10"/>
                      <a:pt x="15" y="8"/>
                    </a:cubicBezTo>
                    <a:cubicBezTo>
                      <a:pt x="16" y="6"/>
                      <a:pt x="10" y="0"/>
                      <a:pt x="7" y="0"/>
                    </a:cubicBezTo>
                    <a:cubicBezTo>
                      <a:pt x="5" y="1"/>
                      <a:pt x="0" y="6"/>
                      <a:pt x="0" y="9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9" name="Freeform 1618">
                <a:extLst>
                  <a:ext uri="{FF2B5EF4-FFF2-40B4-BE49-F238E27FC236}">
                    <a16:creationId xmlns:a16="http://schemas.microsoft.com/office/drawing/2014/main" id="{9FCC63AE-C91C-4E7F-A9A5-124FCACFA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" y="2006"/>
                <a:ext cx="42" cy="41"/>
              </a:xfrm>
              <a:custGeom>
                <a:avLst/>
                <a:gdLst>
                  <a:gd name="T0" fmla="*/ 8 w 16"/>
                  <a:gd name="T1" fmla="*/ 15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8 h 16"/>
                  <a:gd name="T8" fmla="*/ 2 w 16"/>
                  <a:gd name="T9" fmla="*/ 13 h 16"/>
                  <a:gd name="T10" fmla="*/ 8 w 16"/>
                  <a:gd name="T11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5"/>
                    </a:moveTo>
                    <a:cubicBezTo>
                      <a:pt x="10" y="16"/>
                      <a:pt x="15" y="10"/>
                      <a:pt x="16" y="8"/>
                    </a:cubicBezTo>
                    <a:cubicBezTo>
                      <a:pt x="16" y="6"/>
                      <a:pt x="10" y="0"/>
                      <a:pt x="8" y="0"/>
                    </a:cubicBezTo>
                    <a:cubicBezTo>
                      <a:pt x="6" y="0"/>
                      <a:pt x="0" y="6"/>
                      <a:pt x="0" y="8"/>
                    </a:cubicBezTo>
                    <a:cubicBezTo>
                      <a:pt x="1" y="10"/>
                      <a:pt x="1" y="12"/>
                      <a:pt x="2" y="13"/>
                    </a:cubicBezTo>
                    <a:cubicBezTo>
                      <a:pt x="4" y="14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0" name="Freeform 1619">
                <a:extLst>
                  <a:ext uri="{FF2B5EF4-FFF2-40B4-BE49-F238E27FC236}">
                    <a16:creationId xmlns:a16="http://schemas.microsoft.com/office/drawing/2014/main" id="{0B4B26BF-F07E-45DE-8E14-F4084E4E2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7" y="1588"/>
                <a:ext cx="41" cy="42"/>
              </a:xfrm>
              <a:custGeom>
                <a:avLst/>
                <a:gdLst>
                  <a:gd name="T0" fmla="*/ 7 w 16"/>
                  <a:gd name="T1" fmla="*/ 15 h 16"/>
                  <a:gd name="T2" fmla="*/ 15 w 16"/>
                  <a:gd name="T3" fmla="*/ 8 h 16"/>
                  <a:gd name="T4" fmla="*/ 8 w 16"/>
                  <a:gd name="T5" fmla="*/ 0 h 16"/>
                  <a:gd name="T6" fmla="*/ 0 w 16"/>
                  <a:gd name="T7" fmla="*/ 7 h 16"/>
                  <a:gd name="T8" fmla="*/ 7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9" y="16"/>
                      <a:pt x="15" y="11"/>
                      <a:pt x="15" y="8"/>
                    </a:cubicBezTo>
                    <a:cubicBezTo>
                      <a:pt x="16" y="6"/>
                      <a:pt x="11" y="0"/>
                      <a:pt x="8" y="0"/>
                    </a:cubicBezTo>
                    <a:cubicBezTo>
                      <a:pt x="6" y="0"/>
                      <a:pt x="0" y="5"/>
                      <a:pt x="0" y="7"/>
                    </a:cubicBezTo>
                    <a:cubicBezTo>
                      <a:pt x="0" y="9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1" name="Freeform 1620">
                <a:extLst>
                  <a:ext uri="{FF2B5EF4-FFF2-40B4-BE49-F238E27FC236}">
                    <a16:creationId xmlns:a16="http://schemas.microsoft.com/office/drawing/2014/main" id="{6C9FB86C-110A-4A18-9A63-8F01750F3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0" y="1588"/>
                <a:ext cx="44" cy="42"/>
              </a:xfrm>
              <a:custGeom>
                <a:avLst/>
                <a:gdLst>
                  <a:gd name="T0" fmla="*/ 8 w 17"/>
                  <a:gd name="T1" fmla="*/ 15 h 16"/>
                  <a:gd name="T2" fmla="*/ 16 w 17"/>
                  <a:gd name="T3" fmla="*/ 7 h 16"/>
                  <a:gd name="T4" fmla="*/ 13 w 17"/>
                  <a:gd name="T5" fmla="*/ 2 h 16"/>
                  <a:gd name="T6" fmla="*/ 8 w 17"/>
                  <a:gd name="T7" fmla="*/ 0 h 16"/>
                  <a:gd name="T8" fmla="*/ 4 w 17"/>
                  <a:gd name="T9" fmla="*/ 2 h 16"/>
                  <a:gd name="T10" fmla="*/ 1 w 17"/>
                  <a:gd name="T11" fmla="*/ 7 h 16"/>
                  <a:gd name="T12" fmla="*/ 8 w 17"/>
                  <a:gd name="T1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6">
                    <a:moveTo>
                      <a:pt x="8" y="15"/>
                    </a:moveTo>
                    <a:cubicBezTo>
                      <a:pt x="11" y="16"/>
                      <a:pt x="17" y="10"/>
                      <a:pt x="16" y="7"/>
                    </a:cubicBezTo>
                    <a:cubicBezTo>
                      <a:pt x="16" y="5"/>
                      <a:pt x="15" y="3"/>
                      <a:pt x="13" y="2"/>
                    </a:cubicBezTo>
                    <a:cubicBezTo>
                      <a:pt x="12" y="1"/>
                      <a:pt x="10" y="1"/>
                      <a:pt x="8" y="0"/>
                    </a:cubicBezTo>
                    <a:cubicBezTo>
                      <a:pt x="7" y="1"/>
                      <a:pt x="5" y="1"/>
                      <a:pt x="4" y="2"/>
                    </a:cubicBezTo>
                    <a:cubicBezTo>
                      <a:pt x="2" y="3"/>
                      <a:pt x="1" y="5"/>
                      <a:pt x="1" y="7"/>
                    </a:cubicBezTo>
                    <a:cubicBezTo>
                      <a:pt x="0" y="9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2" name="Freeform 1621">
                <a:extLst>
                  <a:ext uri="{FF2B5EF4-FFF2-40B4-BE49-F238E27FC236}">
                    <a16:creationId xmlns:a16="http://schemas.microsoft.com/office/drawing/2014/main" id="{3A94F49B-AFB5-4D35-B40A-31E2C5F7A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" y="1270"/>
                <a:ext cx="42" cy="39"/>
              </a:xfrm>
              <a:custGeom>
                <a:avLst/>
                <a:gdLst>
                  <a:gd name="T0" fmla="*/ 8 w 16"/>
                  <a:gd name="T1" fmla="*/ 15 h 15"/>
                  <a:gd name="T2" fmla="*/ 14 w 16"/>
                  <a:gd name="T3" fmla="*/ 13 h 15"/>
                  <a:gd name="T4" fmla="*/ 16 w 16"/>
                  <a:gd name="T5" fmla="*/ 8 h 15"/>
                  <a:gd name="T6" fmla="*/ 8 w 16"/>
                  <a:gd name="T7" fmla="*/ 0 h 15"/>
                  <a:gd name="T8" fmla="*/ 0 w 16"/>
                  <a:gd name="T9" fmla="*/ 8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2" y="14"/>
                      <a:pt x="14" y="13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5"/>
                      <a:pt x="10" y="0"/>
                      <a:pt x="8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1" y="10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3" name="Freeform 1622">
                <a:extLst>
                  <a:ext uri="{FF2B5EF4-FFF2-40B4-BE49-F238E27FC236}">
                    <a16:creationId xmlns:a16="http://schemas.microsoft.com/office/drawing/2014/main" id="{AAE03B20-AEFB-46F8-BAE3-8680BBD7D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0" y="2221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8 h 15"/>
                  <a:gd name="T8" fmla="*/ 3 w 16"/>
                  <a:gd name="T9" fmla="*/ 13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1" y="15"/>
                      <a:pt x="16" y="9"/>
                      <a:pt x="16" y="7"/>
                    </a:cubicBezTo>
                    <a:cubicBezTo>
                      <a:pt x="15" y="4"/>
                      <a:pt x="10" y="0"/>
                      <a:pt x="8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1" y="10"/>
                      <a:pt x="2" y="12"/>
                      <a:pt x="3" y="13"/>
                    </a:cubicBezTo>
                    <a:cubicBezTo>
                      <a:pt x="4" y="14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4" name="Freeform 1623">
                <a:extLst>
                  <a:ext uri="{FF2B5EF4-FFF2-40B4-BE49-F238E27FC236}">
                    <a16:creationId xmlns:a16="http://schemas.microsoft.com/office/drawing/2014/main" id="{9F99ECE2-F30B-458A-BE64-CD33EEB43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2221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1 w 16"/>
                  <a:gd name="T7" fmla="*/ 8 h 15"/>
                  <a:gd name="T8" fmla="*/ 4 w 16"/>
                  <a:gd name="T9" fmla="*/ 13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1" y="15"/>
                      <a:pt x="16" y="9"/>
                      <a:pt x="16" y="7"/>
                    </a:cubicBezTo>
                    <a:cubicBezTo>
                      <a:pt x="16" y="5"/>
                      <a:pt x="10" y="0"/>
                      <a:pt x="8" y="0"/>
                    </a:cubicBezTo>
                    <a:cubicBezTo>
                      <a:pt x="6" y="0"/>
                      <a:pt x="0" y="6"/>
                      <a:pt x="1" y="8"/>
                    </a:cubicBezTo>
                    <a:cubicBezTo>
                      <a:pt x="1" y="10"/>
                      <a:pt x="2" y="12"/>
                      <a:pt x="4" y="13"/>
                    </a:cubicBezTo>
                    <a:cubicBezTo>
                      <a:pt x="5" y="14"/>
                      <a:pt x="7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5" name="Freeform 1624">
                <a:extLst>
                  <a:ext uri="{FF2B5EF4-FFF2-40B4-BE49-F238E27FC236}">
                    <a16:creationId xmlns:a16="http://schemas.microsoft.com/office/drawing/2014/main" id="{E7587CA1-FBE6-4269-ACAD-41B273904F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0" y="2218"/>
                <a:ext cx="41" cy="42"/>
              </a:xfrm>
              <a:custGeom>
                <a:avLst/>
                <a:gdLst>
                  <a:gd name="T0" fmla="*/ 8 w 16"/>
                  <a:gd name="T1" fmla="*/ 16 h 16"/>
                  <a:gd name="T2" fmla="*/ 13 w 16"/>
                  <a:gd name="T3" fmla="*/ 13 h 16"/>
                  <a:gd name="T4" fmla="*/ 15 w 16"/>
                  <a:gd name="T5" fmla="*/ 9 h 16"/>
                  <a:gd name="T6" fmla="*/ 7 w 16"/>
                  <a:gd name="T7" fmla="*/ 1 h 16"/>
                  <a:gd name="T8" fmla="*/ 0 w 16"/>
                  <a:gd name="T9" fmla="*/ 9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5"/>
                      <a:pt x="12" y="15"/>
                      <a:pt x="13" y="13"/>
                    </a:cubicBezTo>
                    <a:cubicBezTo>
                      <a:pt x="14" y="12"/>
                      <a:pt x="15" y="10"/>
                      <a:pt x="15" y="9"/>
                    </a:cubicBezTo>
                    <a:cubicBezTo>
                      <a:pt x="16" y="6"/>
                      <a:pt x="9" y="0"/>
                      <a:pt x="7" y="1"/>
                    </a:cubicBezTo>
                    <a:cubicBezTo>
                      <a:pt x="5" y="1"/>
                      <a:pt x="0" y="7"/>
                      <a:pt x="0" y="9"/>
                    </a:cubicBezTo>
                    <a:cubicBezTo>
                      <a:pt x="0" y="11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6" name="Freeform 1625">
                <a:extLst>
                  <a:ext uri="{FF2B5EF4-FFF2-40B4-BE49-F238E27FC236}">
                    <a16:creationId xmlns:a16="http://schemas.microsoft.com/office/drawing/2014/main" id="{E7ECA1AD-A265-4E45-889A-081DB25C40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4" y="2221"/>
                <a:ext cx="41" cy="39"/>
              </a:xfrm>
              <a:custGeom>
                <a:avLst/>
                <a:gdLst>
                  <a:gd name="T0" fmla="*/ 8 w 16"/>
                  <a:gd name="T1" fmla="*/ 15 h 15"/>
                  <a:gd name="T2" fmla="*/ 16 w 16"/>
                  <a:gd name="T3" fmla="*/ 7 h 15"/>
                  <a:gd name="T4" fmla="*/ 8 w 16"/>
                  <a:gd name="T5" fmla="*/ 0 h 15"/>
                  <a:gd name="T6" fmla="*/ 0 w 16"/>
                  <a:gd name="T7" fmla="*/ 8 h 15"/>
                  <a:gd name="T8" fmla="*/ 3 w 16"/>
                  <a:gd name="T9" fmla="*/ 13 h 15"/>
                  <a:gd name="T10" fmla="*/ 8 w 1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0" y="15"/>
                      <a:pt x="16" y="9"/>
                      <a:pt x="16" y="7"/>
                    </a:cubicBezTo>
                    <a:cubicBezTo>
                      <a:pt x="15" y="5"/>
                      <a:pt x="10" y="0"/>
                      <a:pt x="8" y="0"/>
                    </a:cubicBezTo>
                    <a:cubicBezTo>
                      <a:pt x="6" y="0"/>
                      <a:pt x="0" y="6"/>
                      <a:pt x="0" y="8"/>
                    </a:cubicBezTo>
                    <a:cubicBezTo>
                      <a:pt x="1" y="9"/>
                      <a:pt x="2" y="12"/>
                      <a:pt x="3" y="13"/>
                    </a:cubicBezTo>
                    <a:cubicBezTo>
                      <a:pt x="4" y="14"/>
                      <a:pt x="6" y="15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7" name="Freeform 1626">
                <a:extLst>
                  <a:ext uri="{FF2B5EF4-FFF2-40B4-BE49-F238E27FC236}">
                    <a16:creationId xmlns:a16="http://schemas.microsoft.com/office/drawing/2014/main" id="{25B450C0-EACD-4AAB-8DAA-BFBD66E75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" y="2221"/>
                <a:ext cx="39" cy="41"/>
              </a:xfrm>
              <a:custGeom>
                <a:avLst/>
                <a:gdLst>
                  <a:gd name="T0" fmla="*/ 8 w 15"/>
                  <a:gd name="T1" fmla="*/ 15 h 16"/>
                  <a:gd name="T2" fmla="*/ 15 w 15"/>
                  <a:gd name="T3" fmla="*/ 7 h 16"/>
                  <a:gd name="T4" fmla="*/ 7 w 15"/>
                  <a:gd name="T5" fmla="*/ 0 h 16"/>
                  <a:gd name="T6" fmla="*/ 0 w 15"/>
                  <a:gd name="T7" fmla="*/ 8 h 16"/>
                  <a:gd name="T8" fmla="*/ 8 w 15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8" y="15"/>
                    </a:moveTo>
                    <a:cubicBezTo>
                      <a:pt x="10" y="15"/>
                      <a:pt x="15" y="9"/>
                      <a:pt x="15" y="7"/>
                    </a:cubicBezTo>
                    <a:cubicBezTo>
                      <a:pt x="15" y="5"/>
                      <a:pt x="9" y="0"/>
                      <a:pt x="7" y="0"/>
                    </a:cubicBezTo>
                    <a:cubicBezTo>
                      <a:pt x="5" y="0"/>
                      <a:pt x="0" y="6"/>
                      <a:pt x="0" y="8"/>
                    </a:cubicBezTo>
                    <a:cubicBezTo>
                      <a:pt x="0" y="10"/>
                      <a:pt x="6" y="16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8" name="Freeform 1627">
                <a:extLst>
                  <a:ext uri="{FF2B5EF4-FFF2-40B4-BE49-F238E27FC236}">
                    <a16:creationId xmlns:a16="http://schemas.microsoft.com/office/drawing/2014/main" id="{1744EE53-7D1B-4BAF-855C-195C0889D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9" y="2218"/>
                <a:ext cx="41" cy="44"/>
              </a:xfrm>
              <a:custGeom>
                <a:avLst/>
                <a:gdLst>
                  <a:gd name="T0" fmla="*/ 8 w 16"/>
                  <a:gd name="T1" fmla="*/ 16 h 17"/>
                  <a:gd name="T2" fmla="*/ 13 w 16"/>
                  <a:gd name="T3" fmla="*/ 13 h 17"/>
                  <a:gd name="T4" fmla="*/ 15 w 16"/>
                  <a:gd name="T5" fmla="*/ 8 h 17"/>
                  <a:gd name="T6" fmla="*/ 7 w 16"/>
                  <a:gd name="T7" fmla="*/ 1 h 17"/>
                  <a:gd name="T8" fmla="*/ 0 w 16"/>
                  <a:gd name="T9" fmla="*/ 9 h 17"/>
                  <a:gd name="T10" fmla="*/ 8 w 16"/>
                  <a:gd name="T11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7">
                    <a:moveTo>
                      <a:pt x="8" y="16"/>
                    </a:moveTo>
                    <a:cubicBezTo>
                      <a:pt x="10" y="16"/>
                      <a:pt x="12" y="15"/>
                      <a:pt x="13" y="13"/>
                    </a:cubicBezTo>
                    <a:cubicBezTo>
                      <a:pt x="14" y="12"/>
                      <a:pt x="15" y="10"/>
                      <a:pt x="15" y="8"/>
                    </a:cubicBezTo>
                    <a:cubicBezTo>
                      <a:pt x="16" y="6"/>
                      <a:pt x="9" y="0"/>
                      <a:pt x="7" y="1"/>
                    </a:cubicBezTo>
                    <a:cubicBezTo>
                      <a:pt x="5" y="1"/>
                      <a:pt x="0" y="7"/>
                      <a:pt x="0" y="9"/>
                    </a:cubicBezTo>
                    <a:cubicBezTo>
                      <a:pt x="0" y="11"/>
                      <a:pt x="6" y="17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" name="Freeform 1628">
                <a:extLst>
                  <a:ext uri="{FF2B5EF4-FFF2-40B4-BE49-F238E27FC236}">
                    <a16:creationId xmlns:a16="http://schemas.microsoft.com/office/drawing/2014/main" id="{E300BF9D-0871-486E-BBBD-106CD47E0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" y="1373"/>
                <a:ext cx="41" cy="42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8 h 16"/>
                  <a:gd name="T4" fmla="*/ 12 w 16"/>
                  <a:gd name="T5" fmla="*/ 3 h 16"/>
                  <a:gd name="T6" fmla="*/ 7 w 16"/>
                  <a:gd name="T7" fmla="*/ 0 h 16"/>
                  <a:gd name="T8" fmla="*/ 0 w 16"/>
                  <a:gd name="T9" fmla="*/ 8 h 16"/>
                  <a:gd name="T10" fmla="*/ 7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9" y="16"/>
                      <a:pt x="16" y="10"/>
                      <a:pt x="15" y="8"/>
                    </a:cubicBezTo>
                    <a:cubicBezTo>
                      <a:pt x="15" y="6"/>
                      <a:pt x="14" y="4"/>
                      <a:pt x="12" y="3"/>
                    </a:cubicBezTo>
                    <a:cubicBezTo>
                      <a:pt x="11" y="1"/>
                      <a:pt x="9" y="1"/>
                      <a:pt x="7" y="0"/>
                    </a:cubicBezTo>
                    <a:cubicBezTo>
                      <a:pt x="6" y="0"/>
                      <a:pt x="0" y="6"/>
                      <a:pt x="0" y="8"/>
                    </a:cubicBezTo>
                    <a:cubicBezTo>
                      <a:pt x="0" y="10"/>
                      <a:pt x="5" y="15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" name="Freeform 1629">
                <a:extLst>
                  <a:ext uri="{FF2B5EF4-FFF2-40B4-BE49-F238E27FC236}">
                    <a16:creationId xmlns:a16="http://schemas.microsoft.com/office/drawing/2014/main" id="{04AEBD5C-D9BB-4AB5-AE5D-8E2EE7883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" y="1796"/>
                <a:ext cx="42" cy="41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9 h 16"/>
                  <a:gd name="T4" fmla="*/ 8 w 16"/>
                  <a:gd name="T5" fmla="*/ 1 h 16"/>
                  <a:gd name="T6" fmla="*/ 2 w 16"/>
                  <a:gd name="T7" fmla="*/ 3 h 16"/>
                  <a:gd name="T8" fmla="*/ 0 w 16"/>
                  <a:gd name="T9" fmla="*/ 8 h 16"/>
                  <a:gd name="T10" fmla="*/ 8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10" y="16"/>
                      <a:pt x="15" y="11"/>
                      <a:pt x="16" y="9"/>
                    </a:cubicBezTo>
                    <a:cubicBezTo>
                      <a:pt x="16" y="6"/>
                      <a:pt x="10" y="0"/>
                      <a:pt x="8" y="1"/>
                    </a:cubicBezTo>
                    <a:cubicBezTo>
                      <a:pt x="6" y="1"/>
                      <a:pt x="4" y="2"/>
                      <a:pt x="2" y="3"/>
                    </a:cubicBezTo>
                    <a:cubicBezTo>
                      <a:pt x="1" y="5"/>
                      <a:pt x="1" y="7"/>
                      <a:pt x="0" y="8"/>
                    </a:cubicBezTo>
                    <a:cubicBezTo>
                      <a:pt x="0" y="10"/>
                      <a:pt x="6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" name="Freeform 1630">
                <a:extLst>
                  <a:ext uri="{FF2B5EF4-FFF2-40B4-BE49-F238E27FC236}">
                    <a16:creationId xmlns:a16="http://schemas.microsoft.com/office/drawing/2014/main" id="{2BECA168-C658-4275-9D9F-49B5CC9B7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6" y="1796"/>
                <a:ext cx="41" cy="41"/>
              </a:xfrm>
              <a:custGeom>
                <a:avLst/>
                <a:gdLst>
                  <a:gd name="T0" fmla="*/ 7 w 16"/>
                  <a:gd name="T1" fmla="*/ 16 h 16"/>
                  <a:gd name="T2" fmla="*/ 15 w 16"/>
                  <a:gd name="T3" fmla="*/ 9 h 16"/>
                  <a:gd name="T4" fmla="*/ 8 w 16"/>
                  <a:gd name="T5" fmla="*/ 1 h 16"/>
                  <a:gd name="T6" fmla="*/ 2 w 16"/>
                  <a:gd name="T7" fmla="*/ 3 h 16"/>
                  <a:gd name="T8" fmla="*/ 0 w 16"/>
                  <a:gd name="T9" fmla="*/ 8 h 16"/>
                  <a:gd name="T10" fmla="*/ 7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9" y="16"/>
                      <a:pt x="15" y="11"/>
                      <a:pt x="15" y="9"/>
                    </a:cubicBezTo>
                    <a:cubicBezTo>
                      <a:pt x="16" y="6"/>
                      <a:pt x="10" y="0"/>
                      <a:pt x="8" y="1"/>
                    </a:cubicBezTo>
                    <a:cubicBezTo>
                      <a:pt x="6" y="1"/>
                      <a:pt x="4" y="2"/>
                      <a:pt x="2" y="3"/>
                    </a:cubicBezTo>
                    <a:cubicBezTo>
                      <a:pt x="1" y="5"/>
                      <a:pt x="1" y="7"/>
                      <a:pt x="0" y="8"/>
                    </a:cubicBezTo>
                    <a:cubicBezTo>
                      <a:pt x="0" y="10"/>
                      <a:pt x="5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2" name="Freeform 1631">
                <a:extLst>
                  <a:ext uri="{FF2B5EF4-FFF2-40B4-BE49-F238E27FC236}">
                    <a16:creationId xmlns:a16="http://schemas.microsoft.com/office/drawing/2014/main" id="{2897C6DF-0E0F-4314-A3E9-35C82B2D4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" y="1480"/>
                <a:ext cx="41" cy="38"/>
              </a:xfrm>
              <a:custGeom>
                <a:avLst/>
                <a:gdLst>
                  <a:gd name="T0" fmla="*/ 7 w 16"/>
                  <a:gd name="T1" fmla="*/ 15 h 15"/>
                  <a:gd name="T2" fmla="*/ 16 w 16"/>
                  <a:gd name="T3" fmla="*/ 8 h 15"/>
                  <a:gd name="T4" fmla="*/ 8 w 16"/>
                  <a:gd name="T5" fmla="*/ 0 h 15"/>
                  <a:gd name="T6" fmla="*/ 0 w 16"/>
                  <a:gd name="T7" fmla="*/ 7 h 15"/>
                  <a:gd name="T8" fmla="*/ 7 w 1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7" y="15"/>
                    </a:moveTo>
                    <a:cubicBezTo>
                      <a:pt x="9" y="15"/>
                      <a:pt x="15" y="10"/>
                      <a:pt x="16" y="8"/>
                    </a:cubicBezTo>
                    <a:cubicBezTo>
                      <a:pt x="16" y="6"/>
                      <a:pt x="11" y="0"/>
                      <a:pt x="8" y="0"/>
                    </a:cubicBezTo>
                    <a:cubicBezTo>
                      <a:pt x="6" y="0"/>
                      <a:pt x="0" y="5"/>
                      <a:pt x="0" y="7"/>
                    </a:cubicBezTo>
                    <a:cubicBezTo>
                      <a:pt x="0" y="9"/>
                      <a:pt x="5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3" name="Freeform 1632">
                <a:extLst>
                  <a:ext uri="{FF2B5EF4-FFF2-40B4-BE49-F238E27FC236}">
                    <a16:creationId xmlns:a16="http://schemas.microsoft.com/office/drawing/2014/main" id="{8A18538D-C5DB-4DC9-B937-6823CD41F7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5" y="3683"/>
                <a:ext cx="20" cy="70"/>
              </a:xfrm>
              <a:custGeom>
                <a:avLst/>
                <a:gdLst>
                  <a:gd name="T0" fmla="*/ 7 w 8"/>
                  <a:gd name="T1" fmla="*/ 27 h 27"/>
                  <a:gd name="T2" fmla="*/ 8 w 8"/>
                  <a:gd name="T3" fmla="*/ 22 h 27"/>
                  <a:gd name="T4" fmla="*/ 8 w 8"/>
                  <a:gd name="T5" fmla="*/ 14 h 27"/>
                  <a:gd name="T6" fmla="*/ 8 w 8"/>
                  <a:gd name="T7" fmla="*/ 3 h 27"/>
                  <a:gd name="T8" fmla="*/ 7 w 8"/>
                  <a:gd name="T9" fmla="*/ 0 h 27"/>
                  <a:gd name="T10" fmla="*/ 5 w 8"/>
                  <a:gd name="T11" fmla="*/ 2 h 27"/>
                  <a:gd name="T12" fmla="*/ 0 w 8"/>
                  <a:gd name="T13" fmla="*/ 13 h 27"/>
                  <a:gd name="T14" fmla="*/ 3 w 8"/>
                  <a:gd name="T15" fmla="*/ 23 h 27"/>
                  <a:gd name="T16" fmla="*/ 7 w 8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27">
                    <a:moveTo>
                      <a:pt x="7" y="27"/>
                    </a:moveTo>
                    <a:cubicBezTo>
                      <a:pt x="7" y="25"/>
                      <a:pt x="8" y="24"/>
                      <a:pt x="8" y="22"/>
                    </a:cubicBezTo>
                    <a:cubicBezTo>
                      <a:pt x="8" y="19"/>
                      <a:pt x="8" y="17"/>
                      <a:pt x="8" y="14"/>
                    </a:cubicBezTo>
                    <a:cubicBezTo>
                      <a:pt x="8" y="10"/>
                      <a:pt x="8" y="7"/>
                      <a:pt x="8" y="3"/>
                    </a:cubicBezTo>
                    <a:cubicBezTo>
                      <a:pt x="8" y="2"/>
                      <a:pt x="7" y="1"/>
                      <a:pt x="7" y="0"/>
                    </a:cubicBezTo>
                    <a:cubicBezTo>
                      <a:pt x="6" y="1"/>
                      <a:pt x="6" y="2"/>
                      <a:pt x="5" y="2"/>
                    </a:cubicBezTo>
                    <a:cubicBezTo>
                      <a:pt x="1" y="5"/>
                      <a:pt x="1" y="9"/>
                      <a:pt x="0" y="13"/>
                    </a:cubicBezTo>
                    <a:cubicBezTo>
                      <a:pt x="0" y="16"/>
                      <a:pt x="2" y="20"/>
                      <a:pt x="3" y="23"/>
                    </a:cubicBezTo>
                    <a:cubicBezTo>
                      <a:pt x="3" y="25"/>
                      <a:pt x="5" y="26"/>
                      <a:pt x="7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" name="Freeform 1633">
                <a:extLst>
                  <a:ext uri="{FF2B5EF4-FFF2-40B4-BE49-F238E27FC236}">
                    <a16:creationId xmlns:a16="http://schemas.microsoft.com/office/drawing/2014/main" id="{F40F71CA-572F-4AEC-AF4F-8808CAFAB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7" y="3579"/>
                <a:ext cx="18" cy="70"/>
              </a:xfrm>
              <a:custGeom>
                <a:avLst/>
                <a:gdLst>
                  <a:gd name="T0" fmla="*/ 6 w 7"/>
                  <a:gd name="T1" fmla="*/ 27 h 27"/>
                  <a:gd name="T2" fmla="*/ 7 w 7"/>
                  <a:gd name="T3" fmla="*/ 24 h 27"/>
                  <a:gd name="T4" fmla="*/ 7 w 7"/>
                  <a:gd name="T5" fmla="*/ 14 h 27"/>
                  <a:gd name="T6" fmla="*/ 7 w 7"/>
                  <a:gd name="T7" fmla="*/ 2 h 27"/>
                  <a:gd name="T8" fmla="*/ 6 w 7"/>
                  <a:gd name="T9" fmla="*/ 0 h 27"/>
                  <a:gd name="T10" fmla="*/ 4 w 7"/>
                  <a:gd name="T11" fmla="*/ 1 h 27"/>
                  <a:gd name="T12" fmla="*/ 4 w 7"/>
                  <a:gd name="T13" fmla="*/ 25 h 27"/>
                  <a:gd name="T14" fmla="*/ 6 w 7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7">
                    <a:moveTo>
                      <a:pt x="6" y="27"/>
                    </a:moveTo>
                    <a:cubicBezTo>
                      <a:pt x="6" y="26"/>
                      <a:pt x="7" y="25"/>
                      <a:pt x="7" y="24"/>
                    </a:cubicBezTo>
                    <a:cubicBezTo>
                      <a:pt x="7" y="21"/>
                      <a:pt x="7" y="17"/>
                      <a:pt x="7" y="14"/>
                    </a:cubicBezTo>
                    <a:cubicBezTo>
                      <a:pt x="7" y="10"/>
                      <a:pt x="7" y="6"/>
                      <a:pt x="7" y="2"/>
                    </a:cubicBezTo>
                    <a:cubicBezTo>
                      <a:pt x="7" y="2"/>
                      <a:pt x="6" y="1"/>
                      <a:pt x="6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0" y="7"/>
                      <a:pt x="0" y="20"/>
                      <a:pt x="4" y="25"/>
                    </a:cubicBezTo>
                    <a:cubicBezTo>
                      <a:pt x="5" y="26"/>
                      <a:pt x="5" y="26"/>
                      <a:pt x="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5" name="Freeform 1634">
                <a:extLst>
                  <a:ext uri="{FF2B5EF4-FFF2-40B4-BE49-F238E27FC236}">
                    <a16:creationId xmlns:a16="http://schemas.microsoft.com/office/drawing/2014/main" id="{C8F392C3-8B66-4D74-A054-286E5B59D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2115"/>
                <a:ext cx="31" cy="44"/>
              </a:xfrm>
              <a:custGeom>
                <a:avLst/>
                <a:gdLst>
                  <a:gd name="T0" fmla="*/ 5 w 12"/>
                  <a:gd name="T1" fmla="*/ 1 h 17"/>
                  <a:gd name="T2" fmla="*/ 1 w 12"/>
                  <a:gd name="T3" fmla="*/ 1 h 17"/>
                  <a:gd name="T4" fmla="*/ 0 w 12"/>
                  <a:gd name="T5" fmla="*/ 4 h 17"/>
                  <a:gd name="T6" fmla="*/ 0 w 12"/>
                  <a:gd name="T7" fmla="*/ 8 h 17"/>
                  <a:gd name="T8" fmla="*/ 0 w 12"/>
                  <a:gd name="T9" fmla="*/ 13 h 17"/>
                  <a:gd name="T10" fmla="*/ 5 w 12"/>
                  <a:gd name="T11" fmla="*/ 16 h 17"/>
                  <a:gd name="T12" fmla="*/ 5 w 12"/>
                  <a:gd name="T13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7">
                    <a:moveTo>
                      <a:pt x="5" y="1"/>
                    </a:moveTo>
                    <a:cubicBezTo>
                      <a:pt x="4" y="0"/>
                      <a:pt x="2" y="0"/>
                      <a:pt x="1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0" y="9"/>
                      <a:pt x="0" y="11"/>
                      <a:pt x="0" y="13"/>
                    </a:cubicBezTo>
                    <a:cubicBezTo>
                      <a:pt x="0" y="15"/>
                      <a:pt x="3" y="17"/>
                      <a:pt x="5" y="16"/>
                    </a:cubicBezTo>
                    <a:cubicBezTo>
                      <a:pt x="11" y="11"/>
                      <a:pt x="12" y="6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6" name="Freeform 1635">
                <a:extLst>
                  <a:ext uri="{FF2B5EF4-FFF2-40B4-BE49-F238E27FC236}">
                    <a16:creationId xmlns:a16="http://schemas.microsoft.com/office/drawing/2014/main" id="{38FF17A3-97B1-4EA1-A7AE-1E39B984F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5" y="1907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7 w 12"/>
                  <a:gd name="T5" fmla="*/ 11 h 12"/>
                  <a:gd name="T6" fmla="*/ 12 w 12"/>
                  <a:gd name="T7" fmla="*/ 5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7" y="11"/>
                    </a:cubicBezTo>
                    <a:cubicBezTo>
                      <a:pt x="11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7" name="Freeform 1636">
                <a:extLst>
                  <a:ext uri="{FF2B5EF4-FFF2-40B4-BE49-F238E27FC236}">
                    <a16:creationId xmlns:a16="http://schemas.microsoft.com/office/drawing/2014/main" id="{83A7AEF9-BF4A-4E3E-8BA6-193A01D0C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1905"/>
                <a:ext cx="31" cy="33"/>
              </a:xfrm>
              <a:custGeom>
                <a:avLst/>
                <a:gdLst>
                  <a:gd name="T0" fmla="*/ 6 w 12"/>
                  <a:gd name="T1" fmla="*/ 12 h 13"/>
                  <a:gd name="T2" fmla="*/ 12 w 12"/>
                  <a:gd name="T3" fmla="*/ 6 h 13"/>
                  <a:gd name="T4" fmla="*/ 5 w 12"/>
                  <a:gd name="T5" fmla="*/ 1 h 13"/>
                  <a:gd name="T6" fmla="*/ 0 w 12"/>
                  <a:gd name="T7" fmla="*/ 7 h 13"/>
                  <a:gd name="T8" fmla="*/ 6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3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8" name="Freeform 1637">
                <a:extLst>
                  <a:ext uri="{FF2B5EF4-FFF2-40B4-BE49-F238E27FC236}">
                    <a16:creationId xmlns:a16="http://schemas.microsoft.com/office/drawing/2014/main" id="{44BE3599-95E8-4728-957C-7D8E394F5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5" y="1485"/>
                <a:ext cx="31" cy="28"/>
              </a:xfrm>
              <a:custGeom>
                <a:avLst/>
                <a:gdLst>
                  <a:gd name="T0" fmla="*/ 5 w 12"/>
                  <a:gd name="T1" fmla="*/ 0 h 11"/>
                  <a:gd name="T2" fmla="*/ 0 w 12"/>
                  <a:gd name="T3" fmla="*/ 5 h 11"/>
                  <a:gd name="T4" fmla="*/ 6 w 12"/>
                  <a:gd name="T5" fmla="*/ 11 h 11"/>
                  <a:gd name="T6" fmla="*/ 11 w 12"/>
                  <a:gd name="T7" fmla="*/ 5 h 11"/>
                  <a:gd name="T8" fmla="*/ 5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5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1"/>
                      <a:pt x="12" y="9"/>
                      <a:pt x="11" y="5"/>
                    </a:cubicBezTo>
                    <a:cubicBezTo>
                      <a:pt x="11" y="1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9" name="Freeform 1638">
                <a:extLst>
                  <a:ext uri="{FF2B5EF4-FFF2-40B4-BE49-F238E27FC236}">
                    <a16:creationId xmlns:a16="http://schemas.microsoft.com/office/drawing/2014/main" id="{01EE2C36-5C35-4236-9633-C23CE7338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" y="1482"/>
                <a:ext cx="31" cy="31"/>
              </a:xfrm>
              <a:custGeom>
                <a:avLst/>
                <a:gdLst>
                  <a:gd name="T0" fmla="*/ 6 w 12"/>
                  <a:gd name="T1" fmla="*/ 1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7 h 12"/>
                  <a:gd name="T8" fmla="*/ 6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"/>
                    </a:moveTo>
                    <a:cubicBezTo>
                      <a:pt x="2" y="0"/>
                      <a:pt x="0" y="2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7"/>
                    </a:cubicBezTo>
                    <a:cubicBezTo>
                      <a:pt x="12" y="3"/>
                      <a:pt x="10" y="1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0" name="Freeform 1639">
                <a:extLst>
                  <a:ext uri="{FF2B5EF4-FFF2-40B4-BE49-F238E27FC236}">
                    <a16:creationId xmlns:a16="http://schemas.microsoft.com/office/drawing/2014/main" id="{FE458CE2-ACA2-496F-95B8-BD45B369D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1482"/>
                <a:ext cx="29" cy="34"/>
              </a:xfrm>
              <a:custGeom>
                <a:avLst/>
                <a:gdLst>
                  <a:gd name="T0" fmla="*/ 5 w 11"/>
                  <a:gd name="T1" fmla="*/ 1 h 13"/>
                  <a:gd name="T2" fmla="*/ 0 w 11"/>
                  <a:gd name="T3" fmla="*/ 7 h 13"/>
                  <a:gd name="T4" fmla="*/ 6 w 11"/>
                  <a:gd name="T5" fmla="*/ 12 h 13"/>
                  <a:gd name="T6" fmla="*/ 11 w 11"/>
                  <a:gd name="T7" fmla="*/ 6 h 13"/>
                  <a:gd name="T8" fmla="*/ 5 w 11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5" y="1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3"/>
                      <a:pt x="6" y="12"/>
                    </a:cubicBez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9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1" name="Freeform 1640">
                <a:extLst>
                  <a:ext uri="{FF2B5EF4-FFF2-40B4-BE49-F238E27FC236}">
                    <a16:creationId xmlns:a16="http://schemas.microsoft.com/office/drawing/2014/main" id="{1A05D437-49F9-497E-B534-00C3D89CD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2" y="1485"/>
                <a:ext cx="31" cy="28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5 w 12"/>
                  <a:gd name="T5" fmla="*/ 11 h 11"/>
                  <a:gd name="T6" fmla="*/ 12 w 12"/>
                  <a:gd name="T7" fmla="*/ 5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ubicBezTo>
                      <a:pt x="10" y="11"/>
                      <a:pt x="12" y="10"/>
                      <a:pt x="12" y="5"/>
                    </a:cubicBezTo>
                    <a:cubicBezTo>
                      <a:pt x="11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2" name="Freeform 1641">
                <a:extLst>
                  <a:ext uri="{FF2B5EF4-FFF2-40B4-BE49-F238E27FC236}">
                    <a16:creationId xmlns:a16="http://schemas.microsoft.com/office/drawing/2014/main" id="{3C88783A-AA6A-4943-B69A-C1BD8F445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1" y="1482"/>
                <a:ext cx="31" cy="31"/>
              </a:xfrm>
              <a:custGeom>
                <a:avLst/>
                <a:gdLst>
                  <a:gd name="T0" fmla="*/ 6 w 12"/>
                  <a:gd name="T1" fmla="*/ 1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7 h 12"/>
                  <a:gd name="T8" fmla="*/ 6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"/>
                    </a:moveTo>
                    <a:cubicBezTo>
                      <a:pt x="2" y="1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1"/>
                      <a:pt x="12" y="7"/>
                    </a:cubicBezTo>
                    <a:cubicBezTo>
                      <a:pt x="12" y="2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3" name="Freeform 1642">
                <a:extLst>
                  <a:ext uri="{FF2B5EF4-FFF2-40B4-BE49-F238E27FC236}">
                    <a16:creationId xmlns:a16="http://schemas.microsoft.com/office/drawing/2014/main" id="{E235A104-0A0D-4925-B605-599DF6CE6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" y="1482"/>
                <a:ext cx="31" cy="31"/>
              </a:xfrm>
              <a:custGeom>
                <a:avLst/>
                <a:gdLst>
                  <a:gd name="T0" fmla="*/ 12 w 12"/>
                  <a:gd name="T1" fmla="*/ 5 h 12"/>
                  <a:gd name="T2" fmla="*/ 6 w 12"/>
                  <a:gd name="T3" fmla="*/ 1 h 12"/>
                  <a:gd name="T4" fmla="*/ 1 w 12"/>
                  <a:gd name="T5" fmla="*/ 7 h 12"/>
                  <a:gd name="T6" fmla="*/ 7 w 12"/>
                  <a:gd name="T7" fmla="*/ 12 h 12"/>
                  <a:gd name="T8" fmla="*/ 12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5"/>
                    </a:moveTo>
                    <a:cubicBezTo>
                      <a:pt x="12" y="2"/>
                      <a:pt x="10" y="0"/>
                      <a:pt x="6" y="1"/>
                    </a:cubicBezTo>
                    <a:cubicBezTo>
                      <a:pt x="2" y="1"/>
                      <a:pt x="0" y="3"/>
                      <a:pt x="1" y="7"/>
                    </a:cubicBezTo>
                    <a:cubicBezTo>
                      <a:pt x="1" y="11"/>
                      <a:pt x="2" y="12"/>
                      <a:pt x="7" y="12"/>
                    </a:cubicBezTo>
                    <a:cubicBezTo>
                      <a:pt x="11" y="12"/>
                      <a:pt x="12" y="10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" name="Freeform 1643">
                <a:extLst>
                  <a:ext uri="{FF2B5EF4-FFF2-40B4-BE49-F238E27FC236}">
                    <a16:creationId xmlns:a16="http://schemas.microsoft.com/office/drawing/2014/main" id="{5FA344AA-3FDA-4B7B-A1DE-7E5AE798C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1" y="1482"/>
                <a:ext cx="31" cy="34"/>
              </a:xfrm>
              <a:custGeom>
                <a:avLst/>
                <a:gdLst>
                  <a:gd name="T0" fmla="*/ 7 w 12"/>
                  <a:gd name="T1" fmla="*/ 12 h 13"/>
                  <a:gd name="T2" fmla="*/ 11 w 12"/>
                  <a:gd name="T3" fmla="*/ 6 h 13"/>
                  <a:gd name="T4" fmla="*/ 5 w 12"/>
                  <a:gd name="T5" fmla="*/ 1 h 13"/>
                  <a:gd name="T6" fmla="*/ 0 w 12"/>
                  <a:gd name="T7" fmla="*/ 7 h 13"/>
                  <a:gd name="T8" fmla="*/ 7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2"/>
                    </a:moveTo>
                    <a:cubicBezTo>
                      <a:pt x="10" y="12"/>
                      <a:pt x="12" y="10"/>
                      <a:pt x="11" y="6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3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" name="Freeform 1644">
                <a:extLst>
                  <a:ext uri="{FF2B5EF4-FFF2-40B4-BE49-F238E27FC236}">
                    <a16:creationId xmlns:a16="http://schemas.microsoft.com/office/drawing/2014/main" id="{DEF124BC-BD79-4AC6-A39B-BDC97BCC8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" y="1485"/>
                <a:ext cx="31" cy="28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5 h 11"/>
                  <a:gd name="T4" fmla="*/ 6 w 12"/>
                  <a:gd name="T5" fmla="*/ 0 h 11"/>
                  <a:gd name="T6" fmla="*/ 0 w 12"/>
                  <a:gd name="T7" fmla="*/ 5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2" y="10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6" name="Freeform 1645">
                <a:extLst>
                  <a:ext uri="{FF2B5EF4-FFF2-40B4-BE49-F238E27FC236}">
                    <a16:creationId xmlns:a16="http://schemas.microsoft.com/office/drawing/2014/main" id="{708E9B6A-AADE-4C47-B6FA-9B60B665B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" y="1801"/>
                <a:ext cx="32" cy="31"/>
              </a:xfrm>
              <a:custGeom>
                <a:avLst/>
                <a:gdLst>
                  <a:gd name="T0" fmla="*/ 6 w 12"/>
                  <a:gd name="T1" fmla="*/ 12 h 12"/>
                  <a:gd name="T2" fmla="*/ 11 w 12"/>
                  <a:gd name="T3" fmla="*/ 5 h 12"/>
                  <a:gd name="T4" fmla="*/ 5 w 12"/>
                  <a:gd name="T5" fmla="*/ 0 h 12"/>
                  <a:gd name="T6" fmla="*/ 0 w 12"/>
                  <a:gd name="T7" fmla="*/ 7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1" y="5"/>
                    </a:cubicBezTo>
                    <a:cubicBezTo>
                      <a:pt x="11" y="2"/>
                      <a:pt x="9" y="0"/>
                      <a:pt x="5" y="0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7" name="Freeform 1646">
                <a:extLst>
                  <a:ext uri="{FF2B5EF4-FFF2-40B4-BE49-F238E27FC236}">
                    <a16:creationId xmlns:a16="http://schemas.microsoft.com/office/drawing/2014/main" id="{67EEE268-D838-4DC8-B407-4BB27F180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1594"/>
                <a:ext cx="32" cy="28"/>
              </a:xfrm>
              <a:custGeom>
                <a:avLst/>
                <a:gdLst>
                  <a:gd name="T0" fmla="*/ 5 w 12"/>
                  <a:gd name="T1" fmla="*/ 0 h 11"/>
                  <a:gd name="T2" fmla="*/ 0 w 12"/>
                  <a:gd name="T3" fmla="*/ 6 h 11"/>
                  <a:gd name="T4" fmla="*/ 6 w 12"/>
                  <a:gd name="T5" fmla="*/ 11 h 11"/>
                  <a:gd name="T6" fmla="*/ 12 w 12"/>
                  <a:gd name="T7" fmla="*/ 6 h 11"/>
                  <a:gd name="T8" fmla="*/ 5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8" name="Freeform 1647">
                <a:extLst>
                  <a:ext uri="{FF2B5EF4-FFF2-40B4-BE49-F238E27FC236}">
                    <a16:creationId xmlns:a16="http://schemas.microsoft.com/office/drawing/2014/main" id="{6D31AD1A-6E7C-4109-976F-E7C8F78EC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6" y="1594"/>
                <a:ext cx="31" cy="31"/>
              </a:xfrm>
              <a:custGeom>
                <a:avLst/>
                <a:gdLst>
                  <a:gd name="T0" fmla="*/ 6 w 12"/>
                  <a:gd name="T1" fmla="*/ 11 h 12"/>
                  <a:gd name="T2" fmla="*/ 12 w 12"/>
                  <a:gd name="T3" fmla="*/ 5 h 12"/>
                  <a:gd name="T4" fmla="*/ 6 w 12"/>
                  <a:gd name="T5" fmla="*/ 0 h 12"/>
                  <a:gd name="T6" fmla="*/ 0 w 12"/>
                  <a:gd name="T7" fmla="*/ 5 h 12"/>
                  <a:gd name="T8" fmla="*/ 6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1"/>
                    </a:moveTo>
                    <a:cubicBezTo>
                      <a:pt x="10" y="12"/>
                      <a:pt x="12" y="10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9" name="Freeform 1648">
                <a:extLst>
                  <a:ext uri="{FF2B5EF4-FFF2-40B4-BE49-F238E27FC236}">
                    <a16:creationId xmlns:a16="http://schemas.microsoft.com/office/drawing/2014/main" id="{66D2BDFD-1BC8-43C1-A7CB-71298B340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" y="1594"/>
                <a:ext cx="29" cy="28"/>
              </a:xfrm>
              <a:custGeom>
                <a:avLst/>
                <a:gdLst>
                  <a:gd name="T0" fmla="*/ 6 w 11"/>
                  <a:gd name="T1" fmla="*/ 11 h 11"/>
                  <a:gd name="T2" fmla="*/ 11 w 11"/>
                  <a:gd name="T3" fmla="*/ 6 h 11"/>
                  <a:gd name="T4" fmla="*/ 6 w 11"/>
                  <a:gd name="T5" fmla="*/ 0 h 11"/>
                  <a:gd name="T6" fmla="*/ 0 w 11"/>
                  <a:gd name="T7" fmla="*/ 6 h 11"/>
                  <a:gd name="T8" fmla="*/ 6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6" y="11"/>
                    </a:moveTo>
                    <a:cubicBezTo>
                      <a:pt x="10" y="11"/>
                      <a:pt x="11" y="10"/>
                      <a:pt x="11" y="6"/>
                    </a:cubicBezTo>
                    <a:cubicBezTo>
                      <a:pt x="11" y="2"/>
                      <a:pt x="10" y="0"/>
                      <a:pt x="6" y="0"/>
                    </a:cubicBezTo>
                    <a:cubicBezTo>
                      <a:pt x="1" y="0"/>
                      <a:pt x="0" y="1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0" name="Freeform 1649">
                <a:extLst>
                  <a:ext uri="{FF2B5EF4-FFF2-40B4-BE49-F238E27FC236}">
                    <a16:creationId xmlns:a16="http://schemas.microsoft.com/office/drawing/2014/main" id="{2FB3806A-0DA0-48B6-B517-26FD54D8B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6" y="1594"/>
                <a:ext cx="31" cy="28"/>
              </a:xfrm>
              <a:custGeom>
                <a:avLst/>
                <a:gdLst>
                  <a:gd name="T0" fmla="*/ 12 w 12"/>
                  <a:gd name="T1" fmla="*/ 5 h 11"/>
                  <a:gd name="T2" fmla="*/ 5 w 12"/>
                  <a:gd name="T3" fmla="*/ 0 h 11"/>
                  <a:gd name="T4" fmla="*/ 0 w 12"/>
                  <a:gd name="T5" fmla="*/ 6 h 11"/>
                  <a:gd name="T6" fmla="*/ 6 w 12"/>
                  <a:gd name="T7" fmla="*/ 11 h 11"/>
                  <a:gd name="T8" fmla="*/ 12 w 12"/>
                  <a:gd name="T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12" y="5"/>
                    </a:move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1"/>
                      <a:pt x="12" y="9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1" name="Freeform 1650">
                <a:extLst>
                  <a:ext uri="{FF2B5EF4-FFF2-40B4-BE49-F238E27FC236}">
                    <a16:creationId xmlns:a16="http://schemas.microsoft.com/office/drawing/2014/main" id="{932BA864-F291-4DD1-A272-CE579D715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0" y="1801"/>
                <a:ext cx="28" cy="31"/>
              </a:xfrm>
              <a:custGeom>
                <a:avLst/>
                <a:gdLst>
                  <a:gd name="T0" fmla="*/ 5 w 11"/>
                  <a:gd name="T1" fmla="*/ 1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7 h 12"/>
                  <a:gd name="T8" fmla="*/ 5 w 11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"/>
                    </a:moveTo>
                    <a:cubicBezTo>
                      <a:pt x="1" y="1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9" y="12"/>
                      <a:pt x="11" y="11"/>
                      <a:pt x="11" y="7"/>
                    </a:cubicBezTo>
                    <a:cubicBezTo>
                      <a:pt x="11" y="2"/>
                      <a:pt x="10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2" name="Freeform 1651">
                <a:extLst>
                  <a:ext uri="{FF2B5EF4-FFF2-40B4-BE49-F238E27FC236}">
                    <a16:creationId xmlns:a16="http://schemas.microsoft.com/office/drawing/2014/main" id="{AF4D497C-BB3D-4D53-80D1-B677A98209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1801"/>
                <a:ext cx="31" cy="31"/>
              </a:xfrm>
              <a:custGeom>
                <a:avLst/>
                <a:gdLst>
                  <a:gd name="T0" fmla="*/ 5 w 12"/>
                  <a:gd name="T1" fmla="*/ 12 h 12"/>
                  <a:gd name="T2" fmla="*/ 11 w 12"/>
                  <a:gd name="T3" fmla="*/ 7 h 12"/>
                  <a:gd name="T4" fmla="*/ 5 w 12"/>
                  <a:gd name="T5" fmla="*/ 1 h 12"/>
                  <a:gd name="T6" fmla="*/ 0 w 12"/>
                  <a:gd name="T7" fmla="*/ 6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9" y="12"/>
                      <a:pt x="11" y="11"/>
                      <a:pt x="11" y="7"/>
                    </a:cubicBezTo>
                    <a:cubicBezTo>
                      <a:pt x="12" y="2"/>
                      <a:pt x="10" y="0"/>
                      <a:pt x="5" y="1"/>
                    </a:cubicBezTo>
                    <a:cubicBezTo>
                      <a:pt x="1" y="1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3" name="Freeform 1652">
                <a:extLst>
                  <a:ext uri="{FF2B5EF4-FFF2-40B4-BE49-F238E27FC236}">
                    <a16:creationId xmlns:a16="http://schemas.microsoft.com/office/drawing/2014/main" id="{166108F7-9BB8-47F8-B226-1749CE520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1594"/>
                <a:ext cx="31" cy="28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6 h 11"/>
                  <a:gd name="T4" fmla="*/ 6 w 12"/>
                  <a:gd name="T5" fmla="*/ 11 h 11"/>
                  <a:gd name="T6" fmla="*/ 12 w 12"/>
                  <a:gd name="T7" fmla="*/ 6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" name="Freeform 1653">
                <a:extLst>
                  <a:ext uri="{FF2B5EF4-FFF2-40B4-BE49-F238E27FC236}">
                    <a16:creationId xmlns:a16="http://schemas.microsoft.com/office/drawing/2014/main" id="{9DBE67EA-D408-4E39-97F7-C5A0ABA7D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1594"/>
                <a:ext cx="29" cy="28"/>
              </a:xfrm>
              <a:custGeom>
                <a:avLst/>
                <a:gdLst>
                  <a:gd name="T0" fmla="*/ 5 w 11"/>
                  <a:gd name="T1" fmla="*/ 11 h 11"/>
                  <a:gd name="T2" fmla="*/ 11 w 11"/>
                  <a:gd name="T3" fmla="*/ 5 h 11"/>
                  <a:gd name="T4" fmla="*/ 5 w 11"/>
                  <a:gd name="T5" fmla="*/ 0 h 11"/>
                  <a:gd name="T6" fmla="*/ 0 w 11"/>
                  <a:gd name="T7" fmla="*/ 6 h 11"/>
                  <a:gd name="T8" fmla="*/ 5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5" y="11"/>
                    </a:moveTo>
                    <a:cubicBezTo>
                      <a:pt x="10" y="11"/>
                      <a:pt x="11" y="10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" name="Freeform 1654">
                <a:extLst>
                  <a:ext uri="{FF2B5EF4-FFF2-40B4-BE49-F238E27FC236}">
                    <a16:creationId xmlns:a16="http://schemas.microsoft.com/office/drawing/2014/main" id="{FD23E11F-54F3-443F-8787-9AC1B6707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1" y="1594"/>
                <a:ext cx="31" cy="31"/>
              </a:xfrm>
              <a:custGeom>
                <a:avLst/>
                <a:gdLst>
                  <a:gd name="T0" fmla="*/ 0 w 12"/>
                  <a:gd name="T1" fmla="*/ 5 h 12"/>
                  <a:gd name="T2" fmla="*/ 6 w 12"/>
                  <a:gd name="T3" fmla="*/ 11 h 12"/>
                  <a:gd name="T4" fmla="*/ 12 w 12"/>
                  <a:gd name="T5" fmla="*/ 5 h 12"/>
                  <a:gd name="T6" fmla="*/ 6 w 12"/>
                  <a:gd name="T7" fmla="*/ 0 h 12"/>
                  <a:gd name="T8" fmla="*/ 0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5"/>
                    </a:moveTo>
                    <a:cubicBezTo>
                      <a:pt x="0" y="9"/>
                      <a:pt x="2" y="11"/>
                      <a:pt x="6" y="11"/>
                    </a:cubicBezTo>
                    <a:cubicBezTo>
                      <a:pt x="10" y="12"/>
                      <a:pt x="12" y="10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6" name="Freeform 1655">
                <a:extLst>
                  <a:ext uri="{FF2B5EF4-FFF2-40B4-BE49-F238E27FC236}">
                    <a16:creationId xmlns:a16="http://schemas.microsoft.com/office/drawing/2014/main" id="{5BCD1B07-851C-4F4C-A8A7-3DED99D342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7" y="1594"/>
                <a:ext cx="29" cy="28"/>
              </a:xfrm>
              <a:custGeom>
                <a:avLst/>
                <a:gdLst>
                  <a:gd name="T0" fmla="*/ 5 w 11"/>
                  <a:gd name="T1" fmla="*/ 0 h 11"/>
                  <a:gd name="T2" fmla="*/ 0 w 11"/>
                  <a:gd name="T3" fmla="*/ 6 h 11"/>
                  <a:gd name="T4" fmla="*/ 5 w 11"/>
                  <a:gd name="T5" fmla="*/ 11 h 11"/>
                  <a:gd name="T6" fmla="*/ 11 w 11"/>
                  <a:gd name="T7" fmla="*/ 5 h 11"/>
                  <a:gd name="T8" fmla="*/ 5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1"/>
                      <a:pt x="5" y="11"/>
                    </a:cubicBezTo>
                    <a:cubicBezTo>
                      <a:pt x="10" y="11"/>
                      <a:pt x="11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7" name="Freeform 1656">
                <a:extLst>
                  <a:ext uri="{FF2B5EF4-FFF2-40B4-BE49-F238E27FC236}">
                    <a16:creationId xmlns:a16="http://schemas.microsoft.com/office/drawing/2014/main" id="{0A4BF415-2265-4DA1-B22E-670D4531D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1" y="1594"/>
                <a:ext cx="31" cy="28"/>
              </a:xfrm>
              <a:custGeom>
                <a:avLst/>
                <a:gdLst>
                  <a:gd name="T0" fmla="*/ 5 w 12"/>
                  <a:gd name="T1" fmla="*/ 0 h 11"/>
                  <a:gd name="T2" fmla="*/ 0 w 12"/>
                  <a:gd name="T3" fmla="*/ 6 h 11"/>
                  <a:gd name="T4" fmla="*/ 6 w 12"/>
                  <a:gd name="T5" fmla="*/ 11 h 11"/>
                  <a:gd name="T6" fmla="*/ 11 w 12"/>
                  <a:gd name="T7" fmla="*/ 5 h 11"/>
                  <a:gd name="T8" fmla="*/ 5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1"/>
                      <a:pt x="12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" name="Freeform 1657">
                <a:extLst>
                  <a:ext uri="{FF2B5EF4-FFF2-40B4-BE49-F238E27FC236}">
                    <a16:creationId xmlns:a16="http://schemas.microsoft.com/office/drawing/2014/main" id="{44925122-47B4-4C23-A5D9-6C5F3AFE0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" y="1594"/>
                <a:ext cx="31" cy="28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5 h 11"/>
                  <a:gd name="T4" fmla="*/ 6 w 12"/>
                  <a:gd name="T5" fmla="*/ 0 h 11"/>
                  <a:gd name="T6" fmla="*/ 0 w 12"/>
                  <a:gd name="T7" fmla="*/ 6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" name="Freeform 1658">
                <a:extLst>
                  <a:ext uri="{FF2B5EF4-FFF2-40B4-BE49-F238E27FC236}">
                    <a16:creationId xmlns:a16="http://schemas.microsoft.com/office/drawing/2014/main" id="{C74D2042-9580-4966-8198-42FDA867B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1697"/>
                <a:ext cx="31" cy="31"/>
              </a:xfrm>
              <a:custGeom>
                <a:avLst/>
                <a:gdLst>
                  <a:gd name="T0" fmla="*/ 5 w 12"/>
                  <a:gd name="T1" fmla="*/ 12 h 12"/>
                  <a:gd name="T2" fmla="*/ 11 w 12"/>
                  <a:gd name="T3" fmla="*/ 6 h 12"/>
                  <a:gd name="T4" fmla="*/ 5 w 12"/>
                  <a:gd name="T5" fmla="*/ 0 h 12"/>
                  <a:gd name="T6" fmla="*/ 0 w 12"/>
                  <a:gd name="T7" fmla="*/ 6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9" y="12"/>
                      <a:pt x="11" y="10"/>
                      <a:pt x="11" y="6"/>
                    </a:cubicBezTo>
                    <a:cubicBezTo>
                      <a:pt x="12" y="2"/>
                      <a:pt x="10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" name="Freeform 1659">
                <a:extLst>
                  <a:ext uri="{FF2B5EF4-FFF2-40B4-BE49-F238E27FC236}">
                    <a16:creationId xmlns:a16="http://schemas.microsoft.com/office/drawing/2014/main" id="{4BCA90D0-702C-4994-9C18-AA1EB036C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" y="1697"/>
                <a:ext cx="32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5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5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" name="Freeform 1660">
                <a:extLst>
                  <a:ext uri="{FF2B5EF4-FFF2-40B4-BE49-F238E27FC236}">
                    <a16:creationId xmlns:a16="http://schemas.microsoft.com/office/drawing/2014/main" id="{EA2FA1A1-DF70-4785-8792-B27313AE3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7" y="1697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1 w 12"/>
                  <a:gd name="T7" fmla="*/ 7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11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1" y="7"/>
                    </a:cubicBezTo>
                    <a:cubicBezTo>
                      <a:pt x="1" y="10"/>
                      <a:pt x="3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" name="Freeform 1661">
                <a:extLst>
                  <a:ext uri="{FF2B5EF4-FFF2-40B4-BE49-F238E27FC236}">
                    <a16:creationId xmlns:a16="http://schemas.microsoft.com/office/drawing/2014/main" id="{E04449B8-D503-4E51-AF0E-073C04F5F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" y="1697"/>
                <a:ext cx="32" cy="31"/>
              </a:xfrm>
              <a:custGeom>
                <a:avLst/>
                <a:gdLst>
                  <a:gd name="T0" fmla="*/ 0 w 12"/>
                  <a:gd name="T1" fmla="*/ 6 h 12"/>
                  <a:gd name="T2" fmla="*/ 5 w 12"/>
                  <a:gd name="T3" fmla="*/ 12 h 12"/>
                  <a:gd name="T4" fmla="*/ 11 w 12"/>
                  <a:gd name="T5" fmla="*/ 6 h 12"/>
                  <a:gd name="T6" fmla="*/ 5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cubicBezTo>
                      <a:pt x="0" y="10"/>
                      <a:pt x="1" y="12"/>
                      <a:pt x="5" y="12"/>
                    </a:cubicBezTo>
                    <a:cubicBezTo>
                      <a:pt x="9" y="12"/>
                      <a:pt x="11" y="10"/>
                      <a:pt x="11" y="6"/>
                    </a:cubicBezTo>
                    <a:cubicBezTo>
                      <a:pt x="12" y="2"/>
                      <a:pt x="10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" name="Freeform 1662">
                <a:extLst>
                  <a:ext uri="{FF2B5EF4-FFF2-40B4-BE49-F238E27FC236}">
                    <a16:creationId xmlns:a16="http://schemas.microsoft.com/office/drawing/2014/main" id="{221489BC-9407-406B-9EBA-56DB74E06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1697"/>
                <a:ext cx="32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7 w 12"/>
                  <a:gd name="T5" fmla="*/ 12 h 12"/>
                  <a:gd name="T6" fmla="*/ 12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7" y="12"/>
                    </a:cubicBezTo>
                    <a:cubicBezTo>
                      <a:pt x="10" y="11"/>
                      <a:pt x="12" y="9"/>
                      <a:pt x="12" y="5"/>
                    </a:cubicBezTo>
                    <a:cubicBezTo>
                      <a:pt x="11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" name="Freeform 1663">
                <a:extLst>
                  <a:ext uri="{FF2B5EF4-FFF2-40B4-BE49-F238E27FC236}">
                    <a16:creationId xmlns:a16="http://schemas.microsoft.com/office/drawing/2014/main" id="{56FAC622-AEE8-4231-9BB3-A97F89689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6" y="1697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5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1" y="12"/>
                      <a:pt x="12" y="10"/>
                      <a:pt x="12" y="5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" name="Freeform 1664">
                <a:extLst>
                  <a:ext uri="{FF2B5EF4-FFF2-40B4-BE49-F238E27FC236}">
                    <a16:creationId xmlns:a16="http://schemas.microsoft.com/office/drawing/2014/main" id="{5BFAF67B-D2D5-47EB-A565-CD657837E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" y="1697"/>
                <a:ext cx="32" cy="31"/>
              </a:xfrm>
              <a:custGeom>
                <a:avLst/>
                <a:gdLst>
                  <a:gd name="T0" fmla="*/ 5 w 12"/>
                  <a:gd name="T1" fmla="*/ 12 h 12"/>
                  <a:gd name="T2" fmla="*/ 11 w 12"/>
                  <a:gd name="T3" fmla="*/ 5 h 12"/>
                  <a:gd name="T4" fmla="*/ 5 w 12"/>
                  <a:gd name="T5" fmla="*/ 0 h 12"/>
                  <a:gd name="T6" fmla="*/ 0 w 12"/>
                  <a:gd name="T7" fmla="*/ 6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10" y="12"/>
                      <a:pt x="12" y="10"/>
                      <a:pt x="11" y="5"/>
                    </a:cubicBezTo>
                    <a:cubicBezTo>
                      <a:pt x="11" y="2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" name="Freeform 1665">
                <a:extLst>
                  <a:ext uri="{FF2B5EF4-FFF2-40B4-BE49-F238E27FC236}">
                    <a16:creationId xmlns:a16="http://schemas.microsoft.com/office/drawing/2014/main" id="{59A3E085-C5AA-437B-A48B-A5C40AE7A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6" y="1697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5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" name="Freeform 1666">
                <a:extLst>
                  <a:ext uri="{FF2B5EF4-FFF2-40B4-BE49-F238E27FC236}">
                    <a16:creationId xmlns:a16="http://schemas.microsoft.com/office/drawing/2014/main" id="{BA41AFAC-0536-4C3E-8C30-17584D127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1" y="1697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1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" name="Freeform 1667">
                <a:extLst>
                  <a:ext uri="{FF2B5EF4-FFF2-40B4-BE49-F238E27FC236}">
                    <a16:creationId xmlns:a16="http://schemas.microsoft.com/office/drawing/2014/main" id="{3F4AD740-2EE5-4DC9-BD0D-D5AC58045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4" y="2120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1 w 12"/>
                  <a:gd name="T3" fmla="*/ 7 h 12"/>
                  <a:gd name="T4" fmla="*/ 7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1"/>
                      <a:pt x="0" y="3"/>
                      <a:pt x="1" y="7"/>
                    </a:cubicBezTo>
                    <a:cubicBezTo>
                      <a:pt x="1" y="10"/>
                      <a:pt x="3" y="12"/>
                      <a:pt x="7" y="12"/>
                    </a:cubicBezTo>
                    <a:cubicBezTo>
                      <a:pt x="11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" name="Freeform 1668">
                <a:extLst>
                  <a:ext uri="{FF2B5EF4-FFF2-40B4-BE49-F238E27FC236}">
                    <a16:creationId xmlns:a16="http://schemas.microsoft.com/office/drawing/2014/main" id="{BB23B3C8-4F1A-4035-93F2-1C5AD87C0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1" y="2120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7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1"/>
                      <a:pt x="12" y="7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0" name="Freeform 1669">
                <a:extLst>
                  <a:ext uri="{FF2B5EF4-FFF2-40B4-BE49-F238E27FC236}">
                    <a16:creationId xmlns:a16="http://schemas.microsoft.com/office/drawing/2014/main" id="{29310544-0537-4A33-A9DF-5ABCE1FA9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7" y="2120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6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" name="Freeform 1670">
                <a:extLst>
                  <a:ext uri="{FF2B5EF4-FFF2-40B4-BE49-F238E27FC236}">
                    <a16:creationId xmlns:a16="http://schemas.microsoft.com/office/drawing/2014/main" id="{41DD986E-BB91-49E2-8DEB-86399FD49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2120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5 w 12"/>
                  <a:gd name="T5" fmla="*/ 12 h 12"/>
                  <a:gd name="T6" fmla="*/ 11 w 12"/>
                  <a:gd name="T7" fmla="*/ 7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9" y="12"/>
                      <a:pt x="11" y="11"/>
                      <a:pt x="11" y="7"/>
                    </a:cubicBezTo>
                    <a:cubicBezTo>
                      <a:pt x="12" y="3"/>
                      <a:pt x="10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" name="Freeform 1671">
                <a:extLst>
                  <a:ext uri="{FF2B5EF4-FFF2-40B4-BE49-F238E27FC236}">
                    <a16:creationId xmlns:a16="http://schemas.microsoft.com/office/drawing/2014/main" id="{5F7B01B6-E898-4E75-B272-DCBB7E1CE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" y="2120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11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1"/>
                      <a:pt x="2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" name="Freeform 1672">
                <a:extLst>
                  <a:ext uri="{FF2B5EF4-FFF2-40B4-BE49-F238E27FC236}">
                    <a16:creationId xmlns:a16="http://schemas.microsoft.com/office/drawing/2014/main" id="{AB034CCD-D614-4CAB-A14E-5D3BAB0C0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8" y="2120"/>
                <a:ext cx="31" cy="31"/>
              </a:xfrm>
              <a:custGeom>
                <a:avLst/>
                <a:gdLst>
                  <a:gd name="T0" fmla="*/ 5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" name="Freeform 1673">
                <a:extLst>
                  <a:ext uri="{FF2B5EF4-FFF2-40B4-BE49-F238E27FC236}">
                    <a16:creationId xmlns:a16="http://schemas.microsoft.com/office/drawing/2014/main" id="{168C47AF-A55F-4147-893A-DCF48FA55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" y="2120"/>
                <a:ext cx="29" cy="31"/>
              </a:xfrm>
              <a:custGeom>
                <a:avLst/>
                <a:gdLst>
                  <a:gd name="T0" fmla="*/ 6 w 11"/>
                  <a:gd name="T1" fmla="*/ 0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6 h 12"/>
                  <a:gd name="T8" fmla="*/ 6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" name="Freeform 1674">
                <a:extLst>
                  <a:ext uri="{FF2B5EF4-FFF2-40B4-BE49-F238E27FC236}">
                    <a16:creationId xmlns:a16="http://schemas.microsoft.com/office/drawing/2014/main" id="{67F48CC2-66B3-46BF-BFE4-058BD3D89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5" y="2120"/>
                <a:ext cx="29" cy="31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6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" name="Freeform 1675">
                <a:extLst>
                  <a:ext uri="{FF2B5EF4-FFF2-40B4-BE49-F238E27FC236}">
                    <a16:creationId xmlns:a16="http://schemas.microsoft.com/office/drawing/2014/main" id="{11C770CF-3368-4299-B704-265320CF2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" y="2120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1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" name="Freeform 1676">
                <a:extLst>
                  <a:ext uri="{FF2B5EF4-FFF2-40B4-BE49-F238E27FC236}">
                    <a16:creationId xmlns:a16="http://schemas.microsoft.com/office/drawing/2014/main" id="{80D21929-9090-409B-BA4D-55BCA73C8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5" y="2120"/>
                <a:ext cx="31" cy="31"/>
              </a:xfrm>
              <a:custGeom>
                <a:avLst/>
                <a:gdLst>
                  <a:gd name="T0" fmla="*/ 5 w 12"/>
                  <a:gd name="T1" fmla="*/ 12 h 12"/>
                  <a:gd name="T2" fmla="*/ 11 w 12"/>
                  <a:gd name="T3" fmla="*/ 7 h 12"/>
                  <a:gd name="T4" fmla="*/ 6 w 12"/>
                  <a:gd name="T5" fmla="*/ 0 h 12"/>
                  <a:gd name="T6" fmla="*/ 0 w 12"/>
                  <a:gd name="T7" fmla="*/ 6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9" y="12"/>
                      <a:pt x="11" y="11"/>
                      <a:pt x="11" y="7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" name="Freeform 1677">
                <a:extLst>
                  <a:ext uri="{FF2B5EF4-FFF2-40B4-BE49-F238E27FC236}">
                    <a16:creationId xmlns:a16="http://schemas.microsoft.com/office/drawing/2014/main" id="{6B937698-E293-4408-BAF7-57D07A241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1" y="2120"/>
                <a:ext cx="29" cy="31"/>
              </a:xfrm>
              <a:custGeom>
                <a:avLst/>
                <a:gdLst>
                  <a:gd name="T0" fmla="*/ 5 w 11"/>
                  <a:gd name="T1" fmla="*/ 12 h 12"/>
                  <a:gd name="T2" fmla="*/ 11 w 11"/>
                  <a:gd name="T3" fmla="*/ 5 h 12"/>
                  <a:gd name="T4" fmla="*/ 5 w 11"/>
                  <a:gd name="T5" fmla="*/ 0 h 12"/>
                  <a:gd name="T6" fmla="*/ 0 w 11"/>
                  <a:gd name="T7" fmla="*/ 6 h 12"/>
                  <a:gd name="T8" fmla="*/ 5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2"/>
                    </a:moveTo>
                    <a:cubicBezTo>
                      <a:pt x="10" y="12"/>
                      <a:pt x="11" y="10"/>
                      <a:pt x="11" y="5"/>
                    </a:cubicBezTo>
                    <a:cubicBezTo>
                      <a:pt x="11" y="2"/>
                      <a:pt x="9" y="0"/>
                      <a:pt x="5" y="0"/>
                    </a:cubicBezTo>
                    <a:cubicBezTo>
                      <a:pt x="1" y="1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" name="Freeform 1678">
                <a:extLst>
                  <a:ext uri="{FF2B5EF4-FFF2-40B4-BE49-F238E27FC236}">
                    <a16:creationId xmlns:a16="http://schemas.microsoft.com/office/drawing/2014/main" id="{DFA5C1C1-7F3B-45E2-A9C7-8569008DB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5" y="2120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5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1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5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0" name="Freeform 1679">
                <a:extLst>
                  <a:ext uri="{FF2B5EF4-FFF2-40B4-BE49-F238E27FC236}">
                    <a16:creationId xmlns:a16="http://schemas.microsoft.com/office/drawing/2014/main" id="{9980E4B3-F979-4546-BA27-82E783771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2120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6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1" name="Freeform 1680">
                <a:extLst>
                  <a:ext uri="{FF2B5EF4-FFF2-40B4-BE49-F238E27FC236}">
                    <a16:creationId xmlns:a16="http://schemas.microsoft.com/office/drawing/2014/main" id="{9988A7B2-7BED-421C-8FF1-E60DE3AA9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" y="2120"/>
                <a:ext cx="29" cy="31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6 h 12"/>
                  <a:gd name="T4" fmla="*/ 6 w 11"/>
                  <a:gd name="T5" fmla="*/ 12 h 12"/>
                  <a:gd name="T6" fmla="*/ 11 w 11"/>
                  <a:gd name="T7" fmla="*/ 6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2" name="Freeform 1681">
                <a:extLst>
                  <a:ext uri="{FF2B5EF4-FFF2-40B4-BE49-F238E27FC236}">
                    <a16:creationId xmlns:a16="http://schemas.microsoft.com/office/drawing/2014/main" id="{E199083E-3B40-437D-9F0D-AAE416247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" y="2120"/>
                <a:ext cx="31" cy="31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7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7"/>
                    </a:cubicBezTo>
                    <a:cubicBezTo>
                      <a:pt x="12" y="2"/>
                      <a:pt x="11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3" name="Freeform 1682">
                <a:extLst>
                  <a:ext uri="{FF2B5EF4-FFF2-40B4-BE49-F238E27FC236}">
                    <a16:creationId xmlns:a16="http://schemas.microsoft.com/office/drawing/2014/main" id="{9614A579-66A4-47C0-AE92-807A2AA8D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2" y="2120"/>
                <a:ext cx="31" cy="31"/>
              </a:xfrm>
              <a:custGeom>
                <a:avLst/>
                <a:gdLst>
                  <a:gd name="T0" fmla="*/ 0 w 12"/>
                  <a:gd name="T1" fmla="*/ 6 h 12"/>
                  <a:gd name="T2" fmla="*/ 5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cubicBezTo>
                      <a:pt x="0" y="10"/>
                      <a:pt x="2" y="12"/>
                      <a:pt x="5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4" name="Freeform 1683">
                <a:extLst>
                  <a:ext uri="{FF2B5EF4-FFF2-40B4-BE49-F238E27FC236}">
                    <a16:creationId xmlns:a16="http://schemas.microsoft.com/office/drawing/2014/main" id="{87C17A43-DED3-4037-A2B1-878EA039B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1801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5 w 12"/>
                  <a:gd name="T5" fmla="*/ 12 h 12"/>
                  <a:gd name="T6" fmla="*/ 11 w 12"/>
                  <a:gd name="T7" fmla="*/ 6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1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10" y="12"/>
                      <a:pt x="12" y="10"/>
                      <a:pt x="11" y="6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" name="Freeform 1684">
                <a:extLst>
                  <a:ext uri="{FF2B5EF4-FFF2-40B4-BE49-F238E27FC236}">
                    <a16:creationId xmlns:a16="http://schemas.microsoft.com/office/drawing/2014/main" id="{C3C62C13-449C-49F0-B923-EF2A5A4C3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" y="180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5 w 12"/>
                  <a:gd name="T5" fmla="*/ 0 h 12"/>
                  <a:gd name="T6" fmla="*/ 0 w 12"/>
                  <a:gd name="T7" fmla="*/ 7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1" y="2"/>
                      <a:pt x="9" y="0"/>
                      <a:pt x="5" y="0"/>
                    </a:cubicBezTo>
                    <a:cubicBezTo>
                      <a:pt x="1" y="1"/>
                      <a:pt x="0" y="2"/>
                      <a:pt x="0" y="7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" name="Freeform 1685">
                <a:extLst>
                  <a:ext uri="{FF2B5EF4-FFF2-40B4-BE49-F238E27FC236}">
                    <a16:creationId xmlns:a16="http://schemas.microsoft.com/office/drawing/2014/main" id="{D6CCDE61-48FF-42B4-80F9-C70E73F19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" y="1697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2 w 12"/>
                  <a:gd name="T3" fmla="*/ 5 h 12"/>
                  <a:gd name="T4" fmla="*/ 6 w 12"/>
                  <a:gd name="T5" fmla="*/ 0 h 12"/>
                  <a:gd name="T6" fmla="*/ 0 w 12"/>
                  <a:gd name="T7" fmla="*/ 6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10" y="11"/>
                      <a:pt x="12" y="10"/>
                      <a:pt x="12" y="5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7" name="Freeform 1686">
                <a:extLst>
                  <a:ext uri="{FF2B5EF4-FFF2-40B4-BE49-F238E27FC236}">
                    <a16:creationId xmlns:a16="http://schemas.microsoft.com/office/drawing/2014/main" id="{E4F1EE7F-1CE6-4A8F-919C-326E550B2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2011"/>
                <a:ext cx="28" cy="31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6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9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8" name="Freeform 1687">
                <a:extLst>
                  <a:ext uri="{FF2B5EF4-FFF2-40B4-BE49-F238E27FC236}">
                    <a16:creationId xmlns:a16="http://schemas.microsoft.com/office/drawing/2014/main" id="{553C7E4A-2D8F-4217-AF8B-45D6E0B48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4" y="2011"/>
                <a:ext cx="32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9" name="Freeform 1688">
                <a:extLst>
                  <a:ext uri="{FF2B5EF4-FFF2-40B4-BE49-F238E27FC236}">
                    <a16:creationId xmlns:a16="http://schemas.microsoft.com/office/drawing/2014/main" id="{065E6896-A124-4EFD-9FF1-B6CBD3956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" y="201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0" name="Freeform 1689">
                <a:extLst>
                  <a:ext uri="{FF2B5EF4-FFF2-40B4-BE49-F238E27FC236}">
                    <a16:creationId xmlns:a16="http://schemas.microsoft.com/office/drawing/2014/main" id="{E3FF351B-0D75-46F8-B2BC-BFA9000D0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011"/>
                <a:ext cx="31" cy="31"/>
              </a:xfrm>
              <a:custGeom>
                <a:avLst/>
                <a:gdLst>
                  <a:gd name="T0" fmla="*/ 11 w 12"/>
                  <a:gd name="T1" fmla="*/ 5 h 12"/>
                  <a:gd name="T2" fmla="*/ 5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1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1" y="5"/>
                    </a:move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1" name="Freeform 1690">
                <a:extLst>
                  <a:ext uri="{FF2B5EF4-FFF2-40B4-BE49-F238E27FC236}">
                    <a16:creationId xmlns:a16="http://schemas.microsoft.com/office/drawing/2014/main" id="{0315FD98-7888-4B4F-8079-199C2A19C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1" y="201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5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1" y="12"/>
                      <a:pt x="12" y="9"/>
                      <a:pt x="12" y="5"/>
                    </a:cubicBezTo>
                    <a:cubicBezTo>
                      <a:pt x="12" y="1"/>
                      <a:pt x="9" y="0"/>
                      <a:pt x="5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1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2" name="Freeform 1691">
                <a:extLst>
                  <a:ext uri="{FF2B5EF4-FFF2-40B4-BE49-F238E27FC236}">
                    <a16:creationId xmlns:a16="http://schemas.microsoft.com/office/drawing/2014/main" id="{FC97787D-9DFF-4B92-B91D-1346AF1FC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7" y="2011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1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3" name="Freeform 1692">
                <a:extLst>
                  <a:ext uri="{FF2B5EF4-FFF2-40B4-BE49-F238E27FC236}">
                    <a16:creationId xmlns:a16="http://schemas.microsoft.com/office/drawing/2014/main" id="{6F6F9B27-71EF-4CE8-B651-2EEAF6586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201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1 w 12"/>
                  <a:gd name="T3" fmla="*/ 5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" name="Freeform 1693">
                <a:extLst>
                  <a:ext uri="{FF2B5EF4-FFF2-40B4-BE49-F238E27FC236}">
                    <a16:creationId xmlns:a16="http://schemas.microsoft.com/office/drawing/2014/main" id="{C956902A-AEE5-4F20-B031-3886B258F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" y="201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1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" name="Freeform 1694">
                <a:extLst>
                  <a:ext uri="{FF2B5EF4-FFF2-40B4-BE49-F238E27FC236}">
                    <a16:creationId xmlns:a16="http://schemas.microsoft.com/office/drawing/2014/main" id="{0EE32832-AEFD-4D23-A473-0BDFD7941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8" y="201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5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" name="Freeform 1695">
                <a:extLst>
                  <a:ext uri="{FF2B5EF4-FFF2-40B4-BE49-F238E27FC236}">
                    <a16:creationId xmlns:a16="http://schemas.microsoft.com/office/drawing/2014/main" id="{77CFE471-D096-44AC-972A-74BEE04D4E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" y="2011"/>
                <a:ext cx="29" cy="31"/>
              </a:xfrm>
              <a:custGeom>
                <a:avLst/>
                <a:gdLst>
                  <a:gd name="T0" fmla="*/ 5 w 11"/>
                  <a:gd name="T1" fmla="*/ 12 h 12"/>
                  <a:gd name="T2" fmla="*/ 11 w 11"/>
                  <a:gd name="T3" fmla="*/ 6 h 12"/>
                  <a:gd name="T4" fmla="*/ 6 w 11"/>
                  <a:gd name="T5" fmla="*/ 0 h 12"/>
                  <a:gd name="T6" fmla="*/ 0 w 11"/>
                  <a:gd name="T7" fmla="*/ 6 h 12"/>
                  <a:gd name="T8" fmla="*/ 5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2"/>
                    </a:move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1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" name="Freeform 1696">
                <a:extLst>
                  <a:ext uri="{FF2B5EF4-FFF2-40B4-BE49-F238E27FC236}">
                    <a16:creationId xmlns:a16="http://schemas.microsoft.com/office/drawing/2014/main" id="{F293F5B5-8609-4527-967A-0B78BB3A1D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5" y="2011"/>
                <a:ext cx="29" cy="31"/>
              </a:xfrm>
              <a:custGeom>
                <a:avLst/>
                <a:gdLst>
                  <a:gd name="T0" fmla="*/ 11 w 11"/>
                  <a:gd name="T1" fmla="*/ 5 h 12"/>
                  <a:gd name="T2" fmla="*/ 5 w 11"/>
                  <a:gd name="T3" fmla="*/ 0 h 12"/>
                  <a:gd name="T4" fmla="*/ 0 w 11"/>
                  <a:gd name="T5" fmla="*/ 6 h 12"/>
                  <a:gd name="T6" fmla="*/ 5 w 11"/>
                  <a:gd name="T7" fmla="*/ 12 h 12"/>
                  <a:gd name="T8" fmla="*/ 11 w 11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1" y="5"/>
                    </a:moveTo>
                    <a:cubicBezTo>
                      <a:pt x="11" y="2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10" y="12"/>
                      <a:pt x="11" y="10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" name="Oval 1697">
                <a:extLst>
                  <a:ext uri="{FF2B5EF4-FFF2-40B4-BE49-F238E27FC236}">
                    <a16:creationId xmlns:a16="http://schemas.microsoft.com/office/drawing/2014/main" id="{3A7A1E95-A9C2-4D14-AACE-864750C1F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9" y="201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" name="Freeform 1698">
                <a:extLst>
                  <a:ext uri="{FF2B5EF4-FFF2-40B4-BE49-F238E27FC236}">
                    <a16:creationId xmlns:a16="http://schemas.microsoft.com/office/drawing/2014/main" id="{96B0E98E-7F8E-4403-9068-E2351BB4C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5" y="201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1 w 12"/>
                  <a:gd name="T3" fmla="*/ 5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1"/>
                      <a:pt x="12" y="9"/>
                      <a:pt x="11" y="5"/>
                    </a:cubicBezTo>
                    <a:cubicBezTo>
                      <a:pt x="11" y="2"/>
                      <a:pt x="10" y="0"/>
                      <a:pt x="5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" name="Freeform 1699">
                <a:extLst>
                  <a:ext uri="{FF2B5EF4-FFF2-40B4-BE49-F238E27FC236}">
                    <a16:creationId xmlns:a16="http://schemas.microsoft.com/office/drawing/2014/main" id="{6BA4FE4F-AA22-4297-9DEF-F89BE256E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1" y="2011"/>
                <a:ext cx="29" cy="31"/>
              </a:xfrm>
              <a:custGeom>
                <a:avLst/>
                <a:gdLst>
                  <a:gd name="T0" fmla="*/ 5 w 11"/>
                  <a:gd name="T1" fmla="*/ 12 h 12"/>
                  <a:gd name="T2" fmla="*/ 11 w 11"/>
                  <a:gd name="T3" fmla="*/ 6 h 12"/>
                  <a:gd name="T4" fmla="*/ 5 w 11"/>
                  <a:gd name="T5" fmla="*/ 0 h 12"/>
                  <a:gd name="T6" fmla="*/ 0 w 11"/>
                  <a:gd name="T7" fmla="*/ 6 h 12"/>
                  <a:gd name="T8" fmla="*/ 5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2"/>
                    </a:moveTo>
                    <a:cubicBezTo>
                      <a:pt x="9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" name="Freeform 1700">
                <a:extLst>
                  <a:ext uri="{FF2B5EF4-FFF2-40B4-BE49-F238E27FC236}">
                    <a16:creationId xmlns:a16="http://schemas.microsoft.com/office/drawing/2014/main" id="{03565397-2790-45BD-9978-7F6D19D08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5" y="2011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2 w 12"/>
                  <a:gd name="T3" fmla="*/ 5 h 12"/>
                  <a:gd name="T4" fmla="*/ 6 w 12"/>
                  <a:gd name="T5" fmla="*/ 0 h 12"/>
                  <a:gd name="T6" fmla="*/ 0 w 12"/>
                  <a:gd name="T7" fmla="*/ 6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11" y="11"/>
                      <a:pt x="12" y="9"/>
                      <a:pt x="12" y="5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" name="Freeform 1701">
                <a:extLst>
                  <a:ext uri="{FF2B5EF4-FFF2-40B4-BE49-F238E27FC236}">
                    <a16:creationId xmlns:a16="http://schemas.microsoft.com/office/drawing/2014/main" id="{991F2DD5-701F-41AA-BA7A-D80F27D2D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2011"/>
                <a:ext cx="31" cy="31"/>
              </a:xfrm>
              <a:custGeom>
                <a:avLst/>
                <a:gdLst>
                  <a:gd name="T0" fmla="*/ 12 w 12"/>
                  <a:gd name="T1" fmla="*/ 5 h 12"/>
                  <a:gd name="T2" fmla="*/ 5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5"/>
                    </a:move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9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" name="Freeform 1702">
                <a:extLst>
                  <a:ext uri="{FF2B5EF4-FFF2-40B4-BE49-F238E27FC236}">
                    <a16:creationId xmlns:a16="http://schemas.microsoft.com/office/drawing/2014/main" id="{87B43B05-DA93-4F0B-8A03-1F09121E1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" y="2011"/>
                <a:ext cx="31" cy="31"/>
              </a:xfrm>
              <a:custGeom>
                <a:avLst/>
                <a:gdLst>
                  <a:gd name="T0" fmla="*/ 11 w 12"/>
                  <a:gd name="T1" fmla="*/ 5 h 12"/>
                  <a:gd name="T2" fmla="*/ 5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1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1" y="5"/>
                    </a:move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4" name="Freeform 1703">
                <a:extLst>
                  <a:ext uri="{FF2B5EF4-FFF2-40B4-BE49-F238E27FC236}">
                    <a16:creationId xmlns:a16="http://schemas.microsoft.com/office/drawing/2014/main" id="{25E89AC0-B83C-4D78-97E0-1B3E0F8A3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" y="2011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5" name="Freeform 1704">
                <a:extLst>
                  <a:ext uri="{FF2B5EF4-FFF2-40B4-BE49-F238E27FC236}">
                    <a16:creationId xmlns:a16="http://schemas.microsoft.com/office/drawing/2014/main" id="{C22E2FB2-A2B5-436B-B9B5-3048063D7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2" y="2011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5 h 12"/>
                  <a:gd name="T4" fmla="*/ 5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10"/>
                      <a:pt x="2" y="11"/>
                      <a:pt x="5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6" name="Freeform 1705">
                <a:extLst>
                  <a:ext uri="{FF2B5EF4-FFF2-40B4-BE49-F238E27FC236}">
                    <a16:creationId xmlns:a16="http://schemas.microsoft.com/office/drawing/2014/main" id="{3FF811F1-6C17-4967-9C16-178E316EA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" y="2011"/>
                <a:ext cx="28" cy="31"/>
              </a:xfrm>
              <a:custGeom>
                <a:avLst/>
                <a:gdLst>
                  <a:gd name="T0" fmla="*/ 5 w 11"/>
                  <a:gd name="T1" fmla="*/ 12 h 12"/>
                  <a:gd name="T2" fmla="*/ 11 w 11"/>
                  <a:gd name="T3" fmla="*/ 6 h 12"/>
                  <a:gd name="T4" fmla="*/ 6 w 11"/>
                  <a:gd name="T5" fmla="*/ 0 h 12"/>
                  <a:gd name="T6" fmla="*/ 0 w 11"/>
                  <a:gd name="T7" fmla="*/ 5 h 12"/>
                  <a:gd name="T8" fmla="*/ 5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2"/>
                    </a:move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"/>
                      <a:pt x="1" y="11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" name="Freeform 1706">
                <a:extLst>
                  <a:ext uri="{FF2B5EF4-FFF2-40B4-BE49-F238E27FC236}">
                    <a16:creationId xmlns:a16="http://schemas.microsoft.com/office/drawing/2014/main" id="{D72ABDDB-5E4A-49E0-B06E-E9D0D11FA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" y="2011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1 w 12"/>
                  <a:gd name="T7" fmla="*/ 5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1" y="2"/>
                      <a:pt x="1" y="5"/>
                    </a:cubicBezTo>
                    <a:cubicBezTo>
                      <a:pt x="0" y="10"/>
                      <a:pt x="2" y="11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" name="Freeform 1707">
                <a:extLst>
                  <a:ext uri="{FF2B5EF4-FFF2-40B4-BE49-F238E27FC236}">
                    <a16:creationId xmlns:a16="http://schemas.microsoft.com/office/drawing/2014/main" id="{CB87B15C-A901-43EE-A6AF-9F1A6C2AE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" y="2011"/>
                <a:ext cx="31" cy="31"/>
              </a:xfrm>
              <a:custGeom>
                <a:avLst/>
                <a:gdLst>
                  <a:gd name="T0" fmla="*/ 5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5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"/>
                      <a:pt x="2" y="11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" name="Freeform 1708">
                <a:extLst>
                  <a:ext uri="{FF2B5EF4-FFF2-40B4-BE49-F238E27FC236}">
                    <a16:creationId xmlns:a16="http://schemas.microsoft.com/office/drawing/2014/main" id="{C6556E6F-18BD-49A2-A6A5-E342CB77C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" y="2011"/>
                <a:ext cx="28" cy="31"/>
              </a:xfrm>
              <a:custGeom>
                <a:avLst/>
                <a:gdLst>
                  <a:gd name="T0" fmla="*/ 6 w 11"/>
                  <a:gd name="T1" fmla="*/ 0 h 12"/>
                  <a:gd name="T2" fmla="*/ 0 w 11"/>
                  <a:gd name="T3" fmla="*/ 5 h 12"/>
                  <a:gd name="T4" fmla="*/ 5 w 11"/>
                  <a:gd name="T5" fmla="*/ 12 h 12"/>
                  <a:gd name="T6" fmla="*/ 11 w 11"/>
                  <a:gd name="T7" fmla="*/ 6 h 12"/>
                  <a:gd name="T8" fmla="*/ 6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10"/>
                      <a:pt x="1" y="11"/>
                      <a:pt x="5" y="12"/>
                    </a:cubicBez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" name="Freeform 1709">
                <a:extLst>
                  <a:ext uri="{FF2B5EF4-FFF2-40B4-BE49-F238E27FC236}">
                    <a16:creationId xmlns:a16="http://schemas.microsoft.com/office/drawing/2014/main" id="{7FBA86E4-8819-4E35-B53A-AF28D2AFD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" y="2011"/>
                <a:ext cx="31" cy="31"/>
              </a:xfrm>
              <a:custGeom>
                <a:avLst/>
                <a:gdLst>
                  <a:gd name="T0" fmla="*/ 7 w 12"/>
                  <a:gd name="T1" fmla="*/ 0 h 12"/>
                  <a:gd name="T2" fmla="*/ 1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7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cubicBezTo>
                      <a:pt x="2" y="0"/>
                      <a:pt x="0" y="2"/>
                      <a:pt x="1" y="6"/>
                    </a:cubicBezTo>
                    <a:cubicBezTo>
                      <a:pt x="1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" name="Freeform 1710">
                <a:extLst>
                  <a:ext uri="{FF2B5EF4-FFF2-40B4-BE49-F238E27FC236}">
                    <a16:creationId xmlns:a16="http://schemas.microsoft.com/office/drawing/2014/main" id="{C691DA74-0028-4239-9FAF-03A3A19CE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2011"/>
                <a:ext cx="31" cy="31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7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cubicBezTo>
                      <a:pt x="0" y="10"/>
                      <a:pt x="2" y="11"/>
                      <a:pt x="6" y="12"/>
                    </a:cubicBezTo>
                    <a:cubicBezTo>
                      <a:pt x="10" y="12"/>
                      <a:pt x="12" y="10"/>
                      <a:pt x="12" y="7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" name="Freeform 1711">
                <a:extLst>
                  <a:ext uri="{FF2B5EF4-FFF2-40B4-BE49-F238E27FC236}">
                    <a16:creationId xmlns:a16="http://schemas.microsoft.com/office/drawing/2014/main" id="{B18C54FB-C5E0-414B-A573-BC7AB34AD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" y="2011"/>
                <a:ext cx="31" cy="31"/>
              </a:xfrm>
              <a:custGeom>
                <a:avLst/>
                <a:gdLst>
                  <a:gd name="T0" fmla="*/ 5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5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"/>
                      <a:pt x="1" y="11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" name="Freeform 1712">
                <a:extLst>
                  <a:ext uri="{FF2B5EF4-FFF2-40B4-BE49-F238E27FC236}">
                    <a16:creationId xmlns:a16="http://schemas.microsoft.com/office/drawing/2014/main" id="{C06F9737-734F-4587-A709-371E67AD9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2011"/>
                <a:ext cx="28" cy="31"/>
              </a:xfrm>
              <a:custGeom>
                <a:avLst/>
                <a:gdLst>
                  <a:gd name="T0" fmla="*/ 6 w 11"/>
                  <a:gd name="T1" fmla="*/ 12 h 12"/>
                  <a:gd name="T2" fmla="*/ 11 w 11"/>
                  <a:gd name="T3" fmla="*/ 5 h 12"/>
                  <a:gd name="T4" fmla="*/ 5 w 11"/>
                  <a:gd name="T5" fmla="*/ 0 h 12"/>
                  <a:gd name="T6" fmla="*/ 0 w 11"/>
                  <a:gd name="T7" fmla="*/ 6 h 12"/>
                  <a:gd name="T8" fmla="*/ 6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12"/>
                    </a:moveTo>
                    <a:cubicBezTo>
                      <a:pt x="10" y="11"/>
                      <a:pt x="11" y="9"/>
                      <a:pt x="11" y="5"/>
                    </a:cubicBezTo>
                    <a:cubicBezTo>
                      <a:pt x="11" y="2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" name="Freeform 1713">
                <a:extLst>
                  <a:ext uri="{FF2B5EF4-FFF2-40B4-BE49-F238E27FC236}">
                    <a16:creationId xmlns:a16="http://schemas.microsoft.com/office/drawing/2014/main" id="{ECFC152D-845C-49BB-BC75-49255A334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" y="2011"/>
                <a:ext cx="32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1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" name="Freeform 1714">
                <a:extLst>
                  <a:ext uri="{FF2B5EF4-FFF2-40B4-BE49-F238E27FC236}">
                    <a16:creationId xmlns:a16="http://schemas.microsoft.com/office/drawing/2014/main" id="{E19D60F2-4E33-427C-B7D4-DCADAE37C6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4" y="1801"/>
                <a:ext cx="32" cy="31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7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cubicBezTo>
                      <a:pt x="12" y="2"/>
                      <a:pt x="10" y="0"/>
                      <a:pt x="6" y="0"/>
                    </a:cubicBezTo>
                    <a:cubicBezTo>
                      <a:pt x="2" y="1"/>
                      <a:pt x="0" y="2"/>
                      <a:pt x="0" y="7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" name="Freeform 1715">
                <a:extLst>
                  <a:ext uri="{FF2B5EF4-FFF2-40B4-BE49-F238E27FC236}">
                    <a16:creationId xmlns:a16="http://schemas.microsoft.com/office/drawing/2014/main" id="{8D417D14-A7BA-47EA-AEB3-9A49A13A8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1801"/>
                <a:ext cx="28" cy="31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7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1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9" y="12"/>
                      <a:pt x="11" y="11"/>
                      <a:pt x="11" y="7"/>
                    </a:cubicBezTo>
                    <a:cubicBezTo>
                      <a:pt x="11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" name="Freeform 1716">
                <a:extLst>
                  <a:ext uri="{FF2B5EF4-FFF2-40B4-BE49-F238E27FC236}">
                    <a16:creationId xmlns:a16="http://schemas.microsoft.com/office/drawing/2014/main" id="{3FFFC048-E10C-407E-9326-2DCA593D3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7" y="1907"/>
                <a:ext cx="31" cy="29"/>
              </a:xfrm>
              <a:custGeom>
                <a:avLst/>
                <a:gdLst>
                  <a:gd name="T0" fmla="*/ 6 w 12"/>
                  <a:gd name="T1" fmla="*/ 0 h 11"/>
                  <a:gd name="T2" fmla="*/ 1 w 12"/>
                  <a:gd name="T3" fmla="*/ 6 h 11"/>
                  <a:gd name="T4" fmla="*/ 7 w 12"/>
                  <a:gd name="T5" fmla="*/ 11 h 11"/>
                  <a:gd name="T6" fmla="*/ 12 w 12"/>
                  <a:gd name="T7" fmla="*/ 6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2"/>
                      <a:pt x="1" y="6"/>
                    </a:cubicBezTo>
                    <a:cubicBezTo>
                      <a:pt x="1" y="10"/>
                      <a:pt x="2" y="11"/>
                      <a:pt x="7" y="11"/>
                    </a:cubicBez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8" name="Freeform 1717">
                <a:extLst>
                  <a:ext uri="{FF2B5EF4-FFF2-40B4-BE49-F238E27FC236}">
                    <a16:creationId xmlns:a16="http://schemas.microsoft.com/office/drawing/2014/main" id="{EF8AECB6-6033-427E-8C06-747EACC1E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" y="1907"/>
                <a:ext cx="32" cy="29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6 h 11"/>
                  <a:gd name="T4" fmla="*/ 6 w 12"/>
                  <a:gd name="T5" fmla="*/ 11 h 11"/>
                  <a:gd name="T6" fmla="*/ 12 w 12"/>
                  <a:gd name="T7" fmla="*/ 6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9" name="Freeform 1718">
                <a:extLst>
                  <a:ext uri="{FF2B5EF4-FFF2-40B4-BE49-F238E27FC236}">
                    <a16:creationId xmlns:a16="http://schemas.microsoft.com/office/drawing/2014/main" id="{4095410F-7616-45EE-BF5F-9760E2175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1907"/>
                <a:ext cx="31" cy="29"/>
              </a:xfrm>
              <a:custGeom>
                <a:avLst/>
                <a:gdLst>
                  <a:gd name="T0" fmla="*/ 6 w 12"/>
                  <a:gd name="T1" fmla="*/ 11 h 11"/>
                  <a:gd name="T2" fmla="*/ 11 w 12"/>
                  <a:gd name="T3" fmla="*/ 5 h 11"/>
                  <a:gd name="T4" fmla="*/ 5 w 12"/>
                  <a:gd name="T5" fmla="*/ 0 h 11"/>
                  <a:gd name="T6" fmla="*/ 0 w 12"/>
                  <a:gd name="T7" fmla="*/ 6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2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0" name="Freeform 1719">
                <a:extLst>
                  <a:ext uri="{FF2B5EF4-FFF2-40B4-BE49-F238E27FC236}">
                    <a16:creationId xmlns:a16="http://schemas.microsoft.com/office/drawing/2014/main" id="{33967AE7-44FE-4DD7-B5F7-A969270C5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1907"/>
                <a:ext cx="28" cy="31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6 h 12"/>
                  <a:gd name="T4" fmla="*/ 6 w 11"/>
                  <a:gd name="T5" fmla="*/ 11 h 12"/>
                  <a:gd name="T6" fmla="*/ 11 w 11"/>
                  <a:gd name="T7" fmla="*/ 5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6" y="11"/>
                    </a:cubicBezTo>
                    <a:cubicBezTo>
                      <a:pt x="10" y="11"/>
                      <a:pt x="11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1" name="Freeform 1720">
                <a:extLst>
                  <a:ext uri="{FF2B5EF4-FFF2-40B4-BE49-F238E27FC236}">
                    <a16:creationId xmlns:a16="http://schemas.microsoft.com/office/drawing/2014/main" id="{E0A4C32F-DEBD-4E3F-91CC-CE321E4D6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4" y="1905"/>
                <a:ext cx="32" cy="31"/>
              </a:xfrm>
              <a:custGeom>
                <a:avLst/>
                <a:gdLst>
                  <a:gd name="T0" fmla="*/ 7 w 12"/>
                  <a:gd name="T1" fmla="*/ 1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7 h 12"/>
                  <a:gd name="T8" fmla="*/ 7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"/>
                    </a:moveTo>
                    <a:cubicBezTo>
                      <a:pt x="2" y="0"/>
                      <a:pt x="0" y="2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1"/>
                      <a:pt x="12" y="7"/>
                    </a:cubicBezTo>
                    <a:cubicBezTo>
                      <a:pt x="12" y="3"/>
                      <a:pt x="11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2" name="Freeform 1721">
                <a:extLst>
                  <a:ext uri="{FF2B5EF4-FFF2-40B4-BE49-F238E27FC236}">
                    <a16:creationId xmlns:a16="http://schemas.microsoft.com/office/drawing/2014/main" id="{C435D9BB-289E-45E9-BD61-C0B2376E2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" y="1907"/>
                <a:ext cx="31" cy="31"/>
              </a:xfrm>
              <a:custGeom>
                <a:avLst/>
                <a:gdLst>
                  <a:gd name="T0" fmla="*/ 5 w 12"/>
                  <a:gd name="T1" fmla="*/ 11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5 h 12"/>
                  <a:gd name="T8" fmla="*/ 5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1"/>
                    </a:moveTo>
                    <a:cubicBezTo>
                      <a:pt x="9" y="12"/>
                      <a:pt x="11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3" name="Freeform 1722">
                <a:extLst>
                  <a:ext uri="{FF2B5EF4-FFF2-40B4-BE49-F238E27FC236}">
                    <a16:creationId xmlns:a16="http://schemas.microsoft.com/office/drawing/2014/main" id="{DB1EF5A2-E021-4590-A72A-07C829BCA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1907"/>
                <a:ext cx="28" cy="31"/>
              </a:xfrm>
              <a:custGeom>
                <a:avLst/>
                <a:gdLst>
                  <a:gd name="T0" fmla="*/ 5 w 11"/>
                  <a:gd name="T1" fmla="*/ 11 h 12"/>
                  <a:gd name="T2" fmla="*/ 11 w 11"/>
                  <a:gd name="T3" fmla="*/ 5 h 12"/>
                  <a:gd name="T4" fmla="*/ 5 w 11"/>
                  <a:gd name="T5" fmla="*/ 0 h 12"/>
                  <a:gd name="T6" fmla="*/ 0 w 11"/>
                  <a:gd name="T7" fmla="*/ 5 h 12"/>
                  <a:gd name="T8" fmla="*/ 5 w 11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1"/>
                    </a:moveTo>
                    <a:cubicBezTo>
                      <a:pt x="10" y="12"/>
                      <a:pt x="11" y="10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4" name="Freeform 1723">
                <a:extLst>
                  <a:ext uri="{FF2B5EF4-FFF2-40B4-BE49-F238E27FC236}">
                    <a16:creationId xmlns:a16="http://schemas.microsoft.com/office/drawing/2014/main" id="{5B3B8E39-3CB3-4ACD-9F2D-FD296F4F2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1" y="1907"/>
                <a:ext cx="31" cy="29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6 h 11"/>
                  <a:gd name="T4" fmla="*/ 6 w 12"/>
                  <a:gd name="T5" fmla="*/ 0 h 11"/>
                  <a:gd name="T6" fmla="*/ 0 w 12"/>
                  <a:gd name="T7" fmla="*/ 6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5" name="Freeform 1724">
                <a:extLst>
                  <a:ext uri="{FF2B5EF4-FFF2-40B4-BE49-F238E27FC236}">
                    <a16:creationId xmlns:a16="http://schemas.microsoft.com/office/drawing/2014/main" id="{4AE7C9E4-DF90-45F2-8B0D-6864C9D34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7" y="1907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5 h 12"/>
                  <a:gd name="T4" fmla="*/ 5 w 12"/>
                  <a:gd name="T5" fmla="*/ 11 h 12"/>
                  <a:gd name="T6" fmla="*/ 12 w 12"/>
                  <a:gd name="T7" fmla="*/ 5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ubicBezTo>
                      <a:pt x="10" y="12"/>
                      <a:pt x="12" y="10"/>
                      <a:pt x="12" y="5"/>
                    </a:cubicBezTo>
                    <a:cubicBezTo>
                      <a:pt x="11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6" name="Freeform 1725">
                <a:extLst>
                  <a:ext uri="{FF2B5EF4-FFF2-40B4-BE49-F238E27FC236}">
                    <a16:creationId xmlns:a16="http://schemas.microsoft.com/office/drawing/2014/main" id="{B9ECA464-4EBD-4BEA-813A-33B0A0B4E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907"/>
                <a:ext cx="28" cy="29"/>
              </a:xfrm>
              <a:custGeom>
                <a:avLst/>
                <a:gdLst>
                  <a:gd name="T0" fmla="*/ 6 w 11"/>
                  <a:gd name="T1" fmla="*/ 11 h 11"/>
                  <a:gd name="T2" fmla="*/ 11 w 11"/>
                  <a:gd name="T3" fmla="*/ 6 h 11"/>
                  <a:gd name="T4" fmla="*/ 5 w 11"/>
                  <a:gd name="T5" fmla="*/ 0 h 11"/>
                  <a:gd name="T6" fmla="*/ 0 w 11"/>
                  <a:gd name="T7" fmla="*/ 6 h 11"/>
                  <a:gd name="T8" fmla="*/ 6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6" y="11"/>
                    </a:moveTo>
                    <a:cubicBezTo>
                      <a:pt x="10" y="11"/>
                      <a:pt x="11" y="10"/>
                      <a:pt x="11" y="6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7" name="Freeform 1726">
                <a:extLst>
                  <a:ext uri="{FF2B5EF4-FFF2-40B4-BE49-F238E27FC236}">
                    <a16:creationId xmlns:a16="http://schemas.microsoft.com/office/drawing/2014/main" id="{66F8FE5E-9BFC-4293-9B2E-EE3203ADD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" y="1907"/>
                <a:ext cx="31" cy="29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5 h 11"/>
                  <a:gd name="T4" fmla="*/ 6 w 12"/>
                  <a:gd name="T5" fmla="*/ 0 h 11"/>
                  <a:gd name="T6" fmla="*/ 0 w 12"/>
                  <a:gd name="T7" fmla="*/ 6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1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1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8" name="Freeform 1727">
                <a:extLst>
                  <a:ext uri="{FF2B5EF4-FFF2-40B4-BE49-F238E27FC236}">
                    <a16:creationId xmlns:a16="http://schemas.microsoft.com/office/drawing/2014/main" id="{B4797BF2-E11B-41E1-8DDF-3A26E4C01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8" y="1905"/>
                <a:ext cx="31" cy="33"/>
              </a:xfrm>
              <a:custGeom>
                <a:avLst/>
                <a:gdLst>
                  <a:gd name="T0" fmla="*/ 6 w 12"/>
                  <a:gd name="T1" fmla="*/ 12 h 13"/>
                  <a:gd name="T2" fmla="*/ 12 w 12"/>
                  <a:gd name="T3" fmla="*/ 6 h 13"/>
                  <a:gd name="T4" fmla="*/ 5 w 12"/>
                  <a:gd name="T5" fmla="*/ 1 h 13"/>
                  <a:gd name="T6" fmla="*/ 0 w 12"/>
                  <a:gd name="T7" fmla="*/ 7 h 13"/>
                  <a:gd name="T8" fmla="*/ 6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3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9" name="Freeform 1728">
                <a:extLst>
                  <a:ext uri="{FF2B5EF4-FFF2-40B4-BE49-F238E27FC236}">
                    <a16:creationId xmlns:a16="http://schemas.microsoft.com/office/drawing/2014/main" id="{0C774A28-5ADC-4C56-A027-4DCC8FBA5E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" y="1907"/>
                <a:ext cx="31" cy="29"/>
              </a:xfrm>
              <a:custGeom>
                <a:avLst/>
                <a:gdLst>
                  <a:gd name="T0" fmla="*/ 5 w 12"/>
                  <a:gd name="T1" fmla="*/ 11 h 11"/>
                  <a:gd name="T2" fmla="*/ 11 w 12"/>
                  <a:gd name="T3" fmla="*/ 6 h 11"/>
                  <a:gd name="T4" fmla="*/ 5 w 12"/>
                  <a:gd name="T5" fmla="*/ 0 h 11"/>
                  <a:gd name="T6" fmla="*/ 0 w 12"/>
                  <a:gd name="T7" fmla="*/ 6 h 11"/>
                  <a:gd name="T8" fmla="*/ 5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5" y="11"/>
                    </a:moveTo>
                    <a:cubicBezTo>
                      <a:pt x="9" y="11"/>
                      <a:pt x="11" y="10"/>
                      <a:pt x="11" y="6"/>
                    </a:cubicBezTo>
                    <a:cubicBezTo>
                      <a:pt x="12" y="1"/>
                      <a:pt x="10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0" name="Freeform 1729">
                <a:extLst>
                  <a:ext uri="{FF2B5EF4-FFF2-40B4-BE49-F238E27FC236}">
                    <a16:creationId xmlns:a16="http://schemas.microsoft.com/office/drawing/2014/main" id="{FF21E7D3-B326-4EA3-BB15-D699D77ED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5" y="1907"/>
                <a:ext cx="29" cy="29"/>
              </a:xfrm>
              <a:custGeom>
                <a:avLst/>
                <a:gdLst>
                  <a:gd name="T0" fmla="*/ 5 w 11"/>
                  <a:gd name="T1" fmla="*/ 0 h 11"/>
                  <a:gd name="T2" fmla="*/ 0 w 11"/>
                  <a:gd name="T3" fmla="*/ 5 h 11"/>
                  <a:gd name="T4" fmla="*/ 5 w 11"/>
                  <a:gd name="T5" fmla="*/ 11 h 11"/>
                  <a:gd name="T6" fmla="*/ 11 w 11"/>
                  <a:gd name="T7" fmla="*/ 6 h 11"/>
                  <a:gd name="T8" fmla="*/ 5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5" y="0"/>
                    </a:moveTo>
                    <a:cubicBezTo>
                      <a:pt x="1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ubicBezTo>
                      <a:pt x="9" y="11"/>
                      <a:pt x="11" y="10"/>
                      <a:pt x="11" y="6"/>
                    </a:cubicBezTo>
                    <a:cubicBezTo>
                      <a:pt x="11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1" name="Freeform 1730">
                <a:extLst>
                  <a:ext uri="{FF2B5EF4-FFF2-40B4-BE49-F238E27FC236}">
                    <a16:creationId xmlns:a16="http://schemas.microsoft.com/office/drawing/2014/main" id="{F98E84B9-98E8-4E1F-A014-BC0C52F391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" y="1907"/>
                <a:ext cx="31" cy="29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5 h 11"/>
                  <a:gd name="T4" fmla="*/ 5 w 12"/>
                  <a:gd name="T5" fmla="*/ 0 h 11"/>
                  <a:gd name="T6" fmla="*/ 0 w 12"/>
                  <a:gd name="T7" fmla="*/ 6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2" y="9"/>
                      <a:pt x="12" y="5"/>
                    </a:cubicBezTo>
                    <a:cubicBezTo>
                      <a:pt x="12" y="1"/>
                      <a:pt x="9" y="0"/>
                      <a:pt x="5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2" name="Freeform 1731">
                <a:extLst>
                  <a:ext uri="{FF2B5EF4-FFF2-40B4-BE49-F238E27FC236}">
                    <a16:creationId xmlns:a16="http://schemas.microsoft.com/office/drawing/2014/main" id="{6B69ADEB-B3FA-4894-830E-100E455D3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5" y="1905"/>
                <a:ext cx="31" cy="31"/>
              </a:xfrm>
              <a:custGeom>
                <a:avLst/>
                <a:gdLst>
                  <a:gd name="T0" fmla="*/ 7 w 12"/>
                  <a:gd name="T1" fmla="*/ 1 h 12"/>
                  <a:gd name="T2" fmla="*/ 0 w 12"/>
                  <a:gd name="T3" fmla="*/ 7 h 12"/>
                  <a:gd name="T4" fmla="*/ 5 w 12"/>
                  <a:gd name="T5" fmla="*/ 12 h 12"/>
                  <a:gd name="T6" fmla="*/ 11 w 12"/>
                  <a:gd name="T7" fmla="*/ 7 h 12"/>
                  <a:gd name="T8" fmla="*/ 7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"/>
                    </a:moveTo>
                    <a:cubicBezTo>
                      <a:pt x="2" y="0"/>
                      <a:pt x="0" y="2"/>
                      <a:pt x="0" y="7"/>
                    </a:cubicBezTo>
                    <a:cubicBezTo>
                      <a:pt x="0" y="11"/>
                      <a:pt x="1" y="12"/>
                      <a:pt x="5" y="12"/>
                    </a:cubicBezTo>
                    <a:cubicBezTo>
                      <a:pt x="10" y="12"/>
                      <a:pt x="11" y="11"/>
                      <a:pt x="11" y="7"/>
                    </a:cubicBezTo>
                    <a:cubicBezTo>
                      <a:pt x="12" y="3"/>
                      <a:pt x="10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3" name="Freeform 1732">
                <a:extLst>
                  <a:ext uri="{FF2B5EF4-FFF2-40B4-BE49-F238E27FC236}">
                    <a16:creationId xmlns:a16="http://schemas.microsoft.com/office/drawing/2014/main" id="{485B4935-B87B-4215-BB14-8A6EDA6A0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1907"/>
                <a:ext cx="31" cy="31"/>
              </a:xfrm>
              <a:custGeom>
                <a:avLst/>
                <a:gdLst>
                  <a:gd name="T0" fmla="*/ 7 w 12"/>
                  <a:gd name="T1" fmla="*/ 0 h 12"/>
                  <a:gd name="T2" fmla="*/ 1 w 12"/>
                  <a:gd name="T3" fmla="*/ 5 h 12"/>
                  <a:gd name="T4" fmla="*/ 6 w 12"/>
                  <a:gd name="T5" fmla="*/ 11 h 12"/>
                  <a:gd name="T6" fmla="*/ 12 w 12"/>
                  <a:gd name="T7" fmla="*/ 6 h 12"/>
                  <a:gd name="T8" fmla="*/ 7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cubicBezTo>
                      <a:pt x="3" y="0"/>
                      <a:pt x="1" y="1"/>
                      <a:pt x="1" y="5"/>
                    </a:cubicBezTo>
                    <a:cubicBezTo>
                      <a:pt x="0" y="9"/>
                      <a:pt x="2" y="11"/>
                      <a:pt x="6" y="11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4" name="Freeform 1733">
                <a:extLst>
                  <a:ext uri="{FF2B5EF4-FFF2-40B4-BE49-F238E27FC236}">
                    <a16:creationId xmlns:a16="http://schemas.microsoft.com/office/drawing/2014/main" id="{E4E80318-31FB-4E57-9E41-E5F53CBCD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" y="1801"/>
                <a:ext cx="32" cy="31"/>
              </a:xfrm>
              <a:custGeom>
                <a:avLst/>
                <a:gdLst>
                  <a:gd name="T0" fmla="*/ 12 w 12"/>
                  <a:gd name="T1" fmla="*/ 5 h 12"/>
                  <a:gd name="T2" fmla="*/ 5 w 12"/>
                  <a:gd name="T3" fmla="*/ 0 h 12"/>
                  <a:gd name="T4" fmla="*/ 0 w 12"/>
                  <a:gd name="T5" fmla="*/ 7 h 12"/>
                  <a:gd name="T6" fmla="*/ 6 w 12"/>
                  <a:gd name="T7" fmla="*/ 12 h 12"/>
                  <a:gd name="T8" fmla="*/ 12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5"/>
                    </a:moveTo>
                    <a:cubicBezTo>
                      <a:pt x="11" y="2"/>
                      <a:pt x="9" y="0"/>
                      <a:pt x="5" y="0"/>
                    </a:cubicBezTo>
                    <a:cubicBezTo>
                      <a:pt x="2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5" name="Freeform 1734">
                <a:extLst>
                  <a:ext uri="{FF2B5EF4-FFF2-40B4-BE49-F238E27FC236}">
                    <a16:creationId xmlns:a16="http://schemas.microsoft.com/office/drawing/2014/main" id="{EBB66C1C-5836-4B46-975F-804BB0A7B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1065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2 w 12"/>
                  <a:gd name="T3" fmla="*/ 5 h 12"/>
                  <a:gd name="T4" fmla="*/ 6 w 12"/>
                  <a:gd name="T5" fmla="*/ 0 h 12"/>
                  <a:gd name="T6" fmla="*/ 0 w 12"/>
                  <a:gd name="T7" fmla="*/ 6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11" y="12"/>
                      <a:pt x="12" y="10"/>
                      <a:pt x="12" y="5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6" name="Freeform 1735">
                <a:extLst>
                  <a:ext uri="{FF2B5EF4-FFF2-40B4-BE49-F238E27FC236}">
                    <a16:creationId xmlns:a16="http://schemas.microsoft.com/office/drawing/2014/main" id="{5870E40A-F2F7-4BDD-B1F6-EAA34DD50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" y="1065"/>
                <a:ext cx="29" cy="31"/>
              </a:xfrm>
              <a:custGeom>
                <a:avLst/>
                <a:gdLst>
                  <a:gd name="T0" fmla="*/ 6 w 11"/>
                  <a:gd name="T1" fmla="*/ 0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7 h 12"/>
                  <a:gd name="T8" fmla="*/ 6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9" y="12"/>
                      <a:pt x="11" y="11"/>
                      <a:pt x="11" y="7"/>
                    </a:cubicBezTo>
                    <a:cubicBezTo>
                      <a:pt x="11" y="3"/>
                      <a:pt x="10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" name="Freeform 1736">
                <a:extLst>
                  <a:ext uri="{FF2B5EF4-FFF2-40B4-BE49-F238E27FC236}">
                    <a16:creationId xmlns:a16="http://schemas.microsoft.com/office/drawing/2014/main" id="{CCBC0032-100C-4FFF-A6EA-90111EAD0E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" y="1065"/>
                <a:ext cx="31" cy="31"/>
              </a:xfrm>
              <a:custGeom>
                <a:avLst/>
                <a:gdLst>
                  <a:gd name="T0" fmla="*/ 7 w 12"/>
                  <a:gd name="T1" fmla="*/ 0 h 12"/>
                  <a:gd name="T2" fmla="*/ 0 w 12"/>
                  <a:gd name="T3" fmla="*/ 6 h 12"/>
                  <a:gd name="T4" fmla="*/ 5 w 12"/>
                  <a:gd name="T5" fmla="*/ 12 h 12"/>
                  <a:gd name="T6" fmla="*/ 11 w 12"/>
                  <a:gd name="T7" fmla="*/ 7 h 12"/>
                  <a:gd name="T8" fmla="*/ 7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10" y="12"/>
                      <a:pt x="11" y="11"/>
                      <a:pt x="11" y="7"/>
                    </a:cubicBezTo>
                    <a:cubicBezTo>
                      <a:pt x="12" y="3"/>
                      <a:pt x="10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8" name="Freeform 1737">
                <a:extLst>
                  <a:ext uri="{FF2B5EF4-FFF2-40B4-BE49-F238E27FC236}">
                    <a16:creationId xmlns:a16="http://schemas.microsoft.com/office/drawing/2014/main" id="{E5351091-AD01-4E58-9CA2-95EBDFC13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5" y="1065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2" y="1"/>
                      <a:pt x="0" y="3"/>
                      <a:pt x="0" y="7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5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9" name="Freeform 1738">
                <a:extLst>
                  <a:ext uri="{FF2B5EF4-FFF2-40B4-BE49-F238E27FC236}">
                    <a16:creationId xmlns:a16="http://schemas.microsoft.com/office/drawing/2014/main" id="{57FC588F-99BD-4626-94F1-BC56A978A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8" y="1065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1 w 12"/>
                  <a:gd name="T7" fmla="*/ 7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11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1"/>
                      <a:pt x="0" y="3"/>
                      <a:pt x="1" y="7"/>
                    </a:cubicBezTo>
                    <a:cubicBezTo>
                      <a:pt x="1" y="10"/>
                      <a:pt x="3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0" name="Freeform 1739">
                <a:extLst>
                  <a:ext uri="{FF2B5EF4-FFF2-40B4-BE49-F238E27FC236}">
                    <a16:creationId xmlns:a16="http://schemas.microsoft.com/office/drawing/2014/main" id="{B5755EE1-C125-423B-BE38-2515F31A0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0" y="1065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1 w 12"/>
                  <a:gd name="T3" fmla="*/ 6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1" y="6"/>
                    </a:cubicBezTo>
                    <a:cubicBezTo>
                      <a:pt x="11" y="2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1" name="Freeform 1740">
                <a:extLst>
                  <a:ext uri="{FF2B5EF4-FFF2-40B4-BE49-F238E27FC236}">
                    <a16:creationId xmlns:a16="http://schemas.microsoft.com/office/drawing/2014/main" id="{A69BEDCE-6B16-4362-9F71-6E69DA316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" y="1065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2" y="1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5"/>
                    </a:cubicBezTo>
                    <a:cubicBezTo>
                      <a:pt x="11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2" name="Freeform 1741">
                <a:extLst>
                  <a:ext uri="{FF2B5EF4-FFF2-40B4-BE49-F238E27FC236}">
                    <a16:creationId xmlns:a16="http://schemas.microsoft.com/office/drawing/2014/main" id="{BF95C93D-A647-434B-A5C3-60812E217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" y="1065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1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3" name="Freeform 1742">
                <a:extLst>
                  <a:ext uri="{FF2B5EF4-FFF2-40B4-BE49-F238E27FC236}">
                    <a16:creationId xmlns:a16="http://schemas.microsoft.com/office/drawing/2014/main" id="{41B6209D-CB3C-44E2-BE40-15D12F084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4" y="1065"/>
                <a:ext cx="28" cy="31"/>
              </a:xfrm>
              <a:custGeom>
                <a:avLst/>
                <a:gdLst>
                  <a:gd name="T0" fmla="*/ 6 w 11"/>
                  <a:gd name="T1" fmla="*/ 12 h 12"/>
                  <a:gd name="T2" fmla="*/ 11 w 11"/>
                  <a:gd name="T3" fmla="*/ 6 h 12"/>
                  <a:gd name="T4" fmla="*/ 5 w 11"/>
                  <a:gd name="T5" fmla="*/ 0 h 12"/>
                  <a:gd name="T6" fmla="*/ 0 w 11"/>
                  <a:gd name="T7" fmla="*/ 7 h 12"/>
                  <a:gd name="T8" fmla="*/ 6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12"/>
                    </a:move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9" y="0"/>
                      <a:pt x="5" y="0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0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4" name="Freeform 1743">
                <a:extLst>
                  <a:ext uri="{FF2B5EF4-FFF2-40B4-BE49-F238E27FC236}">
                    <a16:creationId xmlns:a16="http://schemas.microsoft.com/office/drawing/2014/main" id="{AD94BB14-5095-4ADF-9782-8B7CFCA7F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4" y="1169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1 w 12"/>
                  <a:gd name="T3" fmla="*/ 5 h 12"/>
                  <a:gd name="T4" fmla="*/ 5 w 12"/>
                  <a:gd name="T5" fmla="*/ 1 h 12"/>
                  <a:gd name="T6" fmla="*/ 0 w 12"/>
                  <a:gd name="T7" fmla="*/ 7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1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5" name="Freeform 1744">
                <a:extLst>
                  <a:ext uri="{FF2B5EF4-FFF2-40B4-BE49-F238E27FC236}">
                    <a16:creationId xmlns:a16="http://schemas.microsoft.com/office/drawing/2014/main" id="{1F51B6C5-7C8B-43D9-B70F-15FAC9F1C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8" y="1169"/>
                <a:ext cx="31" cy="31"/>
              </a:xfrm>
              <a:custGeom>
                <a:avLst/>
                <a:gdLst>
                  <a:gd name="T0" fmla="*/ 5 w 12"/>
                  <a:gd name="T1" fmla="*/ 1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6 h 12"/>
                  <a:gd name="T8" fmla="*/ 5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"/>
                    </a:moveTo>
                    <a:cubicBezTo>
                      <a:pt x="2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1" y="2"/>
                      <a:pt x="9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6" name="Freeform 1745">
                <a:extLst>
                  <a:ext uri="{FF2B5EF4-FFF2-40B4-BE49-F238E27FC236}">
                    <a16:creationId xmlns:a16="http://schemas.microsoft.com/office/drawing/2014/main" id="{08A1523D-0CA5-4F54-91EB-266995E99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2" y="1171"/>
                <a:ext cx="31" cy="29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6 w 12"/>
                  <a:gd name="T5" fmla="*/ 11 h 11"/>
                  <a:gd name="T6" fmla="*/ 12 w 12"/>
                  <a:gd name="T7" fmla="*/ 6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1" y="1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7" name="Freeform 1746">
                <a:extLst>
                  <a:ext uri="{FF2B5EF4-FFF2-40B4-BE49-F238E27FC236}">
                    <a16:creationId xmlns:a16="http://schemas.microsoft.com/office/drawing/2014/main" id="{DD67600B-AB18-4CB7-B3F3-CAB64C91B6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8" y="1169"/>
                <a:ext cx="31" cy="31"/>
              </a:xfrm>
              <a:custGeom>
                <a:avLst/>
                <a:gdLst>
                  <a:gd name="T0" fmla="*/ 5 w 12"/>
                  <a:gd name="T1" fmla="*/ 1 h 12"/>
                  <a:gd name="T2" fmla="*/ 0 w 12"/>
                  <a:gd name="T3" fmla="*/ 7 h 12"/>
                  <a:gd name="T4" fmla="*/ 6 w 12"/>
                  <a:gd name="T5" fmla="*/ 12 h 12"/>
                  <a:gd name="T6" fmla="*/ 11 w 12"/>
                  <a:gd name="T7" fmla="*/ 6 h 12"/>
                  <a:gd name="T8" fmla="*/ 5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1" y="6"/>
                    </a:cubicBezTo>
                    <a:cubicBezTo>
                      <a:pt x="11" y="2"/>
                      <a:pt x="9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8" name="Freeform 1747">
                <a:extLst>
                  <a:ext uri="{FF2B5EF4-FFF2-40B4-BE49-F238E27FC236}">
                    <a16:creationId xmlns:a16="http://schemas.microsoft.com/office/drawing/2014/main" id="{C0F6AA4A-2343-4E59-A327-AE987FCAE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2" y="1171"/>
                <a:ext cx="31" cy="29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5 w 12"/>
                  <a:gd name="T5" fmla="*/ 11 h 11"/>
                  <a:gd name="T6" fmla="*/ 12 w 12"/>
                  <a:gd name="T7" fmla="*/ 5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ubicBezTo>
                      <a:pt x="10" y="11"/>
                      <a:pt x="12" y="10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9" name="Freeform 1748">
                <a:extLst>
                  <a:ext uri="{FF2B5EF4-FFF2-40B4-BE49-F238E27FC236}">
                    <a16:creationId xmlns:a16="http://schemas.microsoft.com/office/drawing/2014/main" id="{80AB9D1A-36BB-44FD-A62B-7E5041971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1171"/>
                <a:ext cx="31" cy="29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6 h 11"/>
                  <a:gd name="T4" fmla="*/ 6 w 12"/>
                  <a:gd name="T5" fmla="*/ 0 h 11"/>
                  <a:gd name="T6" fmla="*/ 0 w 12"/>
                  <a:gd name="T7" fmla="*/ 5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0" name="Freeform 1749">
                <a:extLst>
                  <a:ext uri="{FF2B5EF4-FFF2-40B4-BE49-F238E27FC236}">
                    <a16:creationId xmlns:a16="http://schemas.microsoft.com/office/drawing/2014/main" id="{087F74F4-072A-43C0-A050-0E1A2F670B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" y="1171"/>
                <a:ext cx="29" cy="29"/>
              </a:xfrm>
              <a:custGeom>
                <a:avLst/>
                <a:gdLst>
                  <a:gd name="T0" fmla="*/ 5 w 11"/>
                  <a:gd name="T1" fmla="*/ 11 h 11"/>
                  <a:gd name="T2" fmla="*/ 11 w 11"/>
                  <a:gd name="T3" fmla="*/ 5 h 11"/>
                  <a:gd name="T4" fmla="*/ 5 w 11"/>
                  <a:gd name="T5" fmla="*/ 0 h 11"/>
                  <a:gd name="T6" fmla="*/ 0 w 11"/>
                  <a:gd name="T7" fmla="*/ 5 h 11"/>
                  <a:gd name="T8" fmla="*/ 5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5" y="11"/>
                    </a:moveTo>
                    <a:cubicBezTo>
                      <a:pt x="10" y="11"/>
                      <a:pt x="11" y="10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1" name="Freeform 1750">
                <a:extLst>
                  <a:ext uri="{FF2B5EF4-FFF2-40B4-BE49-F238E27FC236}">
                    <a16:creationId xmlns:a16="http://schemas.microsoft.com/office/drawing/2014/main" id="{27859023-47B5-4661-8C14-59D602EB6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" y="1169"/>
                <a:ext cx="31" cy="31"/>
              </a:xfrm>
              <a:custGeom>
                <a:avLst/>
                <a:gdLst>
                  <a:gd name="T0" fmla="*/ 11 w 12"/>
                  <a:gd name="T1" fmla="*/ 6 h 12"/>
                  <a:gd name="T2" fmla="*/ 5 w 12"/>
                  <a:gd name="T3" fmla="*/ 1 h 12"/>
                  <a:gd name="T4" fmla="*/ 0 w 12"/>
                  <a:gd name="T5" fmla="*/ 7 h 12"/>
                  <a:gd name="T6" fmla="*/ 6 w 12"/>
                  <a:gd name="T7" fmla="*/ 12 h 12"/>
                  <a:gd name="T8" fmla="*/ 11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1" y="6"/>
                    </a:moveTo>
                    <a:cubicBezTo>
                      <a:pt x="11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2" name="Freeform 1751">
                <a:extLst>
                  <a:ext uri="{FF2B5EF4-FFF2-40B4-BE49-F238E27FC236}">
                    <a16:creationId xmlns:a16="http://schemas.microsoft.com/office/drawing/2014/main" id="{FE2A8F4C-0BCF-4268-954E-753CF30627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5" y="1171"/>
                <a:ext cx="31" cy="29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6 w 12"/>
                  <a:gd name="T5" fmla="*/ 11 h 11"/>
                  <a:gd name="T6" fmla="*/ 12 w 12"/>
                  <a:gd name="T7" fmla="*/ 6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3" name="Freeform 1752">
                <a:extLst>
                  <a:ext uri="{FF2B5EF4-FFF2-40B4-BE49-F238E27FC236}">
                    <a16:creationId xmlns:a16="http://schemas.microsoft.com/office/drawing/2014/main" id="{74273AD4-00C2-4509-A159-F12ABA241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1171"/>
                <a:ext cx="28" cy="29"/>
              </a:xfrm>
              <a:custGeom>
                <a:avLst/>
                <a:gdLst>
                  <a:gd name="T0" fmla="*/ 6 w 11"/>
                  <a:gd name="T1" fmla="*/ 11 h 11"/>
                  <a:gd name="T2" fmla="*/ 11 w 11"/>
                  <a:gd name="T3" fmla="*/ 5 h 11"/>
                  <a:gd name="T4" fmla="*/ 5 w 11"/>
                  <a:gd name="T5" fmla="*/ 0 h 11"/>
                  <a:gd name="T6" fmla="*/ 0 w 11"/>
                  <a:gd name="T7" fmla="*/ 5 h 11"/>
                  <a:gd name="T8" fmla="*/ 6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6" y="11"/>
                    </a:moveTo>
                    <a:cubicBezTo>
                      <a:pt x="10" y="11"/>
                      <a:pt x="11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1"/>
                      <a:pt x="0" y="5"/>
                    </a:cubicBezTo>
                    <a:cubicBezTo>
                      <a:pt x="0" y="10"/>
                      <a:pt x="1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4" name="Freeform 1753">
                <a:extLst>
                  <a:ext uri="{FF2B5EF4-FFF2-40B4-BE49-F238E27FC236}">
                    <a16:creationId xmlns:a16="http://schemas.microsoft.com/office/drawing/2014/main" id="{79C5995A-16E9-493D-A724-31955A4CB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0" y="1169"/>
                <a:ext cx="31" cy="31"/>
              </a:xfrm>
              <a:custGeom>
                <a:avLst/>
                <a:gdLst>
                  <a:gd name="T0" fmla="*/ 5 w 12"/>
                  <a:gd name="T1" fmla="*/ 12 h 12"/>
                  <a:gd name="T2" fmla="*/ 11 w 12"/>
                  <a:gd name="T3" fmla="*/ 7 h 12"/>
                  <a:gd name="T4" fmla="*/ 6 w 12"/>
                  <a:gd name="T5" fmla="*/ 1 h 12"/>
                  <a:gd name="T6" fmla="*/ 0 w 12"/>
                  <a:gd name="T7" fmla="*/ 6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9" y="12"/>
                      <a:pt x="11" y="11"/>
                      <a:pt x="11" y="7"/>
                    </a:cubicBezTo>
                    <a:cubicBezTo>
                      <a:pt x="12" y="3"/>
                      <a:pt x="10" y="1"/>
                      <a:pt x="6" y="1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5" name="Freeform 1754">
                <a:extLst>
                  <a:ext uri="{FF2B5EF4-FFF2-40B4-BE49-F238E27FC236}">
                    <a16:creationId xmlns:a16="http://schemas.microsoft.com/office/drawing/2014/main" id="{C8843229-A116-4F02-8087-03480FF31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" y="1171"/>
                <a:ext cx="31" cy="29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5 w 12"/>
                  <a:gd name="T5" fmla="*/ 11 h 11"/>
                  <a:gd name="T6" fmla="*/ 12 w 12"/>
                  <a:gd name="T7" fmla="*/ 6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ubicBezTo>
                      <a:pt x="9" y="11"/>
                      <a:pt x="11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6" name="Freeform 1755">
                <a:extLst>
                  <a:ext uri="{FF2B5EF4-FFF2-40B4-BE49-F238E27FC236}">
                    <a16:creationId xmlns:a16="http://schemas.microsoft.com/office/drawing/2014/main" id="{F7F46948-67D3-4C08-81C8-1B41D87F9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" y="1169"/>
                <a:ext cx="31" cy="31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7 h 12"/>
                  <a:gd name="T6" fmla="*/ 7 w 12"/>
                  <a:gd name="T7" fmla="*/ 1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1"/>
                      <a:pt x="12" y="7"/>
                    </a:cubicBezTo>
                    <a:cubicBezTo>
                      <a:pt x="12" y="3"/>
                      <a:pt x="11" y="1"/>
                      <a:pt x="7" y="1"/>
                    </a:cubicBezTo>
                    <a:cubicBezTo>
                      <a:pt x="3" y="0"/>
                      <a:pt x="1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" name="Freeform 1756">
                <a:extLst>
                  <a:ext uri="{FF2B5EF4-FFF2-40B4-BE49-F238E27FC236}">
                    <a16:creationId xmlns:a16="http://schemas.microsoft.com/office/drawing/2014/main" id="{0EA79769-F262-4145-9152-F91E1CA7E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4" y="1169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1 w 12"/>
                  <a:gd name="T3" fmla="*/ 6 h 12"/>
                  <a:gd name="T4" fmla="*/ 5 w 12"/>
                  <a:gd name="T5" fmla="*/ 1 h 12"/>
                  <a:gd name="T6" fmla="*/ 0 w 12"/>
                  <a:gd name="T7" fmla="*/ 7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1" y="6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8" name="Freeform 1757">
                <a:extLst>
                  <a:ext uri="{FF2B5EF4-FFF2-40B4-BE49-F238E27FC236}">
                    <a16:creationId xmlns:a16="http://schemas.microsoft.com/office/drawing/2014/main" id="{CBA677D6-5071-4328-B53F-0A5D83A13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3" y="1171"/>
                <a:ext cx="31" cy="29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6 h 11"/>
                  <a:gd name="T4" fmla="*/ 6 w 12"/>
                  <a:gd name="T5" fmla="*/ 0 h 11"/>
                  <a:gd name="T6" fmla="*/ 0 w 12"/>
                  <a:gd name="T7" fmla="*/ 5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1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9" name="Freeform 1758">
                <a:extLst>
                  <a:ext uri="{FF2B5EF4-FFF2-40B4-BE49-F238E27FC236}">
                    <a16:creationId xmlns:a16="http://schemas.microsoft.com/office/drawing/2014/main" id="{FDD142AE-B15B-437E-AB83-C37C7C0BB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6" y="1171"/>
                <a:ext cx="31" cy="29"/>
              </a:xfrm>
              <a:custGeom>
                <a:avLst/>
                <a:gdLst>
                  <a:gd name="T0" fmla="*/ 5 w 12"/>
                  <a:gd name="T1" fmla="*/ 11 h 11"/>
                  <a:gd name="T2" fmla="*/ 12 w 12"/>
                  <a:gd name="T3" fmla="*/ 5 h 11"/>
                  <a:gd name="T4" fmla="*/ 6 w 12"/>
                  <a:gd name="T5" fmla="*/ 0 h 11"/>
                  <a:gd name="T6" fmla="*/ 0 w 12"/>
                  <a:gd name="T7" fmla="*/ 5 h 11"/>
                  <a:gd name="T8" fmla="*/ 5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5" y="11"/>
                    </a:moveTo>
                    <a:cubicBezTo>
                      <a:pt x="10" y="11"/>
                      <a:pt x="12" y="10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1" y="1"/>
                      <a:pt x="0" y="5"/>
                    </a:cubicBezTo>
                    <a:cubicBezTo>
                      <a:pt x="0" y="9"/>
                      <a:pt x="2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0" name="Freeform 1759">
                <a:extLst>
                  <a:ext uri="{FF2B5EF4-FFF2-40B4-BE49-F238E27FC236}">
                    <a16:creationId xmlns:a16="http://schemas.microsoft.com/office/drawing/2014/main" id="{1C40D143-0C7C-4CF1-A4CC-3490C7A72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3" y="1169"/>
                <a:ext cx="31" cy="31"/>
              </a:xfrm>
              <a:custGeom>
                <a:avLst/>
                <a:gdLst>
                  <a:gd name="T0" fmla="*/ 11 w 12"/>
                  <a:gd name="T1" fmla="*/ 6 h 12"/>
                  <a:gd name="T2" fmla="*/ 5 w 12"/>
                  <a:gd name="T3" fmla="*/ 1 h 12"/>
                  <a:gd name="T4" fmla="*/ 0 w 12"/>
                  <a:gd name="T5" fmla="*/ 7 h 12"/>
                  <a:gd name="T6" fmla="*/ 5 w 12"/>
                  <a:gd name="T7" fmla="*/ 12 h 12"/>
                  <a:gd name="T8" fmla="*/ 11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1" y="6"/>
                    </a:moveTo>
                    <a:cubicBezTo>
                      <a:pt x="11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1" y="12"/>
                      <a:pt x="5" y="12"/>
                    </a:cubicBezTo>
                    <a:cubicBezTo>
                      <a:pt x="10" y="12"/>
                      <a:pt x="12" y="10"/>
                      <a:pt x="1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" name="Freeform 1760">
                <a:extLst>
                  <a:ext uri="{FF2B5EF4-FFF2-40B4-BE49-F238E27FC236}">
                    <a16:creationId xmlns:a16="http://schemas.microsoft.com/office/drawing/2014/main" id="{FA7FAF1F-0878-4C18-9814-58B168E25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1169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5 w 12"/>
                  <a:gd name="T5" fmla="*/ 1 h 12"/>
                  <a:gd name="T6" fmla="*/ 0 w 12"/>
                  <a:gd name="T7" fmla="*/ 7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" name="Freeform 1761">
                <a:extLst>
                  <a:ext uri="{FF2B5EF4-FFF2-40B4-BE49-F238E27FC236}">
                    <a16:creationId xmlns:a16="http://schemas.microsoft.com/office/drawing/2014/main" id="{C4096A4D-A266-4F81-AA1E-C157CF3BC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" y="1171"/>
                <a:ext cx="31" cy="29"/>
              </a:xfrm>
              <a:custGeom>
                <a:avLst/>
                <a:gdLst>
                  <a:gd name="T0" fmla="*/ 7 w 12"/>
                  <a:gd name="T1" fmla="*/ 11 h 11"/>
                  <a:gd name="T2" fmla="*/ 12 w 12"/>
                  <a:gd name="T3" fmla="*/ 5 h 11"/>
                  <a:gd name="T4" fmla="*/ 6 w 12"/>
                  <a:gd name="T5" fmla="*/ 0 h 11"/>
                  <a:gd name="T6" fmla="*/ 0 w 12"/>
                  <a:gd name="T7" fmla="*/ 5 h 11"/>
                  <a:gd name="T8" fmla="*/ 7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7" y="11"/>
                    </a:moveTo>
                    <a:cubicBezTo>
                      <a:pt x="10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5"/>
                    </a:cubicBezTo>
                    <a:cubicBezTo>
                      <a:pt x="0" y="10"/>
                      <a:pt x="2" y="11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" name="Freeform 1762">
                <a:extLst>
                  <a:ext uri="{FF2B5EF4-FFF2-40B4-BE49-F238E27FC236}">
                    <a16:creationId xmlns:a16="http://schemas.microsoft.com/office/drawing/2014/main" id="{8823533F-3213-4B4F-8DDF-9F781CBDD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2" y="1171"/>
                <a:ext cx="28" cy="29"/>
              </a:xfrm>
              <a:custGeom>
                <a:avLst/>
                <a:gdLst>
                  <a:gd name="T0" fmla="*/ 5 w 11"/>
                  <a:gd name="T1" fmla="*/ 11 h 11"/>
                  <a:gd name="T2" fmla="*/ 11 w 11"/>
                  <a:gd name="T3" fmla="*/ 6 h 11"/>
                  <a:gd name="T4" fmla="*/ 5 w 11"/>
                  <a:gd name="T5" fmla="*/ 0 h 11"/>
                  <a:gd name="T6" fmla="*/ 0 w 11"/>
                  <a:gd name="T7" fmla="*/ 5 h 11"/>
                  <a:gd name="T8" fmla="*/ 5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5" y="11"/>
                    </a:moveTo>
                    <a:cubicBezTo>
                      <a:pt x="9" y="11"/>
                      <a:pt x="11" y="10"/>
                      <a:pt x="11" y="6"/>
                    </a:cubicBezTo>
                    <a:cubicBezTo>
                      <a:pt x="11" y="1"/>
                      <a:pt x="10" y="0"/>
                      <a:pt x="5" y="0"/>
                    </a:cubicBezTo>
                    <a:cubicBezTo>
                      <a:pt x="1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" name="Freeform 1763">
                <a:extLst>
                  <a:ext uri="{FF2B5EF4-FFF2-40B4-BE49-F238E27FC236}">
                    <a16:creationId xmlns:a16="http://schemas.microsoft.com/office/drawing/2014/main" id="{BB452D1B-3399-4F9F-950D-9D0A7288C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5" y="1169"/>
                <a:ext cx="31" cy="31"/>
              </a:xfrm>
              <a:custGeom>
                <a:avLst/>
                <a:gdLst>
                  <a:gd name="T0" fmla="*/ 6 w 12"/>
                  <a:gd name="T1" fmla="*/ 12 h 12"/>
                  <a:gd name="T2" fmla="*/ 11 w 12"/>
                  <a:gd name="T3" fmla="*/ 6 h 12"/>
                  <a:gd name="T4" fmla="*/ 5 w 12"/>
                  <a:gd name="T5" fmla="*/ 1 h 12"/>
                  <a:gd name="T6" fmla="*/ 0 w 12"/>
                  <a:gd name="T7" fmla="*/ 7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10" y="12"/>
                      <a:pt x="12" y="10"/>
                      <a:pt x="11" y="6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" name="Freeform 1764">
                <a:extLst>
                  <a:ext uri="{FF2B5EF4-FFF2-40B4-BE49-F238E27FC236}">
                    <a16:creationId xmlns:a16="http://schemas.microsoft.com/office/drawing/2014/main" id="{0EBBA738-B526-453B-A085-55E916067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9" y="1171"/>
                <a:ext cx="31" cy="29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5 w 12"/>
                  <a:gd name="T5" fmla="*/ 11 h 11"/>
                  <a:gd name="T6" fmla="*/ 12 w 12"/>
                  <a:gd name="T7" fmla="*/ 5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10" y="11"/>
                      <a:pt x="12" y="10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" name="Freeform 1765">
                <a:extLst>
                  <a:ext uri="{FF2B5EF4-FFF2-40B4-BE49-F238E27FC236}">
                    <a16:creationId xmlns:a16="http://schemas.microsoft.com/office/drawing/2014/main" id="{2B9CEA7A-DA51-4D27-8FA2-D962D4E67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5" y="1171"/>
                <a:ext cx="29" cy="29"/>
              </a:xfrm>
              <a:custGeom>
                <a:avLst/>
                <a:gdLst>
                  <a:gd name="T0" fmla="*/ 6 w 11"/>
                  <a:gd name="T1" fmla="*/ 11 h 11"/>
                  <a:gd name="T2" fmla="*/ 11 w 11"/>
                  <a:gd name="T3" fmla="*/ 5 h 11"/>
                  <a:gd name="T4" fmla="*/ 5 w 11"/>
                  <a:gd name="T5" fmla="*/ 0 h 11"/>
                  <a:gd name="T6" fmla="*/ 0 w 11"/>
                  <a:gd name="T7" fmla="*/ 5 h 11"/>
                  <a:gd name="T8" fmla="*/ 6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6" y="11"/>
                    </a:moveTo>
                    <a:cubicBezTo>
                      <a:pt x="10" y="11"/>
                      <a:pt x="11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1"/>
                      <a:pt x="0" y="5"/>
                    </a:cubicBezTo>
                    <a:cubicBezTo>
                      <a:pt x="0" y="10"/>
                      <a:pt x="1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" name="Freeform 1766">
                <a:extLst>
                  <a:ext uri="{FF2B5EF4-FFF2-40B4-BE49-F238E27FC236}">
                    <a16:creationId xmlns:a16="http://schemas.microsoft.com/office/drawing/2014/main" id="{64AC25BD-0E6C-4CC0-87EC-CA25876DF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9" y="1171"/>
                <a:ext cx="31" cy="29"/>
              </a:xfrm>
              <a:custGeom>
                <a:avLst/>
                <a:gdLst>
                  <a:gd name="T0" fmla="*/ 6 w 12"/>
                  <a:gd name="T1" fmla="*/ 11 h 11"/>
                  <a:gd name="T2" fmla="*/ 11 w 12"/>
                  <a:gd name="T3" fmla="*/ 5 h 11"/>
                  <a:gd name="T4" fmla="*/ 5 w 12"/>
                  <a:gd name="T5" fmla="*/ 0 h 11"/>
                  <a:gd name="T6" fmla="*/ 0 w 12"/>
                  <a:gd name="T7" fmla="*/ 5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10" y="11"/>
                      <a:pt x="12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1"/>
                      <a:pt x="0" y="5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" name="Freeform 1767">
                <a:extLst>
                  <a:ext uri="{FF2B5EF4-FFF2-40B4-BE49-F238E27FC236}">
                    <a16:creationId xmlns:a16="http://schemas.microsoft.com/office/drawing/2014/main" id="{3644E138-EA07-4714-9159-5931937CB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" y="1275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1 h 12"/>
                  <a:gd name="T6" fmla="*/ 12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1"/>
                    </a:cubicBezTo>
                    <a:cubicBezTo>
                      <a:pt x="10" y="11"/>
                      <a:pt x="12" y="9"/>
                      <a:pt x="12" y="5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" name="Freeform 1768">
                <a:extLst>
                  <a:ext uri="{FF2B5EF4-FFF2-40B4-BE49-F238E27FC236}">
                    <a16:creationId xmlns:a16="http://schemas.microsoft.com/office/drawing/2014/main" id="{858FCFE4-6C2C-4788-B9AC-48325C456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1275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1 w 12"/>
                  <a:gd name="T3" fmla="*/ 6 h 12"/>
                  <a:gd name="T4" fmla="*/ 7 w 12"/>
                  <a:gd name="T5" fmla="*/ 11 h 12"/>
                  <a:gd name="T6" fmla="*/ 12 w 12"/>
                  <a:gd name="T7" fmla="*/ 5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1" y="6"/>
                    </a:cubicBezTo>
                    <a:cubicBezTo>
                      <a:pt x="1" y="10"/>
                      <a:pt x="2" y="12"/>
                      <a:pt x="7" y="11"/>
                    </a:cubicBezTo>
                    <a:cubicBezTo>
                      <a:pt x="11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" name="Freeform 1769">
                <a:extLst>
                  <a:ext uri="{FF2B5EF4-FFF2-40B4-BE49-F238E27FC236}">
                    <a16:creationId xmlns:a16="http://schemas.microsoft.com/office/drawing/2014/main" id="{DB9A7DCF-CF6F-4676-B80E-ECF6D5A90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4" y="1275"/>
                <a:ext cx="29" cy="31"/>
              </a:xfrm>
              <a:custGeom>
                <a:avLst/>
                <a:gdLst>
                  <a:gd name="T0" fmla="*/ 6 w 11"/>
                  <a:gd name="T1" fmla="*/ 11 h 12"/>
                  <a:gd name="T2" fmla="*/ 11 w 11"/>
                  <a:gd name="T3" fmla="*/ 6 h 12"/>
                  <a:gd name="T4" fmla="*/ 5 w 11"/>
                  <a:gd name="T5" fmla="*/ 0 h 12"/>
                  <a:gd name="T6" fmla="*/ 0 w 11"/>
                  <a:gd name="T7" fmla="*/ 6 h 12"/>
                  <a:gd name="T8" fmla="*/ 6 w 11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11"/>
                    </a:moveTo>
                    <a:cubicBezTo>
                      <a:pt x="10" y="11"/>
                      <a:pt x="11" y="10"/>
                      <a:pt x="11" y="6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" name="Freeform 1770">
                <a:extLst>
                  <a:ext uri="{FF2B5EF4-FFF2-40B4-BE49-F238E27FC236}">
                    <a16:creationId xmlns:a16="http://schemas.microsoft.com/office/drawing/2014/main" id="{C8250E8D-CACB-4DF7-8C5F-D2C09F65C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8" y="1275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5 h 12"/>
                  <a:gd name="T4" fmla="*/ 5 w 12"/>
                  <a:gd name="T5" fmla="*/ 11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" name="Freeform 1771">
                <a:extLst>
                  <a:ext uri="{FF2B5EF4-FFF2-40B4-BE49-F238E27FC236}">
                    <a16:creationId xmlns:a16="http://schemas.microsoft.com/office/drawing/2014/main" id="{6D958EB9-914D-4D3A-8957-3EE139B8E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2" y="1275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5 h 12"/>
                  <a:gd name="T4" fmla="*/ 6 w 12"/>
                  <a:gd name="T5" fmla="*/ 12 h 12"/>
                  <a:gd name="T6" fmla="*/ 12 w 12"/>
                  <a:gd name="T7" fmla="*/ 7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1" y="2"/>
                      <a:pt x="0" y="5"/>
                    </a:cubicBezTo>
                    <a:cubicBezTo>
                      <a:pt x="0" y="10"/>
                      <a:pt x="2" y="11"/>
                      <a:pt x="6" y="12"/>
                    </a:cubicBezTo>
                    <a:cubicBezTo>
                      <a:pt x="10" y="12"/>
                      <a:pt x="12" y="10"/>
                      <a:pt x="12" y="7"/>
                    </a:cubicBezTo>
                    <a:cubicBezTo>
                      <a:pt x="12" y="2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3" name="Freeform 1772">
                <a:extLst>
                  <a:ext uri="{FF2B5EF4-FFF2-40B4-BE49-F238E27FC236}">
                    <a16:creationId xmlns:a16="http://schemas.microsoft.com/office/drawing/2014/main" id="{D76720E2-C8F8-406C-8D2C-56B288963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8" y="1275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5 h 12"/>
                  <a:gd name="T4" fmla="*/ 5 w 12"/>
                  <a:gd name="T5" fmla="*/ 12 h 12"/>
                  <a:gd name="T6" fmla="*/ 11 w 12"/>
                  <a:gd name="T7" fmla="*/ 7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10"/>
                      <a:pt x="1" y="11"/>
                      <a:pt x="5" y="12"/>
                    </a:cubicBezTo>
                    <a:cubicBezTo>
                      <a:pt x="9" y="12"/>
                      <a:pt x="11" y="10"/>
                      <a:pt x="11" y="7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" name="Freeform 1773">
                <a:extLst>
                  <a:ext uri="{FF2B5EF4-FFF2-40B4-BE49-F238E27FC236}">
                    <a16:creationId xmlns:a16="http://schemas.microsoft.com/office/drawing/2014/main" id="{7DFA1874-6C82-49B8-9EBC-AC7381493A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2" y="1275"/>
                <a:ext cx="31" cy="31"/>
              </a:xfrm>
              <a:custGeom>
                <a:avLst/>
                <a:gdLst>
                  <a:gd name="T0" fmla="*/ 0 w 12"/>
                  <a:gd name="T1" fmla="*/ 6 h 12"/>
                  <a:gd name="T2" fmla="*/ 5 w 12"/>
                  <a:gd name="T3" fmla="*/ 11 h 12"/>
                  <a:gd name="T4" fmla="*/ 12 w 12"/>
                  <a:gd name="T5" fmla="*/ 5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cubicBezTo>
                      <a:pt x="0" y="10"/>
                      <a:pt x="2" y="11"/>
                      <a:pt x="5" y="11"/>
                    </a:cubicBezTo>
                    <a:cubicBezTo>
                      <a:pt x="10" y="12"/>
                      <a:pt x="12" y="10"/>
                      <a:pt x="12" y="5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" name="Freeform 1774">
                <a:extLst>
                  <a:ext uri="{FF2B5EF4-FFF2-40B4-BE49-F238E27FC236}">
                    <a16:creationId xmlns:a16="http://schemas.microsoft.com/office/drawing/2014/main" id="{FE92CBAF-8DC2-4AEC-B889-354DEE774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1275"/>
                <a:ext cx="31" cy="31"/>
              </a:xfrm>
              <a:custGeom>
                <a:avLst/>
                <a:gdLst>
                  <a:gd name="T0" fmla="*/ 7 w 12"/>
                  <a:gd name="T1" fmla="*/ 11 h 12"/>
                  <a:gd name="T2" fmla="*/ 12 w 12"/>
                  <a:gd name="T3" fmla="*/ 5 h 12"/>
                  <a:gd name="T4" fmla="*/ 6 w 12"/>
                  <a:gd name="T5" fmla="*/ 0 h 12"/>
                  <a:gd name="T6" fmla="*/ 0 w 12"/>
                  <a:gd name="T7" fmla="*/ 6 h 12"/>
                  <a:gd name="T8" fmla="*/ 7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1"/>
                    </a:moveTo>
                    <a:cubicBezTo>
                      <a:pt x="10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" name="Freeform 1775">
                <a:extLst>
                  <a:ext uri="{FF2B5EF4-FFF2-40B4-BE49-F238E27FC236}">
                    <a16:creationId xmlns:a16="http://schemas.microsoft.com/office/drawing/2014/main" id="{AEE99CB2-A71E-4744-8909-BB6E7B1F9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" y="1275"/>
                <a:ext cx="29" cy="31"/>
              </a:xfrm>
              <a:custGeom>
                <a:avLst/>
                <a:gdLst>
                  <a:gd name="T0" fmla="*/ 5 w 11"/>
                  <a:gd name="T1" fmla="*/ 11 h 12"/>
                  <a:gd name="T2" fmla="*/ 11 w 11"/>
                  <a:gd name="T3" fmla="*/ 5 h 12"/>
                  <a:gd name="T4" fmla="*/ 5 w 11"/>
                  <a:gd name="T5" fmla="*/ 0 h 12"/>
                  <a:gd name="T6" fmla="*/ 0 w 11"/>
                  <a:gd name="T7" fmla="*/ 6 h 12"/>
                  <a:gd name="T8" fmla="*/ 5 w 11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1"/>
                    </a:moveTo>
                    <a:cubicBezTo>
                      <a:pt x="10" y="12"/>
                      <a:pt x="11" y="10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" name="Freeform 1776">
                <a:extLst>
                  <a:ext uri="{FF2B5EF4-FFF2-40B4-BE49-F238E27FC236}">
                    <a16:creationId xmlns:a16="http://schemas.microsoft.com/office/drawing/2014/main" id="{BC844549-B696-4BF6-ABA0-F7804D8C0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" y="1275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1 h 12"/>
                  <a:gd name="T6" fmla="*/ 11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2"/>
                      <a:pt x="12" y="10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" name="Freeform 1777">
                <a:extLst>
                  <a:ext uri="{FF2B5EF4-FFF2-40B4-BE49-F238E27FC236}">
                    <a16:creationId xmlns:a16="http://schemas.microsoft.com/office/drawing/2014/main" id="{202A6620-EF7C-417B-B7FA-A50B5E5B3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3" y="1275"/>
                <a:ext cx="28" cy="31"/>
              </a:xfrm>
              <a:custGeom>
                <a:avLst/>
                <a:gdLst>
                  <a:gd name="T0" fmla="*/ 0 w 11"/>
                  <a:gd name="T1" fmla="*/ 6 h 12"/>
                  <a:gd name="T2" fmla="*/ 5 w 11"/>
                  <a:gd name="T3" fmla="*/ 11 h 12"/>
                  <a:gd name="T4" fmla="*/ 11 w 11"/>
                  <a:gd name="T5" fmla="*/ 6 h 12"/>
                  <a:gd name="T6" fmla="*/ 6 w 11"/>
                  <a:gd name="T7" fmla="*/ 0 h 12"/>
                  <a:gd name="T8" fmla="*/ 0 w 11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0" y="6"/>
                    </a:moveTo>
                    <a:cubicBezTo>
                      <a:pt x="0" y="10"/>
                      <a:pt x="1" y="11"/>
                      <a:pt x="5" y="11"/>
                    </a:cubicBezTo>
                    <a:cubicBezTo>
                      <a:pt x="9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6" y="0"/>
                    </a:cubicBezTo>
                    <a:cubicBezTo>
                      <a:pt x="2" y="0"/>
                      <a:pt x="0" y="1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" name="Freeform 1778">
                <a:extLst>
                  <a:ext uri="{FF2B5EF4-FFF2-40B4-BE49-F238E27FC236}">
                    <a16:creationId xmlns:a16="http://schemas.microsoft.com/office/drawing/2014/main" id="{30FA0680-2F27-4C58-881C-4372AB815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1275"/>
                <a:ext cx="31" cy="31"/>
              </a:xfrm>
              <a:custGeom>
                <a:avLst/>
                <a:gdLst>
                  <a:gd name="T0" fmla="*/ 6 w 12"/>
                  <a:gd name="T1" fmla="*/ 11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1"/>
                    </a:moveTo>
                    <a:cubicBezTo>
                      <a:pt x="10" y="11"/>
                      <a:pt x="11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ubicBezTo>
                      <a:pt x="1" y="0"/>
                      <a:pt x="0" y="1"/>
                      <a:pt x="0" y="6"/>
                    </a:cubicBezTo>
                    <a:cubicBezTo>
                      <a:pt x="0" y="10"/>
                      <a:pt x="2" y="12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" name="Freeform 1779">
                <a:extLst>
                  <a:ext uri="{FF2B5EF4-FFF2-40B4-BE49-F238E27FC236}">
                    <a16:creationId xmlns:a16="http://schemas.microsoft.com/office/drawing/2014/main" id="{39823AC6-66E0-4993-8384-18B2BF37E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" y="1275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2 w 12"/>
                  <a:gd name="T3" fmla="*/ 5 h 12"/>
                  <a:gd name="T4" fmla="*/ 6 w 12"/>
                  <a:gd name="T5" fmla="*/ 0 h 12"/>
                  <a:gd name="T6" fmla="*/ 0 w 12"/>
                  <a:gd name="T7" fmla="*/ 6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10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" name="Freeform 1780">
                <a:extLst>
                  <a:ext uri="{FF2B5EF4-FFF2-40B4-BE49-F238E27FC236}">
                    <a16:creationId xmlns:a16="http://schemas.microsoft.com/office/drawing/2014/main" id="{3998739D-B262-4748-A39B-8E6143532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9" y="1275"/>
                <a:ext cx="31" cy="31"/>
              </a:xfrm>
              <a:custGeom>
                <a:avLst/>
                <a:gdLst>
                  <a:gd name="T0" fmla="*/ 7 w 12"/>
                  <a:gd name="T1" fmla="*/ 11 h 12"/>
                  <a:gd name="T2" fmla="*/ 12 w 12"/>
                  <a:gd name="T3" fmla="*/ 5 h 12"/>
                  <a:gd name="T4" fmla="*/ 6 w 12"/>
                  <a:gd name="T5" fmla="*/ 0 h 12"/>
                  <a:gd name="T6" fmla="*/ 1 w 12"/>
                  <a:gd name="T7" fmla="*/ 6 h 12"/>
                  <a:gd name="T8" fmla="*/ 7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1"/>
                    </a:moveTo>
                    <a:cubicBezTo>
                      <a:pt x="11" y="11"/>
                      <a:pt x="12" y="9"/>
                      <a:pt x="12" y="5"/>
                    </a:cubicBezTo>
                    <a:cubicBezTo>
                      <a:pt x="12" y="1"/>
                      <a:pt x="10" y="0"/>
                      <a:pt x="6" y="0"/>
                    </a:cubicBezTo>
                    <a:cubicBezTo>
                      <a:pt x="2" y="0"/>
                      <a:pt x="0" y="2"/>
                      <a:pt x="1" y="6"/>
                    </a:cubicBezTo>
                    <a:cubicBezTo>
                      <a:pt x="1" y="10"/>
                      <a:pt x="2" y="12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" name="Freeform 1781">
                <a:extLst>
                  <a:ext uri="{FF2B5EF4-FFF2-40B4-BE49-F238E27FC236}">
                    <a16:creationId xmlns:a16="http://schemas.microsoft.com/office/drawing/2014/main" id="{F6AF1F6F-F26C-4AA0-8407-B1FBC61AA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5" y="1275"/>
                <a:ext cx="31" cy="31"/>
              </a:xfrm>
              <a:custGeom>
                <a:avLst/>
                <a:gdLst>
                  <a:gd name="T0" fmla="*/ 6 w 12"/>
                  <a:gd name="T1" fmla="*/ 11 h 12"/>
                  <a:gd name="T2" fmla="*/ 11 w 12"/>
                  <a:gd name="T3" fmla="*/ 5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1"/>
                    </a:moveTo>
                    <a:cubicBezTo>
                      <a:pt x="10" y="11"/>
                      <a:pt x="12" y="9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3" name="Freeform 1782">
                <a:extLst>
                  <a:ext uri="{FF2B5EF4-FFF2-40B4-BE49-F238E27FC236}">
                    <a16:creationId xmlns:a16="http://schemas.microsoft.com/office/drawing/2014/main" id="{65CCD821-58DC-4C3D-A7AA-49F5C335F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9" y="1275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1 h 12"/>
                  <a:gd name="T6" fmla="*/ 12 w 12"/>
                  <a:gd name="T7" fmla="*/ 6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1"/>
                    </a:cubicBezTo>
                    <a:cubicBezTo>
                      <a:pt x="10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4" name="Freeform 1783">
                <a:extLst>
                  <a:ext uri="{FF2B5EF4-FFF2-40B4-BE49-F238E27FC236}">
                    <a16:creationId xmlns:a16="http://schemas.microsoft.com/office/drawing/2014/main" id="{54366176-4886-47C5-9B02-41100241D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3" y="1275"/>
                <a:ext cx="31" cy="31"/>
              </a:xfrm>
              <a:custGeom>
                <a:avLst/>
                <a:gdLst>
                  <a:gd name="T0" fmla="*/ 6 w 12"/>
                  <a:gd name="T1" fmla="*/ 11 h 12"/>
                  <a:gd name="T2" fmla="*/ 12 w 12"/>
                  <a:gd name="T3" fmla="*/ 6 h 12"/>
                  <a:gd name="T4" fmla="*/ 7 w 12"/>
                  <a:gd name="T5" fmla="*/ 0 h 12"/>
                  <a:gd name="T6" fmla="*/ 1 w 12"/>
                  <a:gd name="T7" fmla="*/ 6 h 12"/>
                  <a:gd name="T8" fmla="*/ 6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1"/>
                    </a:move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1" y="0"/>
                      <a:pt x="7" y="0"/>
                    </a:cubicBezTo>
                    <a:cubicBezTo>
                      <a:pt x="3" y="0"/>
                      <a:pt x="1" y="1"/>
                      <a:pt x="1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5" name="Freeform 1784">
                <a:extLst>
                  <a:ext uri="{FF2B5EF4-FFF2-40B4-BE49-F238E27FC236}">
                    <a16:creationId xmlns:a16="http://schemas.microsoft.com/office/drawing/2014/main" id="{4F375F5F-BAD9-435C-9F7E-3051A5539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9" y="1275"/>
                <a:ext cx="31" cy="31"/>
              </a:xfrm>
              <a:custGeom>
                <a:avLst/>
                <a:gdLst>
                  <a:gd name="T0" fmla="*/ 6 w 12"/>
                  <a:gd name="T1" fmla="*/ 11 h 12"/>
                  <a:gd name="T2" fmla="*/ 11 w 12"/>
                  <a:gd name="T3" fmla="*/ 5 h 12"/>
                  <a:gd name="T4" fmla="*/ 5 w 12"/>
                  <a:gd name="T5" fmla="*/ 0 h 12"/>
                  <a:gd name="T6" fmla="*/ 0 w 12"/>
                  <a:gd name="T7" fmla="*/ 6 h 12"/>
                  <a:gd name="T8" fmla="*/ 6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1"/>
                    </a:moveTo>
                    <a:cubicBezTo>
                      <a:pt x="10" y="12"/>
                      <a:pt x="12" y="10"/>
                      <a:pt x="11" y="5"/>
                    </a:cubicBezTo>
                    <a:cubicBezTo>
                      <a:pt x="11" y="1"/>
                      <a:pt x="9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6" name="Freeform 1785">
                <a:extLst>
                  <a:ext uri="{FF2B5EF4-FFF2-40B4-BE49-F238E27FC236}">
                    <a16:creationId xmlns:a16="http://schemas.microsoft.com/office/drawing/2014/main" id="{7BCDE909-E963-4097-B236-970DDAB3C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8" y="1275"/>
                <a:ext cx="31" cy="31"/>
              </a:xfrm>
              <a:custGeom>
                <a:avLst/>
                <a:gdLst>
                  <a:gd name="T0" fmla="*/ 7 w 12"/>
                  <a:gd name="T1" fmla="*/ 0 h 12"/>
                  <a:gd name="T2" fmla="*/ 0 w 12"/>
                  <a:gd name="T3" fmla="*/ 6 h 12"/>
                  <a:gd name="T4" fmla="*/ 6 w 12"/>
                  <a:gd name="T5" fmla="*/ 11 h 12"/>
                  <a:gd name="T6" fmla="*/ 12 w 12"/>
                  <a:gd name="T7" fmla="*/ 6 h 12"/>
                  <a:gd name="T8" fmla="*/ 7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cubicBezTo>
                      <a:pt x="2" y="0"/>
                      <a:pt x="0" y="1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2"/>
                      <a:pt x="11" y="10"/>
                      <a:pt x="12" y="6"/>
                    </a:cubicBezTo>
                    <a:cubicBezTo>
                      <a:pt x="12" y="2"/>
                      <a:pt x="10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7" name="Freeform 1786">
                <a:extLst>
                  <a:ext uri="{FF2B5EF4-FFF2-40B4-BE49-F238E27FC236}">
                    <a16:creationId xmlns:a16="http://schemas.microsoft.com/office/drawing/2014/main" id="{496E7C52-28CF-47D3-8C0B-687B9FF5B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2" y="1275"/>
                <a:ext cx="31" cy="31"/>
              </a:xfrm>
              <a:custGeom>
                <a:avLst/>
                <a:gdLst>
                  <a:gd name="T0" fmla="*/ 7 w 12"/>
                  <a:gd name="T1" fmla="*/ 0 h 12"/>
                  <a:gd name="T2" fmla="*/ 0 w 12"/>
                  <a:gd name="T3" fmla="*/ 6 h 12"/>
                  <a:gd name="T4" fmla="*/ 6 w 12"/>
                  <a:gd name="T5" fmla="*/ 11 h 12"/>
                  <a:gd name="T6" fmla="*/ 12 w 12"/>
                  <a:gd name="T7" fmla="*/ 6 h 12"/>
                  <a:gd name="T8" fmla="*/ 7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cubicBezTo>
                      <a:pt x="2" y="0"/>
                      <a:pt x="0" y="1"/>
                      <a:pt x="0" y="6"/>
                    </a:cubicBezTo>
                    <a:cubicBezTo>
                      <a:pt x="0" y="10"/>
                      <a:pt x="2" y="11"/>
                      <a:pt x="6" y="11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8" name="Freeform 1787">
                <a:extLst>
                  <a:ext uri="{FF2B5EF4-FFF2-40B4-BE49-F238E27FC236}">
                    <a16:creationId xmlns:a16="http://schemas.microsoft.com/office/drawing/2014/main" id="{3830B198-71DC-42D0-B075-2A8018768E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6" y="1275"/>
                <a:ext cx="31" cy="31"/>
              </a:xfrm>
              <a:custGeom>
                <a:avLst/>
                <a:gdLst>
                  <a:gd name="T0" fmla="*/ 6 w 12"/>
                  <a:gd name="T1" fmla="*/ 0 h 12"/>
                  <a:gd name="T2" fmla="*/ 1 w 12"/>
                  <a:gd name="T3" fmla="*/ 6 h 12"/>
                  <a:gd name="T4" fmla="*/ 7 w 12"/>
                  <a:gd name="T5" fmla="*/ 11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1" y="6"/>
                    </a:cubicBezTo>
                    <a:cubicBezTo>
                      <a:pt x="1" y="10"/>
                      <a:pt x="3" y="12"/>
                      <a:pt x="7" y="11"/>
                    </a:cubicBezTo>
                    <a:cubicBezTo>
                      <a:pt x="11" y="11"/>
                      <a:pt x="12" y="10"/>
                      <a:pt x="12" y="6"/>
                    </a:cubicBezTo>
                    <a:cubicBezTo>
                      <a:pt x="12" y="1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9" name="Freeform 1788">
                <a:extLst>
                  <a:ext uri="{FF2B5EF4-FFF2-40B4-BE49-F238E27FC236}">
                    <a16:creationId xmlns:a16="http://schemas.microsoft.com/office/drawing/2014/main" id="{FA47BC5A-8C24-4FC7-98B5-EFB5BB413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2" y="1275"/>
                <a:ext cx="31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6 w 12"/>
                  <a:gd name="T5" fmla="*/ 11 h 12"/>
                  <a:gd name="T6" fmla="*/ 12 w 12"/>
                  <a:gd name="T7" fmla="*/ 5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1"/>
                    </a:cubicBezTo>
                    <a:cubicBezTo>
                      <a:pt x="10" y="11"/>
                      <a:pt x="12" y="9"/>
                      <a:pt x="12" y="5"/>
                    </a:cubicBezTo>
                    <a:cubicBezTo>
                      <a:pt x="11" y="1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0" name="Freeform 1789">
                <a:extLst>
                  <a:ext uri="{FF2B5EF4-FFF2-40B4-BE49-F238E27FC236}">
                    <a16:creationId xmlns:a16="http://schemas.microsoft.com/office/drawing/2014/main" id="{15791529-6076-4174-A80A-ADE44A300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1801"/>
                <a:ext cx="32" cy="31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6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0" y="11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1" name="Freeform 1790">
                <a:extLst>
                  <a:ext uri="{FF2B5EF4-FFF2-40B4-BE49-F238E27FC236}">
                    <a16:creationId xmlns:a16="http://schemas.microsoft.com/office/drawing/2014/main" id="{2E01FBB4-9D89-4D87-9194-BC228D455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1378"/>
                <a:ext cx="29" cy="32"/>
              </a:xfrm>
              <a:custGeom>
                <a:avLst/>
                <a:gdLst>
                  <a:gd name="T0" fmla="*/ 6 w 11"/>
                  <a:gd name="T1" fmla="*/ 0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7 h 12"/>
                  <a:gd name="T8" fmla="*/ 6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9" y="12"/>
                      <a:pt x="11" y="11"/>
                      <a:pt x="11" y="7"/>
                    </a:cubicBezTo>
                    <a:cubicBezTo>
                      <a:pt x="11" y="3"/>
                      <a:pt x="10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2" name="Freeform 1791">
                <a:extLst>
                  <a:ext uri="{FF2B5EF4-FFF2-40B4-BE49-F238E27FC236}">
                    <a16:creationId xmlns:a16="http://schemas.microsoft.com/office/drawing/2014/main" id="{D00933E1-AB4A-4BBC-85EE-246384B64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5" y="1378"/>
                <a:ext cx="29" cy="32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7 h 12"/>
                  <a:gd name="T4" fmla="*/ 6 w 11"/>
                  <a:gd name="T5" fmla="*/ 12 h 12"/>
                  <a:gd name="T6" fmla="*/ 11 w 11"/>
                  <a:gd name="T7" fmla="*/ 6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1"/>
                      <a:pt x="0" y="2"/>
                      <a:pt x="0" y="7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3" name="Freeform 1792">
                <a:extLst>
                  <a:ext uri="{FF2B5EF4-FFF2-40B4-BE49-F238E27FC236}">
                    <a16:creationId xmlns:a16="http://schemas.microsoft.com/office/drawing/2014/main" id="{564854E8-AECC-4DCA-A73A-7EDE01F32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" y="1378"/>
                <a:ext cx="31" cy="32"/>
              </a:xfrm>
              <a:custGeom>
                <a:avLst/>
                <a:gdLst>
                  <a:gd name="T0" fmla="*/ 12 w 12"/>
                  <a:gd name="T1" fmla="*/ 5 h 12"/>
                  <a:gd name="T2" fmla="*/ 6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5"/>
                    </a:move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4" name="Freeform 1793">
                <a:extLst>
                  <a:ext uri="{FF2B5EF4-FFF2-40B4-BE49-F238E27FC236}">
                    <a16:creationId xmlns:a16="http://schemas.microsoft.com/office/drawing/2014/main" id="{FD7CDCE1-B4B3-4C53-AA0C-53087B908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1378"/>
                <a:ext cx="31" cy="32"/>
              </a:xfrm>
              <a:custGeom>
                <a:avLst/>
                <a:gdLst>
                  <a:gd name="T0" fmla="*/ 6 w 12"/>
                  <a:gd name="T1" fmla="*/ 0 h 12"/>
                  <a:gd name="T2" fmla="*/ 1 w 12"/>
                  <a:gd name="T3" fmla="*/ 6 h 12"/>
                  <a:gd name="T4" fmla="*/ 6 w 12"/>
                  <a:gd name="T5" fmla="*/ 12 h 12"/>
                  <a:gd name="T6" fmla="*/ 12 w 12"/>
                  <a:gd name="T7" fmla="*/ 5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1" y="6"/>
                    </a:cubicBezTo>
                    <a:cubicBezTo>
                      <a:pt x="1" y="10"/>
                      <a:pt x="2" y="12"/>
                      <a:pt x="6" y="12"/>
                    </a:cubicBezTo>
                    <a:cubicBezTo>
                      <a:pt x="11" y="12"/>
                      <a:pt x="12" y="10"/>
                      <a:pt x="12" y="5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5" name="Freeform 1794">
                <a:extLst>
                  <a:ext uri="{FF2B5EF4-FFF2-40B4-BE49-F238E27FC236}">
                    <a16:creationId xmlns:a16="http://schemas.microsoft.com/office/drawing/2014/main" id="{D39E6654-63DC-4F8F-97AE-57FB3891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4" y="1378"/>
                <a:ext cx="29" cy="32"/>
              </a:xfrm>
              <a:custGeom>
                <a:avLst/>
                <a:gdLst>
                  <a:gd name="T0" fmla="*/ 5 w 11"/>
                  <a:gd name="T1" fmla="*/ 12 h 12"/>
                  <a:gd name="T2" fmla="*/ 11 w 11"/>
                  <a:gd name="T3" fmla="*/ 6 h 12"/>
                  <a:gd name="T4" fmla="*/ 5 w 11"/>
                  <a:gd name="T5" fmla="*/ 0 h 12"/>
                  <a:gd name="T6" fmla="*/ 0 w 11"/>
                  <a:gd name="T7" fmla="*/ 6 h 12"/>
                  <a:gd name="T8" fmla="*/ 5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12"/>
                    </a:moveTo>
                    <a:cubicBezTo>
                      <a:pt x="9" y="12"/>
                      <a:pt x="11" y="10"/>
                      <a:pt x="11" y="6"/>
                    </a:cubicBezTo>
                    <a:cubicBezTo>
                      <a:pt x="11" y="2"/>
                      <a:pt x="10" y="0"/>
                      <a:pt x="5" y="0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6" name="Oval 1795">
                <a:extLst>
                  <a:ext uri="{FF2B5EF4-FFF2-40B4-BE49-F238E27FC236}">
                    <a16:creationId xmlns:a16="http://schemas.microsoft.com/office/drawing/2014/main" id="{C0D37E5E-B99E-4BEB-9A8C-9DC6EDB6A5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8" y="1378"/>
                <a:ext cx="31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7" name="Freeform 1796">
                <a:extLst>
                  <a:ext uri="{FF2B5EF4-FFF2-40B4-BE49-F238E27FC236}">
                    <a16:creationId xmlns:a16="http://schemas.microsoft.com/office/drawing/2014/main" id="{8B631D3C-44CC-49A3-8E0F-ED00D89F8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8" y="1378"/>
                <a:ext cx="31" cy="32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7 h 12"/>
                  <a:gd name="T4" fmla="*/ 6 w 12"/>
                  <a:gd name="T5" fmla="*/ 12 h 12"/>
                  <a:gd name="T6" fmla="*/ 12 w 12"/>
                  <a:gd name="T7" fmla="*/ 6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1" y="1"/>
                      <a:pt x="0" y="2"/>
                      <a:pt x="0" y="7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8" name="Freeform 1797">
                <a:extLst>
                  <a:ext uri="{FF2B5EF4-FFF2-40B4-BE49-F238E27FC236}">
                    <a16:creationId xmlns:a16="http://schemas.microsoft.com/office/drawing/2014/main" id="{5F9C4698-99E3-46D8-B2D9-96CE14204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2" y="1378"/>
                <a:ext cx="31" cy="3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7 h 12"/>
                  <a:gd name="T6" fmla="*/ 7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1"/>
                      <a:pt x="12" y="7"/>
                    </a:cubicBezTo>
                    <a:cubicBezTo>
                      <a:pt x="12" y="3"/>
                      <a:pt x="11" y="1"/>
                      <a:pt x="7" y="0"/>
                    </a:cubicBezTo>
                    <a:cubicBezTo>
                      <a:pt x="2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9" name="Freeform 1798">
                <a:extLst>
                  <a:ext uri="{FF2B5EF4-FFF2-40B4-BE49-F238E27FC236}">
                    <a16:creationId xmlns:a16="http://schemas.microsoft.com/office/drawing/2014/main" id="{B801C6F9-5C99-4684-9372-7EC200A35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1378"/>
                <a:ext cx="29" cy="32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6 h 12"/>
                  <a:gd name="T4" fmla="*/ 5 w 11"/>
                  <a:gd name="T5" fmla="*/ 12 h 12"/>
                  <a:gd name="T6" fmla="*/ 11 w 11"/>
                  <a:gd name="T7" fmla="*/ 6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10" y="12"/>
                      <a:pt x="11" y="10"/>
                      <a:pt x="11" y="6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0" name="Freeform 1799">
                <a:extLst>
                  <a:ext uri="{FF2B5EF4-FFF2-40B4-BE49-F238E27FC236}">
                    <a16:creationId xmlns:a16="http://schemas.microsoft.com/office/drawing/2014/main" id="{7733C3FB-FA5F-48DB-ABF9-A7CEB0C53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2" y="1378"/>
                <a:ext cx="31" cy="3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5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1" y="12"/>
                      <a:pt x="5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1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1" name="Freeform 1800">
                <a:extLst>
                  <a:ext uri="{FF2B5EF4-FFF2-40B4-BE49-F238E27FC236}">
                    <a16:creationId xmlns:a16="http://schemas.microsoft.com/office/drawing/2014/main" id="{1937AD59-8C5A-4C24-AA7B-34DC2933F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1" y="1378"/>
                <a:ext cx="31" cy="32"/>
              </a:xfrm>
              <a:custGeom>
                <a:avLst/>
                <a:gdLst>
                  <a:gd name="T0" fmla="*/ 12 w 12"/>
                  <a:gd name="T1" fmla="*/ 5 h 12"/>
                  <a:gd name="T2" fmla="*/ 6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5"/>
                    </a:moveTo>
                    <a:cubicBezTo>
                      <a:pt x="12" y="2"/>
                      <a:pt x="10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2" y="10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2" name="Freeform 1801">
                <a:extLst>
                  <a:ext uri="{FF2B5EF4-FFF2-40B4-BE49-F238E27FC236}">
                    <a16:creationId xmlns:a16="http://schemas.microsoft.com/office/drawing/2014/main" id="{DCF849AA-2493-4DD1-A5D2-9AC4C2C85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7" y="1378"/>
                <a:ext cx="29" cy="32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6 h 12"/>
                  <a:gd name="T4" fmla="*/ 6 w 11"/>
                  <a:gd name="T5" fmla="*/ 12 h 12"/>
                  <a:gd name="T6" fmla="*/ 11 w 11"/>
                  <a:gd name="T7" fmla="*/ 5 h 12"/>
                  <a:gd name="T8" fmla="*/ 5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10" y="12"/>
                      <a:pt x="11" y="9"/>
                      <a:pt x="11" y="5"/>
                    </a:cubicBezTo>
                    <a:cubicBezTo>
                      <a:pt x="11" y="2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3" name="Freeform 1802">
                <a:extLst>
                  <a:ext uri="{FF2B5EF4-FFF2-40B4-BE49-F238E27FC236}">
                    <a16:creationId xmlns:a16="http://schemas.microsoft.com/office/drawing/2014/main" id="{F037EDA2-C5AA-468F-BBAB-06D38C413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1" y="1378"/>
                <a:ext cx="31" cy="32"/>
              </a:xfrm>
              <a:custGeom>
                <a:avLst/>
                <a:gdLst>
                  <a:gd name="T0" fmla="*/ 5 w 12"/>
                  <a:gd name="T1" fmla="*/ 0 h 12"/>
                  <a:gd name="T2" fmla="*/ 0 w 12"/>
                  <a:gd name="T3" fmla="*/ 6 h 12"/>
                  <a:gd name="T4" fmla="*/ 5 w 12"/>
                  <a:gd name="T5" fmla="*/ 12 h 12"/>
                  <a:gd name="T6" fmla="*/ 11 w 12"/>
                  <a:gd name="T7" fmla="*/ 7 h 12"/>
                  <a:gd name="T8" fmla="*/ 5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10" y="12"/>
                      <a:pt x="11" y="10"/>
                      <a:pt x="11" y="7"/>
                    </a:cubicBezTo>
                    <a:cubicBezTo>
                      <a:pt x="12" y="2"/>
                      <a:pt x="10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4" name="Freeform 1803">
                <a:extLst>
                  <a:ext uri="{FF2B5EF4-FFF2-40B4-BE49-F238E27FC236}">
                    <a16:creationId xmlns:a16="http://schemas.microsoft.com/office/drawing/2014/main" id="{77A66CF4-ED62-4DE5-9360-DF5FAA721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6" y="1485"/>
                <a:ext cx="31" cy="28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5 w 12"/>
                  <a:gd name="T5" fmla="*/ 11 h 11"/>
                  <a:gd name="T6" fmla="*/ 12 w 12"/>
                  <a:gd name="T7" fmla="*/ 6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2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ubicBezTo>
                      <a:pt x="9" y="11"/>
                      <a:pt x="11" y="10"/>
                      <a:pt x="12" y="6"/>
                    </a:cubicBezTo>
                    <a:cubicBezTo>
                      <a:pt x="12" y="2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5" name="Freeform 1804">
                <a:extLst>
                  <a:ext uri="{FF2B5EF4-FFF2-40B4-BE49-F238E27FC236}">
                    <a16:creationId xmlns:a16="http://schemas.microsoft.com/office/drawing/2014/main" id="{995C4DC2-2B2A-4B5B-8A66-31F2646FD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1482"/>
                <a:ext cx="31" cy="34"/>
              </a:xfrm>
              <a:custGeom>
                <a:avLst/>
                <a:gdLst>
                  <a:gd name="T0" fmla="*/ 6 w 12"/>
                  <a:gd name="T1" fmla="*/ 1 h 13"/>
                  <a:gd name="T2" fmla="*/ 0 w 12"/>
                  <a:gd name="T3" fmla="*/ 7 h 13"/>
                  <a:gd name="T4" fmla="*/ 7 w 12"/>
                  <a:gd name="T5" fmla="*/ 12 h 13"/>
                  <a:gd name="T6" fmla="*/ 12 w 12"/>
                  <a:gd name="T7" fmla="*/ 6 h 13"/>
                  <a:gd name="T8" fmla="*/ 6 w 12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"/>
                    </a:moveTo>
                    <a:cubicBezTo>
                      <a:pt x="2" y="1"/>
                      <a:pt x="0" y="3"/>
                      <a:pt x="0" y="7"/>
                    </a:cubicBezTo>
                    <a:cubicBezTo>
                      <a:pt x="0" y="11"/>
                      <a:pt x="2" y="13"/>
                      <a:pt x="7" y="12"/>
                    </a:cubicBezTo>
                    <a:cubicBezTo>
                      <a:pt x="10" y="12"/>
                      <a:pt x="12" y="10"/>
                      <a:pt x="12" y="6"/>
                    </a:cubicBezTo>
                    <a:cubicBezTo>
                      <a:pt x="12" y="2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6" name="Freeform 1805">
                <a:extLst>
                  <a:ext uri="{FF2B5EF4-FFF2-40B4-BE49-F238E27FC236}">
                    <a16:creationId xmlns:a16="http://schemas.microsoft.com/office/drawing/2014/main" id="{023CF945-A41D-4BD9-A456-AAC01F358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1485"/>
                <a:ext cx="29" cy="28"/>
              </a:xfrm>
              <a:custGeom>
                <a:avLst/>
                <a:gdLst>
                  <a:gd name="T0" fmla="*/ 5 w 11"/>
                  <a:gd name="T1" fmla="*/ 11 h 11"/>
                  <a:gd name="T2" fmla="*/ 11 w 11"/>
                  <a:gd name="T3" fmla="*/ 6 h 11"/>
                  <a:gd name="T4" fmla="*/ 5 w 11"/>
                  <a:gd name="T5" fmla="*/ 0 h 11"/>
                  <a:gd name="T6" fmla="*/ 0 w 11"/>
                  <a:gd name="T7" fmla="*/ 5 h 11"/>
                  <a:gd name="T8" fmla="*/ 5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5" y="11"/>
                    </a:moveTo>
                    <a:cubicBezTo>
                      <a:pt x="9" y="11"/>
                      <a:pt x="11" y="10"/>
                      <a:pt x="11" y="6"/>
                    </a:cubicBezTo>
                    <a:cubicBezTo>
                      <a:pt x="11" y="1"/>
                      <a:pt x="10" y="0"/>
                      <a:pt x="5" y="0"/>
                    </a:cubicBezTo>
                    <a:cubicBezTo>
                      <a:pt x="1" y="0"/>
                      <a:pt x="0" y="1"/>
                      <a:pt x="0" y="5"/>
                    </a:cubicBezTo>
                    <a:cubicBezTo>
                      <a:pt x="0" y="9"/>
                      <a:pt x="1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7" name="Freeform 1806">
                <a:extLst>
                  <a:ext uri="{FF2B5EF4-FFF2-40B4-BE49-F238E27FC236}">
                    <a16:creationId xmlns:a16="http://schemas.microsoft.com/office/drawing/2014/main" id="{5AA89296-687D-46F3-BBED-24C28B2F9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" y="953"/>
                <a:ext cx="34" cy="32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7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6"/>
                      <a:pt x="8" y="0"/>
                      <a:pt x="6" y="1"/>
                    </a:cubicBezTo>
                    <a:cubicBezTo>
                      <a:pt x="4" y="3"/>
                      <a:pt x="2" y="5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8" name="Freeform 1807">
                <a:extLst>
                  <a:ext uri="{FF2B5EF4-FFF2-40B4-BE49-F238E27FC236}">
                    <a16:creationId xmlns:a16="http://schemas.microsoft.com/office/drawing/2014/main" id="{B2D4B8B6-4B54-4C12-AA0B-240065E721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9" y="1905"/>
                <a:ext cx="31" cy="33"/>
              </a:xfrm>
              <a:custGeom>
                <a:avLst/>
                <a:gdLst>
                  <a:gd name="T0" fmla="*/ 5 w 12"/>
                  <a:gd name="T1" fmla="*/ 0 h 13"/>
                  <a:gd name="T2" fmla="*/ 0 w 12"/>
                  <a:gd name="T3" fmla="*/ 7 h 13"/>
                  <a:gd name="T4" fmla="*/ 5 w 12"/>
                  <a:gd name="T5" fmla="*/ 12 h 13"/>
                  <a:gd name="T6" fmla="*/ 11 w 12"/>
                  <a:gd name="T7" fmla="*/ 6 h 13"/>
                  <a:gd name="T8" fmla="*/ 5 w 1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0"/>
                    </a:move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2"/>
                    </a:cubicBezTo>
                    <a:cubicBezTo>
                      <a:pt x="7" y="13"/>
                      <a:pt x="12" y="7"/>
                      <a:pt x="11" y="6"/>
                    </a:cubicBezTo>
                    <a:cubicBezTo>
                      <a:pt x="9" y="4"/>
                      <a:pt x="7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9" name="Freeform 1808">
                <a:extLst>
                  <a:ext uri="{FF2B5EF4-FFF2-40B4-BE49-F238E27FC236}">
                    <a16:creationId xmlns:a16="http://schemas.microsoft.com/office/drawing/2014/main" id="{6A58423B-22E8-476E-B33D-4D9FCA1DFE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" y="1907"/>
                <a:ext cx="33" cy="31"/>
              </a:xfrm>
              <a:custGeom>
                <a:avLst/>
                <a:gdLst>
                  <a:gd name="T0" fmla="*/ 6 w 13"/>
                  <a:gd name="T1" fmla="*/ 11 h 12"/>
                  <a:gd name="T2" fmla="*/ 13 w 13"/>
                  <a:gd name="T3" fmla="*/ 6 h 12"/>
                  <a:gd name="T4" fmla="*/ 7 w 13"/>
                  <a:gd name="T5" fmla="*/ 0 h 12"/>
                  <a:gd name="T6" fmla="*/ 0 w 13"/>
                  <a:gd name="T7" fmla="*/ 5 h 12"/>
                  <a:gd name="T8" fmla="*/ 6 w 13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1"/>
                    </a:moveTo>
                    <a:cubicBezTo>
                      <a:pt x="7" y="12"/>
                      <a:pt x="13" y="7"/>
                      <a:pt x="13" y="6"/>
                    </a:cubicBezTo>
                    <a:cubicBezTo>
                      <a:pt x="11" y="3"/>
                      <a:pt x="9" y="0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3" y="8"/>
                      <a:pt x="4" y="10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0" name="Freeform 1809">
                <a:extLst>
                  <a:ext uri="{FF2B5EF4-FFF2-40B4-BE49-F238E27FC236}">
                    <a16:creationId xmlns:a16="http://schemas.microsoft.com/office/drawing/2014/main" id="{DF14EB6B-57F2-4D95-B8D7-F4DC68CAD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" y="1905"/>
                <a:ext cx="31" cy="33"/>
              </a:xfrm>
              <a:custGeom>
                <a:avLst/>
                <a:gdLst>
                  <a:gd name="T0" fmla="*/ 7 w 12"/>
                  <a:gd name="T1" fmla="*/ 13 h 13"/>
                  <a:gd name="T2" fmla="*/ 12 w 12"/>
                  <a:gd name="T3" fmla="*/ 7 h 13"/>
                  <a:gd name="T4" fmla="*/ 7 w 12"/>
                  <a:gd name="T5" fmla="*/ 1 h 13"/>
                  <a:gd name="T6" fmla="*/ 1 w 12"/>
                  <a:gd name="T7" fmla="*/ 7 h 13"/>
                  <a:gd name="T8" fmla="*/ 7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3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2"/>
                      <a:pt x="7" y="1"/>
                    </a:cubicBezTo>
                    <a:cubicBezTo>
                      <a:pt x="5" y="0"/>
                      <a:pt x="0" y="6"/>
                      <a:pt x="1" y="7"/>
                    </a:cubicBezTo>
                    <a:cubicBezTo>
                      <a:pt x="2" y="9"/>
                      <a:pt x="4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1" name="Freeform 1810">
                <a:extLst>
                  <a:ext uri="{FF2B5EF4-FFF2-40B4-BE49-F238E27FC236}">
                    <a16:creationId xmlns:a16="http://schemas.microsoft.com/office/drawing/2014/main" id="{360D5EE0-1C6B-4B9E-BF0C-72095AEFB4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4" y="953"/>
                <a:ext cx="34" cy="32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6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6"/>
                      <a:pt x="7" y="0"/>
                      <a:pt x="6" y="1"/>
                    </a:cubicBezTo>
                    <a:cubicBezTo>
                      <a:pt x="4" y="3"/>
                      <a:pt x="2" y="5"/>
                      <a:pt x="0" y="7"/>
                    </a:cubicBezTo>
                    <a:cubicBezTo>
                      <a:pt x="2" y="9"/>
                      <a:pt x="4" y="12"/>
                      <a:pt x="6" y="12"/>
                    </a:cubicBezTo>
                    <a:cubicBezTo>
                      <a:pt x="8" y="12"/>
                      <a:pt x="11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2" name="Freeform 1811">
                <a:extLst>
                  <a:ext uri="{FF2B5EF4-FFF2-40B4-BE49-F238E27FC236}">
                    <a16:creationId xmlns:a16="http://schemas.microsoft.com/office/drawing/2014/main" id="{A04A4E21-DED7-4FCF-A69C-638D6C415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" y="1905"/>
                <a:ext cx="34" cy="31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6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5"/>
                      <a:pt x="7" y="0"/>
                      <a:pt x="6" y="1"/>
                    </a:cubicBezTo>
                    <a:cubicBezTo>
                      <a:pt x="4" y="2"/>
                      <a:pt x="2" y="4"/>
                      <a:pt x="0" y="7"/>
                    </a:cubicBezTo>
                    <a:cubicBezTo>
                      <a:pt x="2" y="9"/>
                      <a:pt x="4" y="12"/>
                      <a:pt x="6" y="12"/>
                    </a:cubicBezTo>
                    <a:cubicBezTo>
                      <a:pt x="8" y="12"/>
                      <a:pt x="10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" name="Freeform 1812">
                <a:extLst>
                  <a:ext uri="{FF2B5EF4-FFF2-40B4-BE49-F238E27FC236}">
                    <a16:creationId xmlns:a16="http://schemas.microsoft.com/office/drawing/2014/main" id="{D8995255-3ECD-4201-B90C-27E4FA266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" y="1907"/>
                <a:ext cx="29" cy="31"/>
              </a:xfrm>
              <a:custGeom>
                <a:avLst/>
                <a:gdLst>
                  <a:gd name="T0" fmla="*/ 6 w 11"/>
                  <a:gd name="T1" fmla="*/ 12 h 12"/>
                  <a:gd name="T2" fmla="*/ 11 w 11"/>
                  <a:gd name="T3" fmla="*/ 6 h 12"/>
                  <a:gd name="T4" fmla="*/ 6 w 11"/>
                  <a:gd name="T5" fmla="*/ 0 h 12"/>
                  <a:gd name="T6" fmla="*/ 1 w 11"/>
                  <a:gd name="T7" fmla="*/ 6 h 12"/>
                  <a:gd name="T8" fmla="*/ 6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12"/>
                    </a:moveTo>
                    <a:cubicBezTo>
                      <a:pt x="8" y="10"/>
                      <a:pt x="11" y="8"/>
                      <a:pt x="11" y="6"/>
                    </a:cubicBezTo>
                    <a:cubicBezTo>
                      <a:pt x="11" y="4"/>
                      <a:pt x="8" y="2"/>
                      <a:pt x="6" y="0"/>
                    </a:cubicBezTo>
                    <a:cubicBezTo>
                      <a:pt x="4" y="2"/>
                      <a:pt x="1" y="4"/>
                      <a:pt x="1" y="6"/>
                    </a:cubicBezTo>
                    <a:cubicBezTo>
                      <a:pt x="0" y="7"/>
                      <a:pt x="4" y="10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2014">
              <a:extLst>
                <a:ext uri="{FF2B5EF4-FFF2-40B4-BE49-F238E27FC236}">
                  <a16:creationId xmlns:a16="http://schemas.microsoft.com/office/drawing/2014/main" id="{2621F4FC-F8D1-4688-8FDF-1761E0578E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8900" y="1357313"/>
              <a:ext cx="12368213" cy="4254500"/>
              <a:chOff x="-56" y="855"/>
              <a:chExt cx="7791" cy="2680"/>
            </a:xfrm>
            <a:grpFill/>
          </p:grpSpPr>
          <p:sp>
            <p:nvSpPr>
              <p:cNvPr id="374" name="Freeform 1814">
                <a:extLst>
                  <a:ext uri="{FF2B5EF4-FFF2-40B4-BE49-F238E27FC236}">
                    <a16:creationId xmlns:a16="http://schemas.microsoft.com/office/drawing/2014/main" id="{FD960D30-D173-46E3-A19C-5038E6D69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" y="1907"/>
                <a:ext cx="31" cy="29"/>
              </a:xfrm>
              <a:custGeom>
                <a:avLst/>
                <a:gdLst>
                  <a:gd name="T0" fmla="*/ 7 w 12"/>
                  <a:gd name="T1" fmla="*/ 11 h 11"/>
                  <a:gd name="T2" fmla="*/ 12 w 12"/>
                  <a:gd name="T3" fmla="*/ 6 h 11"/>
                  <a:gd name="T4" fmla="*/ 6 w 12"/>
                  <a:gd name="T5" fmla="*/ 0 h 11"/>
                  <a:gd name="T6" fmla="*/ 0 w 12"/>
                  <a:gd name="T7" fmla="*/ 6 h 11"/>
                  <a:gd name="T8" fmla="*/ 7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7" y="11"/>
                    </a:moveTo>
                    <a:cubicBezTo>
                      <a:pt x="9" y="11"/>
                      <a:pt x="10" y="8"/>
                      <a:pt x="12" y="6"/>
                    </a:cubicBezTo>
                    <a:cubicBezTo>
                      <a:pt x="10" y="4"/>
                      <a:pt x="9" y="1"/>
                      <a:pt x="6" y="0"/>
                    </a:cubicBezTo>
                    <a:cubicBezTo>
                      <a:pt x="5" y="0"/>
                      <a:pt x="2" y="3"/>
                      <a:pt x="0" y="6"/>
                    </a:cubicBezTo>
                    <a:cubicBezTo>
                      <a:pt x="3" y="8"/>
                      <a:pt x="5" y="11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1815">
                <a:extLst>
                  <a:ext uri="{FF2B5EF4-FFF2-40B4-BE49-F238E27FC236}">
                    <a16:creationId xmlns:a16="http://schemas.microsoft.com/office/drawing/2014/main" id="{D357C7FC-FFD6-46AF-B2B4-C9897C704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" y="1905"/>
                <a:ext cx="34" cy="31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7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5"/>
                      <a:pt x="7" y="0"/>
                      <a:pt x="6" y="1"/>
                    </a:cubicBezTo>
                    <a:cubicBezTo>
                      <a:pt x="4" y="3"/>
                      <a:pt x="2" y="5"/>
                      <a:pt x="0" y="7"/>
                    </a:cubicBezTo>
                    <a:cubicBezTo>
                      <a:pt x="2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Freeform 1816">
                <a:extLst>
                  <a:ext uri="{FF2B5EF4-FFF2-40B4-BE49-F238E27FC236}">
                    <a16:creationId xmlns:a16="http://schemas.microsoft.com/office/drawing/2014/main" id="{9733D7F2-EB22-49AB-AF5C-F0B0CD47D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953"/>
                <a:ext cx="31" cy="34"/>
              </a:xfrm>
              <a:custGeom>
                <a:avLst/>
                <a:gdLst>
                  <a:gd name="T0" fmla="*/ 6 w 12"/>
                  <a:gd name="T1" fmla="*/ 13 h 13"/>
                  <a:gd name="T2" fmla="*/ 11 w 12"/>
                  <a:gd name="T3" fmla="*/ 7 h 13"/>
                  <a:gd name="T4" fmla="*/ 6 w 12"/>
                  <a:gd name="T5" fmla="*/ 0 h 13"/>
                  <a:gd name="T6" fmla="*/ 1 w 12"/>
                  <a:gd name="T7" fmla="*/ 6 h 13"/>
                  <a:gd name="T8" fmla="*/ 6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8" y="11"/>
                      <a:pt x="11" y="9"/>
                      <a:pt x="11" y="7"/>
                    </a:cubicBezTo>
                    <a:cubicBezTo>
                      <a:pt x="12" y="5"/>
                      <a:pt x="8" y="3"/>
                      <a:pt x="6" y="0"/>
                    </a:cubicBezTo>
                    <a:cubicBezTo>
                      <a:pt x="4" y="3"/>
                      <a:pt x="0" y="5"/>
                      <a:pt x="1" y="6"/>
                    </a:cubicBezTo>
                    <a:cubicBezTo>
                      <a:pt x="1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Freeform 1817">
                <a:extLst>
                  <a:ext uri="{FF2B5EF4-FFF2-40B4-BE49-F238E27FC236}">
                    <a16:creationId xmlns:a16="http://schemas.microsoft.com/office/drawing/2014/main" id="{32566F43-9E1A-4F40-8EBD-FB5AAD8A8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907"/>
                <a:ext cx="36" cy="31"/>
              </a:xfrm>
              <a:custGeom>
                <a:avLst/>
                <a:gdLst>
                  <a:gd name="T0" fmla="*/ 13 w 14"/>
                  <a:gd name="T1" fmla="*/ 5 h 12"/>
                  <a:gd name="T2" fmla="*/ 6 w 14"/>
                  <a:gd name="T3" fmla="*/ 0 h 12"/>
                  <a:gd name="T4" fmla="*/ 0 w 14"/>
                  <a:gd name="T5" fmla="*/ 6 h 12"/>
                  <a:gd name="T6" fmla="*/ 7 w 14"/>
                  <a:gd name="T7" fmla="*/ 11 h 12"/>
                  <a:gd name="T8" fmla="*/ 13 w 14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5"/>
                    </a:moveTo>
                    <a:cubicBezTo>
                      <a:pt x="11" y="3"/>
                      <a:pt x="9" y="0"/>
                      <a:pt x="6" y="0"/>
                    </a:cubicBezTo>
                    <a:cubicBezTo>
                      <a:pt x="4" y="0"/>
                      <a:pt x="3" y="4"/>
                      <a:pt x="0" y="6"/>
                    </a:cubicBezTo>
                    <a:cubicBezTo>
                      <a:pt x="3" y="8"/>
                      <a:pt x="5" y="10"/>
                      <a:pt x="7" y="11"/>
                    </a:cubicBezTo>
                    <a:cubicBezTo>
                      <a:pt x="9" y="12"/>
                      <a:pt x="14" y="6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Freeform 1818">
                <a:extLst>
                  <a:ext uri="{FF2B5EF4-FFF2-40B4-BE49-F238E27FC236}">
                    <a16:creationId xmlns:a16="http://schemas.microsoft.com/office/drawing/2014/main" id="{573EA93F-E072-4EE9-B9A8-5C6F4CA69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" y="1905"/>
                <a:ext cx="31" cy="33"/>
              </a:xfrm>
              <a:custGeom>
                <a:avLst/>
                <a:gdLst>
                  <a:gd name="T0" fmla="*/ 11 w 12"/>
                  <a:gd name="T1" fmla="*/ 7 h 13"/>
                  <a:gd name="T2" fmla="*/ 6 w 12"/>
                  <a:gd name="T3" fmla="*/ 1 h 13"/>
                  <a:gd name="T4" fmla="*/ 0 w 12"/>
                  <a:gd name="T5" fmla="*/ 6 h 13"/>
                  <a:gd name="T6" fmla="*/ 5 w 12"/>
                  <a:gd name="T7" fmla="*/ 13 h 13"/>
                  <a:gd name="T8" fmla="*/ 11 w 12"/>
                  <a:gd name="T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1" y="7"/>
                    </a:moveTo>
                    <a:cubicBezTo>
                      <a:pt x="12" y="6"/>
                      <a:pt x="7" y="0"/>
                      <a:pt x="6" y="1"/>
                    </a:cubicBezTo>
                    <a:cubicBezTo>
                      <a:pt x="4" y="2"/>
                      <a:pt x="1" y="4"/>
                      <a:pt x="0" y="6"/>
                    </a:cubicBezTo>
                    <a:cubicBezTo>
                      <a:pt x="0" y="8"/>
                      <a:pt x="3" y="11"/>
                      <a:pt x="5" y="13"/>
                    </a:cubicBezTo>
                    <a:cubicBezTo>
                      <a:pt x="8" y="11"/>
                      <a:pt x="10" y="9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Freeform 1819">
                <a:extLst>
                  <a:ext uri="{FF2B5EF4-FFF2-40B4-BE49-F238E27FC236}">
                    <a16:creationId xmlns:a16="http://schemas.microsoft.com/office/drawing/2014/main" id="{84E87182-1B7C-47FB-81CB-12F4CF965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1905"/>
                <a:ext cx="31" cy="33"/>
              </a:xfrm>
              <a:custGeom>
                <a:avLst/>
                <a:gdLst>
                  <a:gd name="T0" fmla="*/ 6 w 12"/>
                  <a:gd name="T1" fmla="*/ 13 h 13"/>
                  <a:gd name="T2" fmla="*/ 11 w 12"/>
                  <a:gd name="T3" fmla="*/ 6 h 13"/>
                  <a:gd name="T4" fmla="*/ 5 w 12"/>
                  <a:gd name="T5" fmla="*/ 1 h 13"/>
                  <a:gd name="T6" fmla="*/ 0 w 12"/>
                  <a:gd name="T7" fmla="*/ 7 h 13"/>
                  <a:gd name="T8" fmla="*/ 6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8" y="11"/>
                      <a:pt x="10" y="9"/>
                      <a:pt x="11" y="6"/>
                    </a:cubicBezTo>
                    <a:cubicBezTo>
                      <a:pt x="12" y="5"/>
                      <a:pt x="6" y="0"/>
                      <a:pt x="5" y="1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Freeform 1820">
                <a:extLst>
                  <a:ext uri="{FF2B5EF4-FFF2-40B4-BE49-F238E27FC236}">
                    <a16:creationId xmlns:a16="http://schemas.microsoft.com/office/drawing/2014/main" id="{F41CEB39-B112-449C-BD00-495771B55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" y="1905"/>
                <a:ext cx="31" cy="33"/>
              </a:xfrm>
              <a:custGeom>
                <a:avLst/>
                <a:gdLst>
                  <a:gd name="T0" fmla="*/ 5 w 12"/>
                  <a:gd name="T1" fmla="*/ 12 h 13"/>
                  <a:gd name="T2" fmla="*/ 11 w 12"/>
                  <a:gd name="T3" fmla="*/ 6 h 13"/>
                  <a:gd name="T4" fmla="*/ 5 w 12"/>
                  <a:gd name="T5" fmla="*/ 0 h 13"/>
                  <a:gd name="T6" fmla="*/ 0 w 12"/>
                  <a:gd name="T7" fmla="*/ 7 h 13"/>
                  <a:gd name="T8" fmla="*/ 5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12"/>
                    </a:moveTo>
                    <a:cubicBezTo>
                      <a:pt x="6" y="13"/>
                      <a:pt x="12" y="7"/>
                      <a:pt x="11" y="6"/>
                    </a:cubicBezTo>
                    <a:cubicBezTo>
                      <a:pt x="9" y="4"/>
                      <a:pt x="7" y="2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Freeform 1821">
                <a:extLst>
                  <a:ext uri="{FF2B5EF4-FFF2-40B4-BE49-F238E27FC236}">
                    <a16:creationId xmlns:a16="http://schemas.microsoft.com/office/drawing/2014/main" id="{F4BAB93B-BFF0-4182-80ED-ED74188ED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1" y="1482"/>
                <a:ext cx="31" cy="34"/>
              </a:xfrm>
              <a:custGeom>
                <a:avLst/>
                <a:gdLst>
                  <a:gd name="T0" fmla="*/ 7 w 12"/>
                  <a:gd name="T1" fmla="*/ 12 h 13"/>
                  <a:gd name="T2" fmla="*/ 12 w 12"/>
                  <a:gd name="T3" fmla="*/ 6 h 13"/>
                  <a:gd name="T4" fmla="*/ 7 w 12"/>
                  <a:gd name="T5" fmla="*/ 0 h 13"/>
                  <a:gd name="T6" fmla="*/ 1 w 12"/>
                  <a:gd name="T7" fmla="*/ 6 h 13"/>
                  <a:gd name="T8" fmla="*/ 7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2"/>
                    </a:moveTo>
                    <a:cubicBezTo>
                      <a:pt x="9" y="11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0"/>
                    </a:cubicBezTo>
                    <a:cubicBezTo>
                      <a:pt x="5" y="2"/>
                      <a:pt x="3" y="4"/>
                      <a:pt x="1" y="6"/>
                    </a:cubicBezTo>
                    <a:cubicBezTo>
                      <a:pt x="0" y="7"/>
                      <a:pt x="6" y="13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Freeform 1822">
                <a:extLst>
                  <a:ext uri="{FF2B5EF4-FFF2-40B4-BE49-F238E27FC236}">
                    <a16:creationId xmlns:a16="http://schemas.microsoft.com/office/drawing/2014/main" id="{A47375F7-DC1E-4998-902E-B9C14931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7" y="1482"/>
                <a:ext cx="31" cy="34"/>
              </a:xfrm>
              <a:custGeom>
                <a:avLst/>
                <a:gdLst>
                  <a:gd name="T0" fmla="*/ 7 w 12"/>
                  <a:gd name="T1" fmla="*/ 13 h 13"/>
                  <a:gd name="T2" fmla="*/ 12 w 12"/>
                  <a:gd name="T3" fmla="*/ 6 h 13"/>
                  <a:gd name="T4" fmla="*/ 6 w 12"/>
                  <a:gd name="T5" fmla="*/ 1 h 13"/>
                  <a:gd name="T6" fmla="*/ 1 w 12"/>
                  <a:gd name="T7" fmla="*/ 7 h 13"/>
                  <a:gd name="T8" fmla="*/ 7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3"/>
                    </a:moveTo>
                    <a:cubicBezTo>
                      <a:pt x="9" y="10"/>
                      <a:pt x="12" y="8"/>
                      <a:pt x="12" y="6"/>
                    </a:cubicBezTo>
                    <a:cubicBezTo>
                      <a:pt x="12" y="4"/>
                      <a:pt x="9" y="2"/>
                      <a:pt x="6" y="1"/>
                    </a:cubicBezTo>
                    <a:cubicBezTo>
                      <a:pt x="5" y="0"/>
                      <a:pt x="0" y="6"/>
                      <a:pt x="1" y="7"/>
                    </a:cubicBezTo>
                    <a:cubicBezTo>
                      <a:pt x="2" y="9"/>
                      <a:pt x="4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Freeform 1823">
                <a:extLst>
                  <a:ext uri="{FF2B5EF4-FFF2-40B4-BE49-F238E27FC236}">
                    <a16:creationId xmlns:a16="http://schemas.microsoft.com/office/drawing/2014/main" id="{4FCB805C-898D-435A-88AE-E19E3693D8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4" y="1275"/>
                <a:ext cx="33" cy="31"/>
              </a:xfrm>
              <a:custGeom>
                <a:avLst/>
                <a:gdLst>
                  <a:gd name="T0" fmla="*/ 6 w 13"/>
                  <a:gd name="T1" fmla="*/ 11 h 12"/>
                  <a:gd name="T2" fmla="*/ 12 w 13"/>
                  <a:gd name="T3" fmla="*/ 6 h 12"/>
                  <a:gd name="T4" fmla="*/ 7 w 13"/>
                  <a:gd name="T5" fmla="*/ 0 h 12"/>
                  <a:gd name="T6" fmla="*/ 0 w 13"/>
                  <a:gd name="T7" fmla="*/ 5 h 12"/>
                  <a:gd name="T8" fmla="*/ 6 w 13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1"/>
                    </a:moveTo>
                    <a:cubicBezTo>
                      <a:pt x="8" y="12"/>
                      <a:pt x="13" y="7"/>
                      <a:pt x="12" y="6"/>
                    </a:cubicBezTo>
                    <a:cubicBezTo>
                      <a:pt x="11" y="3"/>
                      <a:pt x="9" y="0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2" y="8"/>
                      <a:pt x="4" y="10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Freeform 1824">
                <a:extLst>
                  <a:ext uri="{FF2B5EF4-FFF2-40B4-BE49-F238E27FC236}">
                    <a16:creationId xmlns:a16="http://schemas.microsoft.com/office/drawing/2014/main" id="{DEA8FA1C-F1F8-4233-8112-C78534710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0" y="1275"/>
                <a:ext cx="31" cy="28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6 h 11"/>
                  <a:gd name="T4" fmla="*/ 6 w 12"/>
                  <a:gd name="T5" fmla="*/ 0 h 11"/>
                  <a:gd name="T6" fmla="*/ 0 w 12"/>
                  <a:gd name="T7" fmla="*/ 6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8" y="11"/>
                      <a:pt x="10" y="8"/>
                      <a:pt x="12" y="6"/>
                    </a:cubicBezTo>
                    <a:cubicBezTo>
                      <a:pt x="10" y="4"/>
                      <a:pt x="8" y="1"/>
                      <a:pt x="6" y="0"/>
                    </a:cubicBezTo>
                    <a:cubicBezTo>
                      <a:pt x="5" y="0"/>
                      <a:pt x="2" y="4"/>
                      <a:pt x="0" y="6"/>
                    </a:cubicBezTo>
                    <a:cubicBezTo>
                      <a:pt x="2" y="8"/>
                      <a:pt x="4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Freeform 1825">
                <a:extLst>
                  <a:ext uri="{FF2B5EF4-FFF2-40B4-BE49-F238E27FC236}">
                    <a16:creationId xmlns:a16="http://schemas.microsoft.com/office/drawing/2014/main" id="{51BE9305-8900-45A4-887E-F6CC7DEC51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8" y="953"/>
                <a:ext cx="31" cy="34"/>
              </a:xfrm>
              <a:custGeom>
                <a:avLst/>
                <a:gdLst>
                  <a:gd name="T0" fmla="*/ 5 w 12"/>
                  <a:gd name="T1" fmla="*/ 13 h 13"/>
                  <a:gd name="T2" fmla="*/ 11 w 12"/>
                  <a:gd name="T3" fmla="*/ 7 h 13"/>
                  <a:gd name="T4" fmla="*/ 5 w 12"/>
                  <a:gd name="T5" fmla="*/ 0 h 13"/>
                  <a:gd name="T6" fmla="*/ 0 w 12"/>
                  <a:gd name="T7" fmla="*/ 7 h 13"/>
                  <a:gd name="T8" fmla="*/ 5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13"/>
                    </a:moveTo>
                    <a:cubicBezTo>
                      <a:pt x="6" y="13"/>
                      <a:pt x="12" y="8"/>
                      <a:pt x="11" y="7"/>
                    </a:cubicBezTo>
                    <a:cubicBezTo>
                      <a:pt x="10" y="4"/>
                      <a:pt x="8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Freeform 1826">
                <a:extLst>
                  <a:ext uri="{FF2B5EF4-FFF2-40B4-BE49-F238E27FC236}">
                    <a16:creationId xmlns:a16="http://schemas.microsoft.com/office/drawing/2014/main" id="{A443BF01-A961-43F6-B10B-58B42E8B3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9" y="956"/>
                <a:ext cx="34" cy="29"/>
              </a:xfrm>
              <a:custGeom>
                <a:avLst/>
                <a:gdLst>
                  <a:gd name="T0" fmla="*/ 7 w 13"/>
                  <a:gd name="T1" fmla="*/ 11 h 11"/>
                  <a:gd name="T2" fmla="*/ 13 w 13"/>
                  <a:gd name="T3" fmla="*/ 6 h 11"/>
                  <a:gd name="T4" fmla="*/ 6 w 13"/>
                  <a:gd name="T5" fmla="*/ 0 h 11"/>
                  <a:gd name="T6" fmla="*/ 0 w 13"/>
                  <a:gd name="T7" fmla="*/ 6 h 11"/>
                  <a:gd name="T8" fmla="*/ 7 w 13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1">
                    <a:moveTo>
                      <a:pt x="7" y="11"/>
                    </a:moveTo>
                    <a:cubicBezTo>
                      <a:pt x="9" y="11"/>
                      <a:pt x="11" y="8"/>
                      <a:pt x="13" y="6"/>
                    </a:cubicBezTo>
                    <a:cubicBezTo>
                      <a:pt x="11" y="4"/>
                      <a:pt x="9" y="1"/>
                      <a:pt x="6" y="0"/>
                    </a:cubicBezTo>
                    <a:cubicBezTo>
                      <a:pt x="5" y="0"/>
                      <a:pt x="3" y="4"/>
                      <a:pt x="0" y="6"/>
                    </a:cubicBezTo>
                    <a:cubicBezTo>
                      <a:pt x="3" y="8"/>
                      <a:pt x="5" y="11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Freeform 1827">
                <a:extLst>
                  <a:ext uri="{FF2B5EF4-FFF2-40B4-BE49-F238E27FC236}">
                    <a16:creationId xmlns:a16="http://schemas.microsoft.com/office/drawing/2014/main" id="{AB9B9B74-7386-496F-96FA-8AD9ACE78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7" y="1169"/>
                <a:ext cx="31" cy="33"/>
              </a:xfrm>
              <a:custGeom>
                <a:avLst/>
                <a:gdLst>
                  <a:gd name="T0" fmla="*/ 5 w 12"/>
                  <a:gd name="T1" fmla="*/ 12 h 13"/>
                  <a:gd name="T2" fmla="*/ 11 w 12"/>
                  <a:gd name="T3" fmla="*/ 6 h 13"/>
                  <a:gd name="T4" fmla="*/ 5 w 12"/>
                  <a:gd name="T5" fmla="*/ 0 h 13"/>
                  <a:gd name="T6" fmla="*/ 0 w 12"/>
                  <a:gd name="T7" fmla="*/ 6 h 13"/>
                  <a:gd name="T8" fmla="*/ 5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12"/>
                    </a:moveTo>
                    <a:cubicBezTo>
                      <a:pt x="6" y="13"/>
                      <a:pt x="12" y="8"/>
                      <a:pt x="11" y="6"/>
                    </a:cubicBezTo>
                    <a:cubicBezTo>
                      <a:pt x="10" y="4"/>
                      <a:pt x="8" y="2"/>
                      <a:pt x="5" y="0"/>
                    </a:cubicBezTo>
                    <a:cubicBezTo>
                      <a:pt x="3" y="2"/>
                      <a:pt x="0" y="4"/>
                      <a:pt x="0" y="6"/>
                    </a:cubicBezTo>
                    <a:cubicBezTo>
                      <a:pt x="0" y="8"/>
                      <a:pt x="3" y="10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Freeform 1828">
                <a:extLst>
                  <a:ext uri="{FF2B5EF4-FFF2-40B4-BE49-F238E27FC236}">
                    <a16:creationId xmlns:a16="http://schemas.microsoft.com/office/drawing/2014/main" id="{E5A5A4DE-B099-4E74-A59A-C3F7A09CD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8" y="1171"/>
                <a:ext cx="37" cy="31"/>
              </a:xfrm>
              <a:custGeom>
                <a:avLst/>
                <a:gdLst>
                  <a:gd name="T0" fmla="*/ 13 w 14"/>
                  <a:gd name="T1" fmla="*/ 5 h 12"/>
                  <a:gd name="T2" fmla="*/ 6 w 14"/>
                  <a:gd name="T3" fmla="*/ 0 h 12"/>
                  <a:gd name="T4" fmla="*/ 0 w 14"/>
                  <a:gd name="T5" fmla="*/ 6 h 12"/>
                  <a:gd name="T6" fmla="*/ 7 w 14"/>
                  <a:gd name="T7" fmla="*/ 11 h 12"/>
                  <a:gd name="T8" fmla="*/ 13 w 14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5"/>
                    </a:moveTo>
                    <a:cubicBezTo>
                      <a:pt x="11" y="3"/>
                      <a:pt x="8" y="0"/>
                      <a:pt x="6" y="0"/>
                    </a:cubicBezTo>
                    <a:cubicBezTo>
                      <a:pt x="4" y="0"/>
                      <a:pt x="3" y="3"/>
                      <a:pt x="0" y="6"/>
                    </a:cubicBezTo>
                    <a:cubicBezTo>
                      <a:pt x="3" y="8"/>
                      <a:pt x="5" y="10"/>
                      <a:pt x="7" y="11"/>
                    </a:cubicBezTo>
                    <a:cubicBezTo>
                      <a:pt x="9" y="12"/>
                      <a:pt x="14" y="6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Freeform 1829">
                <a:extLst>
                  <a:ext uri="{FF2B5EF4-FFF2-40B4-BE49-F238E27FC236}">
                    <a16:creationId xmlns:a16="http://schemas.microsoft.com/office/drawing/2014/main" id="{7E5EC1C5-9B4D-4FE9-ADF0-51B598525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" y="1169"/>
                <a:ext cx="34" cy="31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7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5"/>
                      <a:pt x="8" y="0"/>
                      <a:pt x="6" y="1"/>
                    </a:cubicBezTo>
                    <a:cubicBezTo>
                      <a:pt x="4" y="2"/>
                      <a:pt x="2" y="4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Freeform 1830">
                <a:extLst>
                  <a:ext uri="{FF2B5EF4-FFF2-40B4-BE49-F238E27FC236}">
                    <a16:creationId xmlns:a16="http://schemas.microsoft.com/office/drawing/2014/main" id="{758B5680-87CB-480B-957E-ED73DFE2E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6" y="1169"/>
                <a:ext cx="33" cy="31"/>
              </a:xfrm>
              <a:custGeom>
                <a:avLst/>
                <a:gdLst>
                  <a:gd name="T0" fmla="*/ 6 w 13"/>
                  <a:gd name="T1" fmla="*/ 12 h 12"/>
                  <a:gd name="T2" fmla="*/ 12 w 13"/>
                  <a:gd name="T3" fmla="*/ 7 h 12"/>
                  <a:gd name="T4" fmla="*/ 6 w 13"/>
                  <a:gd name="T5" fmla="*/ 1 h 12"/>
                  <a:gd name="T6" fmla="*/ 0 w 13"/>
                  <a:gd name="T7" fmla="*/ 6 h 12"/>
                  <a:gd name="T8" fmla="*/ 6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2"/>
                    </a:moveTo>
                    <a:cubicBezTo>
                      <a:pt x="8" y="12"/>
                      <a:pt x="11" y="9"/>
                      <a:pt x="12" y="7"/>
                    </a:cubicBezTo>
                    <a:cubicBezTo>
                      <a:pt x="13" y="6"/>
                      <a:pt x="8" y="0"/>
                      <a:pt x="6" y="1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2" y="9"/>
                      <a:pt x="4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Freeform 1831">
                <a:extLst>
                  <a:ext uri="{FF2B5EF4-FFF2-40B4-BE49-F238E27FC236}">
                    <a16:creationId xmlns:a16="http://schemas.microsoft.com/office/drawing/2014/main" id="{F1234BAA-CF48-44BE-9E77-219290AE5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9" y="1171"/>
                <a:ext cx="37" cy="31"/>
              </a:xfrm>
              <a:custGeom>
                <a:avLst/>
                <a:gdLst>
                  <a:gd name="T0" fmla="*/ 13 w 14"/>
                  <a:gd name="T1" fmla="*/ 5 h 12"/>
                  <a:gd name="T2" fmla="*/ 6 w 14"/>
                  <a:gd name="T3" fmla="*/ 0 h 12"/>
                  <a:gd name="T4" fmla="*/ 0 w 14"/>
                  <a:gd name="T5" fmla="*/ 6 h 12"/>
                  <a:gd name="T6" fmla="*/ 7 w 14"/>
                  <a:gd name="T7" fmla="*/ 11 h 12"/>
                  <a:gd name="T8" fmla="*/ 13 w 14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5"/>
                    </a:moveTo>
                    <a:cubicBezTo>
                      <a:pt x="11" y="3"/>
                      <a:pt x="9" y="0"/>
                      <a:pt x="6" y="0"/>
                    </a:cubicBezTo>
                    <a:cubicBezTo>
                      <a:pt x="5" y="0"/>
                      <a:pt x="3" y="3"/>
                      <a:pt x="0" y="6"/>
                    </a:cubicBezTo>
                    <a:cubicBezTo>
                      <a:pt x="3" y="8"/>
                      <a:pt x="5" y="10"/>
                      <a:pt x="7" y="11"/>
                    </a:cubicBezTo>
                    <a:cubicBezTo>
                      <a:pt x="9" y="12"/>
                      <a:pt x="14" y="6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Freeform 1832">
                <a:extLst>
                  <a:ext uri="{FF2B5EF4-FFF2-40B4-BE49-F238E27FC236}">
                    <a16:creationId xmlns:a16="http://schemas.microsoft.com/office/drawing/2014/main" id="{D2AD552E-AEAD-4A1A-BBAE-858CCFA49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5" y="1169"/>
                <a:ext cx="32" cy="33"/>
              </a:xfrm>
              <a:custGeom>
                <a:avLst/>
                <a:gdLst>
                  <a:gd name="T0" fmla="*/ 7 w 12"/>
                  <a:gd name="T1" fmla="*/ 12 h 13"/>
                  <a:gd name="T2" fmla="*/ 12 w 12"/>
                  <a:gd name="T3" fmla="*/ 6 h 13"/>
                  <a:gd name="T4" fmla="*/ 7 w 12"/>
                  <a:gd name="T5" fmla="*/ 0 h 13"/>
                  <a:gd name="T6" fmla="*/ 1 w 12"/>
                  <a:gd name="T7" fmla="*/ 6 h 13"/>
                  <a:gd name="T8" fmla="*/ 7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2"/>
                    </a:moveTo>
                    <a:cubicBezTo>
                      <a:pt x="9" y="11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0"/>
                    </a:cubicBezTo>
                    <a:cubicBezTo>
                      <a:pt x="5" y="2"/>
                      <a:pt x="3" y="4"/>
                      <a:pt x="1" y="6"/>
                    </a:cubicBezTo>
                    <a:cubicBezTo>
                      <a:pt x="0" y="7"/>
                      <a:pt x="6" y="13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Freeform 1833">
                <a:extLst>
                  <a:ext uri="{FF2B5EF4-FFF2-40B4-BE49-F238E27FC236}">
                    <a16:creationId xmlns:a16="http://schemas.microsoft.com/office/drawing/2014/main" id="{E1434149-5B84-4934-9078-8D94C5D28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" y="1695"/>
                <a:ext cx="31" cy="33"/>
              </a:xfrm>
              <a:custGeom>
                <a:avLst/>
                <a:gdLst>
                  <a:gd name="T0" fmla="*/ 7 w 12"/>
                  <a:gd name="T1" fmla="*/ 13 h 13"/>
                  <a:gd name="T2" fmla="*/ 12 w 12"/>
                  <a:gd name="T3" fmla="*/ 7 h 13"/>
                  <a:gd name="T4" fmla="*/ 6 w 12"/>
                  <a:gd name="T5" fmla="*/ 0 h 13"/>
                  <a:gd name="T6" fmla="*/ 1 w 12"/>
                  <a:gd name="T7" fmla="*/ 7 h 13"/>
                  <a:gd name="T8" fmla="*/ 7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3"/>
                    </a:moveTo>
                    <a:cubicBezTo>
                      <a:pt x="8" y="11"/>
                      <a:pt x="12" y="9"/>
                      <a:pt x="12" y="7"/>
                    </a:cubicBezTo>
                    <a:cubicBezTo>
                      <a:pt x="12" y="5"/>
                      <a:pt x="9" y="3"/>
                      <a:pt x="6" y="0"/>
                    </a:cubicBezTo>
                    <a:cubicBezTo>
                      <a:pt x="4" y="3"/>
                      <a:pt x="0" y="5"/>
                      <a:pt x="1" y="7"/>
                    </a:cubicBezTo>
                    <a:cubicBezTo>
                      <a:pt x="1" y="9"/>
                      <a:pt x="5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Freeform 1834">
                <a:extLst>
                  <a:ext uri="{FF2B5EF4-FFF2-40B4-BE49-F238E27FC236}">
                    <a16:creationId xmlns:a16="http://schemas.microsoft.com/office/drawing/2014/main" id="{CDEB874B-4C31-4B51-ABEB-44B31EF6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0" y="1697"/>
                <a:ext cx="33" cy="31"/>
              </a:xfrm>
              <a:custGeom>
                <a:avLst/>
                <a:gdLst>
                  <a:gd name="T0" fmla="*/ 12 w 13"/>
                  <a:gd name="T1" fmla="*/ 5 h 12"/>
                  <a:gd name="T2" fmla="*/ 6 w 13"/>
                  <a:gd name="T3" fmla="*/ 1 h 12"/>
                  <a:gd name="T4" fmla="*/ 0 w 13"/>
                  <a:gd name="T5" fmla="*/ 6 h 12"/>
                  <a:gd name="T6" fmla="*/ 7 w 13"/>
                  <a:gd name="T7" fmla="*/ 12 h 12"/>
                  <a:gd name="T8" fmla="*/ 12 w 13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5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4" y="1"/>
                      <a:pt x="2" y="4"/>
                      <a:pt x="0" y="6"/>
                    </a:cubicBezTo>
                    <a:cubicBezTo>
                      <a:pt x="3" y="8"/>
                      <a:pt x="4" y="11"/>
                      <a:pt x="7" y="12"/>
                    </a:cubicBezTo>
                    <a:cubicBezTo>
                      <a:pt x="8" y="12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Freeform 1835">
                <a:extLst>
                  <a:ext uri="{FF2B5EF4-FFF2-40B4-BE49-F238E27FC236}">
                    <a16:creationId xmlns:a16="http://schemas.microsoft.com/office/drawing/2014/main" id="{9696C7BD-017F-4562-AB9C-6A381AA6A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" y="1697"/>
                <a:ext cx="37" cy="31"/>
              </a:xfrm>
              <a:custGeom>
                <a:avLst/>
                <a:gdLst>
                  <a:gd name="T0" fmla="*/ 13 w 14"/>
                  <a:gd name="T1" fmla="*/ 5 h 12"/>
                  <a:gd name="T2" fmla="*/ 6 w 14"/>
                  <a:gd name="T3" fmla="*/ 1 h 12"/>
                  <a:gd name="T4" fmla="*/ 0 w 14"/>
                  <a:gd name="T5" fmla="*/ 6 h 12"/>
                  <a:gd name="T6" fmla="*/ 7 w 14"/>
                  <a:gd name="T7" fmla="*/ 12 h 12"/>
                  <a:gd name="T8" fmla="*/ 13 w 14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5"/>
                    </a:moveTo>
                    <a:cubicBezTo>
                      <a:pt x="11" y="3"/>
                      <a:pt x="8" y="0"/>
                      <a:pt x="6" y="1"/>
                    </a:cubicBezTo>
                    <a:cubicBezTo>
                      <a:pt x="4" y="1"/>
                      <a:pt x="2" y="4"/>
                      <a:pt x="0" y="6"/>
                    </a:cubicBezTo>
                    <a:cubicBezTo>
                      <a:pt x="3" y="8"/>
                      <a:pt x="5" y="11"/>
                      <a:pt x="7" y="12"/>
                    </a:cubicBezTo>
                    <a:cubicBezTo>
                      <a:pt x="9" y="12"/>
                      <a:pt x="14" y="6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Freeform 1836">
                <a:extLst>
                  <a:ext uri="{FF2B5EF4-FFF2-40B4-BE49-F238E27FC236}">
                    <a16:creationId xmlns:a16="http://schemas.microsoft.com/office/drawing/2014/main" id="{95573AF3-DB4D-4B51-9A4E-23643CA2A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" y="1695"/>
                <a:ext cx="31" cy="33"/>
              </a:xfrm>
              <a:custGeom>
                <a:avLst/>
                <a:gdLst>
                  <a:gd name="T0" fmla="*/ 5 w 12"/>
                  <a:gd name="T1" fmla="*/ 13 h 13"/>
                  <a:gd name="T2" fmla="*/ 11 w 12"/>
                  <a:gd name="T3" fmla="*/ 6 h 13"/>
                  <a:gd name="T4" fmla="*/ 5 w 12"/>
                  <a:gd name="T5" fmla="*/ 0 h 13"/>
                  <a:gd name="T6" fmla="*/ 0 w 12"/>
                  <a:gd name="T7" fmla="*/ 7 h 13"/>
                  <a:gd name="T8" fmla="*/ 5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13"/>
                    </a:moveTo>
                    <a:cubicBezTo>
                      <a:pt x="6" y="13"/>
                      <a:pt x="12" y="7"/>
                      <a:pt x="11" y="6"/>
                    </a:cubicBezTo>
                    <a:cubicBezTo>
                      <a:pt x="9" y="4"/>
                      <a:pt x="7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Freeform 1837">
                <a:extLst>
                  <a:ext uri="{FF2B5EF4-FFF2-40B4-BE49-F238E27FC236}">
                    <a16:creationId xmlns:a16="http://schemas.microsoft.com/office/drawing/2014/main" id="{6D92222B-DA95-4D78-9E86-D1EB11C0A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1697"/>
                <a:ext cx="33" cy="31"/>
              </a:xfrm>
              <a:custGeom>
                <a:avLst/>
                <a:gdLst>
                  <a:gd name="T0" fmla="*/ 6 w 13"/>
                  <a:gd name="T1" fmla="*/ 12 h 12"/>
                  <a:gd name="T2" fmla="*/ 12 w 13"/>
                  <a:gd name="T3" fmla="*/ 6 h 12"/>
                  <a:gd name="T4" fmla="*/ 7 w 13"/>
                  <a:gd name="T5" fmla="*/ 1 h 12"/>
                  <a:gd name="T6" fmla="*/ 0 w 13"/>
                  <a:gd name="T7" fmla="*/ 6 h 12"/>
                  <a:gd name="T8" fmla="*/ 6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2"/>
                    </a:moveTo>
                    <a:cubicBezTo>
                      <a:pt x="7" y="12"/>
                      <a:pt x="13" y="7"/>
                      <a:pt x="12" y="6"/>
                    </a:cubicBezTo>
                    <a:cubicBezTo>
                      <a:pt x="11" y="4"/>
                      <a:pt x="9" y="1"/>
                      <a:pt x="7" y="1"/>
                    </a:cubicBezTo>
                    <a:cubicBezTo>
                      <a:pt x="5" y="0"/>
                      <a:pt x="2" y="3"/>
                      <a:pt x="0" y="6"/>
                    </a:cubicBezTo>
                    <a:cubicBezTo>
                      <a:pt x="2" y="8"/>
                      <a:pt x="4" y="10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Freeform 1838">
                <a:extLst>
                  <a:ext uri="{FF2B5EF4-FFF2-40B4-BE49-F238E27FC236}">
                    <a16:creationId xmlns:a16="http://schemas.microsoft.com/office/drawing/2014/main" id="{9230208B-09E6-4560-91D7-B3F451167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1695"/>
                <a:ext cx="34" cy="31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7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6"/>
                      <a:pt x="7" y="0"/>
                      <a:pt x="6" y="1"/>
                    </a:cubicBezTo>
                    <a:cubicBezTo>
                      <a:pt x="4" y="3"/>
                      <a:pt x="2" y="5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Freeform 1839">
                <a:extLst>
                  <a:ext uri="{FF2B5EF4-FFF2-40B4-BE49-F238E27FC236}">
                    <a16:creationId xmlns:a16="http://schemas.microsoft.com/office/drawing/2014/main" id="{A96B211A-4206-4647-857A-414A6722A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" y="1695"/>
                <a:ext cx="29" cy="36"/>
              </a:xfrm>
              <a:custGeom>
                <a:avLst/>
                <a:gdLst>
                  <a:gd name="T0" fmla="*/ 5 w 11"/>
                  <a:gd name="T1" fmla="*/ 13 h 14"/>
                  <a:gd name="T2" fmla="*/ 11 w 11"/>
                  <a:gd name="T3" fmla="*/ 7 h 14"/>
                  <a:gd name="T4" fmla="*/ 5 w 11"/>
                  <a:gd name="T5" fmla="*/ 0 h 14"/>
                  <a:gd name="T6" fmla="*/ 0 w 11"/>
                  <a:gd name="T7" fmla="*/ 7 h 14"/>
                  <a:gd name="T8" fmla="*/ 5 w 11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4">
                    <a:moveTo>
                      <a:pt x="5" y="13"/>
                    </a:moveTo>
                    <a:cubicBezTo>
                      <a:pt x="6" y="14"/>
                      <a:pt x="11" y="8"/>
                      <a:pt x="11" y="7"/>
                    </a:cubicBezTo>
                    <a:cubicBezTo>
                      <a:pt x="9" y="5"/>
                      <a:pt x="7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Freeform 1840">
                <a:extLst>
                  <a:ext uri="{FF2B5EF4-FFF2-40B4-BE49-F238E27FC236}">
                    <a16:creationId xmlns:a16="http://schemas.microsoft.com/office/drawing/2014/main" id="{61FEB652-F88E-495C-BFBE-00C115F2C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5" y="1695"/>
                <a:ext cx="29" cy="33"/>
              </a:xfrm>
              <a:custGeom>
                <a:avLst/>
                <a:gdLst>
                  <a:gd name="T0" fmla="*/ 6 w 11"/>
                  <a:gd name="T1" fmla="*/ 13 h 13"/>
                  <a:gd name="T2" fmla="*/ 11 w 11"/>
                  <a:gd name="T3" fmla="*/ 7 h 13"/>
                  <a:gd name="T4" fmla="*/ 5 w 11"/>
                  <a:gd name="T5" fmla="*/ 0 h 13"/>
                  <a:gd name="T6" fmla="*/ 0 w 11"/>
                  <a:gd name="T7" fmla="*/ 7 h 13"/>
                  <a:gd name="T8" fmla="*/ 6 w 1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6" y="13"/>
                    </a:moveTo>
                    <a:cubicBezTo>
                      <a:pt x="8" y="11"/>
                      <a:pt x="11" y="9"/>
                      <a:pt x="11" y="7"/>
                    </a:cubicBezTo>
                    <a:cubicBezTo>
                      <a:pt x="11" y="5"/>
                      <a:pt x="8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1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Freeform 1841">
                <a:extLst>
                  <a:ext uri="{FF2B5EF4-FFF2-40B4-BE49-F238E27FC236}">
                    <a16:creationId xmlns:a16="http://schemas.microsoft.com/office/drawing/2014/main" id="{B2343E1D-8ACE-4778-B93A-C77621E13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" y="1695"/>
                <a:ext cx="32" cy="36"/>
              </a:xfrm>
              <a:custGeom>
                <a:avLst/>
                <a:gdLst>
                  <a:gd name="T0" fmla="*/ 7 w 12"/>
                  <a:gd name="T1" fmla="*/ 14 h 14"/>
                  <a:gd name="T2" fmla="*/ 12 w 12"/>
                  <a:gd name="T3" fmla="*/ 7 h 14"/>
                  <a:gd name="T4" fmla="*/ 7 w 12"/>
                  <a:gd name="T5" fmla="*/ 1 h 14"/>
                  <a:gd name="T6" fmla="*/ 1 w 12"/>
                  <a:gd name="T7" fmla="*/ 7 h 14"/>
                  <a:gd name="T8" fmla="*/ 7 w 1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7" y="14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3"/>
                      <a:pt x="7" y="1"/>
                    </a:cubicBezTo>
                    <a:cubicBezTo>
                      <a:pt x="6" y="0"/>
                      <a:pt x="0" y="6"/>
                      <a:pt x="1" y="7"/>
                    </a:cubicBezTo>
                    <a:cubicBezTo>
                      <a:pt x="2" y="9"/>
                      <a:pt x="4" y="11"/>
                      <a:pt x="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Freeform 1842">
                <a:extLst>
                  <a:ext uri="{FF2B5EF4-FFF2-40B4-BE49-F238E27FC236}">
                    <a16:creationId xmlns:a16="http://schemas.microsoft.com/office/drawing/2014/main" id="{4CE3F567-F4F1-4687-9EFD-960CC19B4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8" y="1695"/>
                <a:ext cx="31" cy="36"/>
              </a:xfrm>
              <a:custGeom>
                <a:avLst/>
                <a:gdLst>
                  <a:gd name="T0" fmla="*/ 12 w 12"/>
                  <a:gd name="T1" fmla="*/ 7 h 14"/>
                  <a:gd name="T2" fmla="*/ 6 w 12"/>
                  <a:gd name="T3" fmla="*/ 1 h 14"/>
                  <a:gd name="T4" fmla="*/ 1 w 12"/>
                  <a:gd name="T5" fmla="*/ 7 h 14"/>
                  <a:gd name="T6" fmla="*/ 6 w 12"/>
                  <a:gd name="T7" fmla="*/ 14 h 14"/>
                  <a:gd name="T8" fmla="*/ 12 w 12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2" y="7"/>
                    </a:moveTo>
                    <a:cubicBezTo>
                      <a:pt x="12" y="6"/>
                      <a:pt x="7" y="0"/>
                      <a:pt x="6" y="1"/>
                    </a:cubicBezTo>
                    <a:cubicBezTo>
                      <a:pt x="4" y="3"/>
                      <a:pt x="1" y="5"/>
                      <a:pt x="1" y="7"/>
                    </a:cubicBezTo>
                    <a:cubicBezTo>
                      <a:pt x="0" y="9"/>
                      <a:pt x="3" y="11"/>
                      <a:pt x="6" y="14"/>
                    </a:cubicBezTo>
                    <a:cubicBezTo>
                      <a:pt x="8" y="11"/>
                      <a:pt x="10" y="10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Freeform 1843">
                <a:extLst>
                  <a:ext uri="{FF2B5EF4-FFF2-40B4-BE49-F238E27FC236}">
                    <a16:creationId xmlns:a16="http://schemas.microsoft.com/office/drawing/2014/main" id="{F4493F38-1060-408C-9B27-1480305C7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695"/>
                <a:ext cx="31" cy="36"/>
              </a:xfrm>
              <a:custGeom>
                <a:avLst/>
                <a:gdLst>
                  <a:gd name="T0" fmla="*/ 11 w 12"/>
                  <a:gd name="T1" fmla="*/ 7 h 14"/>
                  <a:gd name="T2" fmla="*/ 5 w 12"/>
                  <a:gd name="T3" fmla="*/ 1 h 14"/>
                  <a:gd name="T4" fmla="*/ 0 w 12"/>
                  <a:gd name="T5" fmla="*/ 7 h 14"/>
                  <a:gd name="T6" fmla="*/ 5 w 12"/>
                  <a:gd name="T7" fmla="*/ 14 h 14"/>
                  <a:gd name="T8" fmla="*/ 11 w 12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1" y="7"/>
                    </a:moveTo>
                    <a:cubicBezTo>
                      <a:pt x="12" y="6"/>
                      <a:pt x="6" y="0"/>
                      <a:pt x="5" y="1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4"/>
                    </a:cubicBezTo>
                    <a:cubicBezTo>
                      <a:pt x="7" y="11"/>
                      <a:pt x="9" y="10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Freeform 1844">
                <a:extLst>
                  <a:ext uri="{FF2B5EF4-FFF2-40B4-BE49-F238E27FC236}">
                    <a16:creationId xmlns:a16="http://schemas.microsoft.com/office/drawing/2014/main" id="{B74C200F-626E-401F-8182-EA8637F29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695"/>
                <a:ext cx="31" cy="36"/>
              </a:xfrm>
              <a:custGeom>
                <a:avLst/>
                <a:gdLst>
                  <a:gd name="T0" fmla="*/ 5 w 12"/>
                  <a:gd name="T1" fmla="*/ 13 h 14"/>
                  <a:gd name="T2" fmla="*/ 11 w 12"/>
                  <a:gd name="T3" fmla="*/ 7 h 14"/>
                  <a:gd name="T4" fmla="*/ 6 w 12"/>
                  <a:gd name="T5" fmla="*/ 0 h 14"/>
                  <a:gd name="T6" fmla="*/ 0 w 12"/>
                  <a:gd name="T7" fmla="*/ 7 h 14"/>
                  <a:gd name="T8" fmla="*/ 5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5" y="13"/>
                    </a:moveTo>
                    <a:cubicBezTo>
                      <a:pt x="6" y="14"/>
                      <a:pt x="12" y="8"/>
                      <a:pt x="11" y="7"/>
                    </a:cubicBezTo>
                    <a:cubicBezTo>
                      <a:pt x="10" y="5"/>
                      <a:pt x="8" y="3"/>
                      <a:pt x="6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1845">
                <a:extLst>
                  <a:ext uri="{FF2B5EF4-FFF2-40B4-BE49-F238E27FC236}">
                    <a16:creationId xmlns:a16="http://schemas.microsoft.com/office/drawing/2014/main" id="{906D3A93-D825-48A2-8F9A-FB28742EC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4" y="1695"/>
                <a:ext cx="34" cy="31"/>
              </a:xfrm>
              <a:custGeom>
                <a:avLst/>
                <a:gdLst>
                  <a:gd name="T0" fmla="*/ 7 w 13"/>
                  <a:gd name="T1" fmla="*/ 12 h 12"/>
                  <a:gd name="T2" fmla="*/ 12 w 13"/>
                  <a:gd name="T3" fmla="*/ 7 h 12"/>
                  <a:gd name="T4" fmla="*/ 7 w 13"/>
                  <a:gd name="T5" fmla="*/ 1 h 12"/>
                  <a:gd name="T6" fmla="*/ 0 w 13"/>
                  <a:gd name="T7" fmla="*/ 7 h 12"/>
                  <a:gd name="T8" fmla="*/ 7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7" y="12"/>
                    </a:moveTo>
                    <a:cubicBezTo>
                      <a:pt x="9" y="12"/>
                      <a:pt x="11" y="9"/>
                      <a:pt x="12" y="7"/>
                    </a:cubicBezTo>
                    <a:cubicBezTo>
                      <a:pt x="13" y="6"/>
                      <a:pt x="8" y="0"/>
                      <a:pt x="7" y="1"/>
                    </a:cubicBezTo>
                    <a:cubicBezTo>
                      <a:pt x="4" y="3"/>
                      <a:pt x="3" y="5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1846">
                <a:extLst>
                  <a:ext uri="{FF2B5EF4-FFF2-40B4-BE49-F238E27FC236}">
                    <a16:creationId xmlns:a16="http://schemas.microsoft.com/office/drawing/2014/main" id="{7F5C4C09-8E34-4846-A692-A796B6D3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1697"/>
                <a:ext cx="31" cy="34"/>
              </a:xfrm>
              <a:custGeom>
                <a:avLst/>
                <a:gdLst>
                  <a:gd name="T0" fmla="*/ 11 w 12"/>
                  <a:gd name="T1" fmla="*/ 6 h 13"/>
                  <a:gd name="T2" fmla="*/ 5 w 12"/>
                  <a:gd name="T3" fmla="*/ 0 h 13"/>
                  <a:gd name="T4" fmla="*/ 0 w 12"/>
                  <a:gd name="T5" fmla="*/ 6 h 13"/>
                  <a:gd name="T6" fmla="*/ 5 w 12"/>
                  <a:gd name="T7" fmla="*/ 13 h 13"/>
                  <a:gd name="T8" fmla="*/ 11 w 12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1" y="6"/>
                    </a:moveTo>
                    <a:cubicBezTo>
                      <a:pt x="12" y="5"/>
                      <a:pt x="6" y="0"/>
                      <a:pt x="5" y="0"/>
                    </a:cubicBezTo>
                    <a:cubicBezTo>
                      <a:pt x="3" y="2"/>
                      <a:pt x="0" y="4"/>
                      <a:pt x="0" y="6"/>
                    </a:cubicBezTo>
                    <a:cubicBezTo>
                      <a:pt x="0" y="8"/>
                      <a:pt x="3" y="10"/>
                      <a:pt x="5" y="13"/>
                    </a:cubicBezTo>
                    <a:cubicBezTo>
                      <a:pt x="7" y="10"/>
                      <a:pt x="9" y="9"/>
                      <a:pt x="1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1847">
                <a:extLst>
                  <a:ext uri="{FF2B5EF4-FFF2-40B4-BE49-F238E27FC236}">
                    <a16:creationId xmlns:a16="http://schemas.microsoft.com/office/drawing/2014/main" id="{CD68BCD7-6849-45BE-8FEB-3F8E9FF1C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1695"/>
                <a:ext cx="31" cy="33"/>
              </a:xfrm>
              <a:custGeom>
                <a:avLst/>
                <a:gdLst>
                  <a:gd name="T0" fmla="*/ 5 w 12"/>
                  <a:gd name="T1" fmla="*/ 0 h 13"/>
                  <a:gd name="T2" fmla="*/ 0 w 12"/>
                  <a:gd name="T3" fmla="*/ 7 h 13"/>
                  <a:gd name="T4" fmla="*/ 5 w 12"/>
                  <a:gd name="T5" fmla="*/ 13 h 13"/>
                  <a:gd name="T6" fmla="*/ 11 w 12"/>
                  <a:gd name="T7" fmla="*/ 6 h 13"/>
                  <a:gd name="T8" fmla="*/ 5 w 1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0"/>
                    </a:move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ubicBezTo>
                      <a:pt x="7" y="13"/>
                      <a:pt x="12" y="7"/>
                      <a:pt x="11" y="6"/>
                    </a:cubicBezTo>
                    <a:cubicBezTo>
                      <a:pt x="9" y="4"/>
                      <a:pt x="7" y="3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1848">
                <a:extLst>
                  <a:ext uri="{FF2B5EF4-FFF2-40B4-BE49-F238E27FC236}">
                    <a16:creationId xmlns:a16="http://schemas.microsoft.com/office/drawing/2014/main" id="{0AE6217C-8295-4C42-8916-DA1BE16E0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" y="1695"/>
                <a:ext cx="31" cy="33"/>
              </a:xfrm>
              <a:custGeom>
                <a:avLst/>
                <a:gdLst>
                  <a:gd name="T0" fmla="*/ 5 w 12"/>
                  <a:gd name="T1" fmla="*/ 0 h 13"/>
                  <a:gd name="T2" fmla="*/ 0 w 12"/>
                  <a:gd name="T3" fmla="*/ 7 h 13"/>
                  <a:gd name="T4" fmla="*/ 6 w 12"/>
                  <a:gd name="T5" fmla="*/ 13 h 13"/>
                  <a:gd name="T6" fmla="*/ 11 w 12"/>
                  <a:gd name="T7" fmla="*/ 6 h 13"/>
                  <a:gd name="T8" fmla="*/ 5 w 1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0"/>
                    </a:moveTo>
                    <a:cubicBezTo>
                      <a:pt x="3" y="3"/>
                      <a:pt x="0" y="5"/>
                      <a:pt x="0" y="7"/>
                    </a:cubicBezTo>
                    <a:cubicBezTo>
                      <a:pt x="1" y="9"/>
                      <a:pt x="4" y="11"/>
                      <a:pt x="6" y="13"/>
                    </a:cubicBezTo>
                    <a:cubicBezTo>
                      <a:pt x="7" y="13"/>
                      <a:pt x="12" y="7"/>
                      <a:pt x="11" y="6"/>
                    </a:cubicBezTo>
                    <a:cubicBezTo>
                      <a:pt x="10" y="4"/>
                      <a:pt x="8" y="3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1849">
                <a:extLst>
                  <a:ext uri="{FF2B5EF4-FFF2-40B4-BE49-F238E27FC236}">
                    <a16:creationId xmlns:a16="http://schemas.microsoft.com/office/drawing/2014/main" id="{8AC73A50-3D65-4F55-8B67-71032A5DE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1697"/>
                <a:ext cx="34" cy="29"/>
              </a:xfrm>
              <a:custGeom>
                <a:avLst/>
                <a:gdLst>
                  <a:gd name="T0" fmla="*/ 7 w 13"/>
                  <a:gd name="T1" fmla="*/ 1 h 11"/>
                  <a:gd name="T2" fmla="*/ 0 w 13"/>
                  <a:gd name="T3" fmla="*/ 6 h 11"/>
                  <a:gd name="T4" fmla="*/ 7 w 13"/>
                  <a:gd name="T5" fmla="*/ 11 h 11"/>
                  <a:gd name="T6" fmla="*/ 13 w 13"/>
                  <a:gd name="T7" fmla="*/ 6 h 11"/>
                  <a:gd name="T8" fmla="*/ 7 w 13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1">
                    <a:moveTo>
                      <a:pt x="7" y="1"/>
                    </a:moveTo>
                    <a:cubicBezTo>
                      <a:pt x="5" y="0"/>
                      <a:pt x="3" y="4"/>
                      <a:pt x="0" y="6"/>
                    </a:cubicBezTo>
                    <a:cubicBezTo>
                      <a:pt x="3" y="8"/>
                      <a:pt x="5" y="11"/>
                      <a:pt x="7" y="11"/>
                    </a:cubicBezTo>
                    <a:cubicBezTo>
                      <a:pt x="9" y="11"/>
                      <a:pt x="11" y="8"/>
                      <a:pt x="13" y="6"/>
                    </a:cubicBezTo>
                    <a:cubicBezTo>
                      <a:pt x="11" y="4"/>
                      <a:pt x="9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1850">
                <a:extLst>
                  <a:ext uri="{FF2B5EF4-FFF2-40B4-BE49-F238E27FC236}">
                    <a16:creationId xmlns:a16="http://schemas.microsoft.com/office/drawing/2014/main" id="{F59D67BB-1069-4806-9A60-C6B8CE532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3" y="1697"/>
                <a:ext cx="34" cy="31"/>
              </a:xfrm>
              <a:custGeom>
                <a:avLst/>
                <a:gdLst>
                  <a:gd name="T0" fmla="*/ 0 w 13"/>
                  <a:gd name="T1" fmla="*/ 6 h 12"/>
                  <a:gd name="T2" fmla="*/ 7 w 13"/>
                  <a:gd name="T3" fmla="*/ 12 h 12"/>
                  <a:gd name="T4" fmla="*/ 12 w 13"/>
                  <a:gd name="T5" fmla="*/ 5 h 12"/>
                  <a:gd name="T6" fmla="*/ 6 w 13"/>
                  <a:gd name="T7" fmla="*/ 1 h 12"/>
                  <a:gd name="T8" fmla="*/ 0 w 13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0" y="6"/>
                    </a:moveTo>
                    <a:cubicBezTo>
                      <a:pt x="2" y="8"/>
                      <a:pt x="4" y="11"/>
                      <a:pt x="7" y="12"/>
                    </a:cubicBezTo>
                    <a:cubicBezTo>
                      <a:pt x="8" y="12"/>
                      <a:pt x="13" y="6"/>
                      <a:pt x="12" y="5"/>
                    </a:cubicBezTo>
                    <a:cubicBezTo>
                      <a:pt x="10" y="3"/>
                      <a:pt x="8" y="0"/>
                      <a:pt x="6" y="1"/>
                    </a:cubicBezTo>
                    <a:cubicBezTo>
                      <a:pt x="4" y="1"/>
                      <a:pt x="2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1851">
                <a:extLst>
                  <a:ext uri="{FF2B5EF4-FFF2-40B4-BE49-F238E27FC236}">
                    <a16:creationId xmlns:a16="http://schemas.microsoft.com/office/drawing/2014/main" id="{FACFFDD0-FAEC-489B-8FE5-81ABFF516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" y="1485"/>
                <a:ext cx="31" cy="28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5 h 11"/>
                  <a:gd name="T4" fmla="*/ 6 w 12"/>
                  <a:gd name="T5" fmla="*/ 0 h 11"/>
                  <a:gd name="T6" fmla="*/ 0 w 12"/>
                  <a:gd name="T7" fmla="*/ 5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9" y="10"/>
                      <a:pt x="10" y="7"/>
                      <a:pt x="12" y="5"/>
                    </a:cubicBezTo>
                    <a:cubicBezTo>
                      <a:pt x="10" y="3"/>
                      <a:pt x="8" y="0"/>
                      <a:pt x="6" y="0"/>
                    </a:cubicBezTo>
                    <a:cubicBezTo>
                      <a:pt x="4" y="0"/>
                      <a:pt x="2" y="3"/>
                      <a:pt x="0" y="5"/>
                    </a:cubicBezTo>
                    <a:cubicBezTo>
                      <a:pt x="2" y="8"/>
                      <a:pt x="5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1852">
                <a:extLst>
                  <a:ext uri="{FF2B5EF4-FFF2-40B4-BE49-F238E27FC236}">
                    <a16:creationId xmlns:a16="http://schemas.microsoft.com/office/drawing/2014/main" id="{58C3284A-3AD2-4278-87DA-65872A55BA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485"/>
                <a:ext cx="36" cy="31"/>
              </a:xfrm>
              <a:custGeom>
                <a:avLst/>
                <a:gdLst>
                  <a:gd name="T0" fmla="*/ 13 w 14"/>
                  <a:gd name="T1" fmla="*/ 5 h 12"/>
                  <a:gd name="T2" fmla="*/ 6 w 14"/>
                  <a:gd name="T3" fmla="*/ 0 h 12"/>
                  <a:gd name="T4" fmla="*/ 0 w 14"/>
                  <a:gd name="T5" fmla="*/ 6 h 12"/>
                  <a:gd name="T6" fmla="*/ 7 w 14"/>
                  <a:gd name="T7" fmla="*/ 11 h 12"/>
                  <a:gd name="T8" fmla="*/ 13 w 14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5"/>
                    </a:moveTo>
                    <a:cubicBezTo>
                      <a:pt x="11" y="3"/>
                      <a:pt x="8" y="0"/>
                      <a:pt x="6" y="0"/>
                    </a:cubicBezTo>
                    <a:cubicBezTo>
                      <a:pt x="4" y="0"/>
                      <a:pt x="2" y="3"/>
                      <a:pt x="0" y="6"/>
                    </a:cubicBezTo>
                    <a:cubicBezTo>
                      <a:pt x="3" y="8"/>
                      <a:pt x="5" y="10"/>
                      <a:pt x="7" y="11"/>
                    </a:cubicBezTo>
                    <a:cubicBezTo>
                      <a:pt x="9" y="12"/>
                      <a:pt x="14" y="5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1853">
                <a:extLst>
                  <a:ext uri="{FF2B5EF4-FFF2-40B4-BE49-F238E27FC236}">
                    <a16:creationId xmlns:a16="http://schemas.microsoft.com/office/drawing/2014/main" id="{671D07DB-D5E8-4D1D-B528-670AA5D8D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4" y="1485"/>
                <a:ext cx="33" cy="28"/>
              </a:xfrm>
              <a:custGeom>
                <a:avLst/>
                <a:gdLst>
                  <a:gd name="T0" fmla="*/ 7 w 13"/>
                  <a:gd name="T1" fmla="*/ 11 h 11"/>
                  <a:gd name="T2" fmla="*/ 13 w 13"/>
                  <a:gd name="T3" fmla="*/ 5 h 11"/>
                  <a:gd name="T4" fmla="*/ 7 w 13"/>
                  <a:gd name="T5" fmla="*/ 0 h 11"/>
                  <a:gd name="T6" fmla="*/ 0 w 13"/>
                  <a:gd name="T7" fmla="*/ 5 h 11"/>
                  <a:gd name="T8" fmla="*/ 7 w 13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1">
                    <a:moveTo>
                      <a:pt x="7" y="11"/>
                    </a:moveTo>
                    <a:cubicBezTo>
                      <a:pt x="9" y="10"/>
                      <a:pt x="11" y="7"/>
                      <a:pt x="13" y="5"/>
                    </a:cubicBezTo>
                    <a:cubicBezTo>
                      <a:pt x="11" y="3"/>
                      <a:pt x="9" y="0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3" y="8"/>
                      <a:pt x="5" y="11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1854">
                <a:extLst>
                  <a:ext uri="{FF2B5EF4-FFF2-40B4-BE49-F238E27FC236}">
                    <a16:creationId xmlns:a16="http://schemas.microsoft.com/office/drawing/2014/main" id="{2F5095AC-26EC-4838-B217-11F72B0FB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0" y="1482"/>
                <a:ext cx="34" cy="31"/>
              </a:xfrm>
              <a:custGeom>
                <a:avLst/>
                <a:gdLst>
                  <a:gd name="T0" fmla="*/ 6 w 13"/>
                  <a:gd name="T1" fmla="*/ 12 h 12"/>
                  <a:gd name="T2" fmla="*/ 12 w 13"/>
                  <a:gd name="T3" fmla="*/ 7 h 12"/>
                  <a:gd name="T4" fmla="*/ 6 w 13"/>
                  <a:gd name="T5" fmla="*/ 1 h 12"/>
                  <a:gd name="T6" fmla="*/ 0 w 13"/>
                  <a:gd name="T7" fmla="*/ 6 h 12"/>
                  <a:gd name="T8" fmla="*/ 6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2"/>
                    </a:moveTo>
                    <a:cubicBezTo>
                      <a:pt x="8" y="12"/>
                      <a:pt x="11" y="9"/>
                      <a:pt x="12" y="7"/>
                    </a:cubicBezTo>
                    <a:cubicBezTo>
                      <a:pt x="13" y="6"/>
                      <a:pt x="8" y="0"/>
                      <a:pt x="6" y="1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2" y="9"/>
                      <a:pt x="4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1855">
                <a:extLst>
                  <a:ext uri="{FF2B5EF4-FFF2-40B4-BE49-F238E27FC236}">
                    <a16:creationId xmlns:a16="http://schemas.microsoft.com/office/drawing/2014/main" id="{9309F5E1-84F6-4F96-AE85-A71BF37F2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" y="1376"/>
                <a:ext cx="31" cy="36"/>
              </a:xfrm>
              <a:custGeom>
                <a:avLst/>
                <a:gdLst>
                  <a:gd name="T0" fmla="*/ 7 w 12"/>
                  <a:gd name="T1" fmla="*/ 13 h 14"/>
                  <a:gd name="T2" fmla="*/ 12 w 12"/>
                  <a:gd name="T3" fmla="*/ 7 h 14"/>
                  <a:gd name="T4" fmla="*/ 7 w 12"/>
                  <a:gd name="T5" fmla="*/ 0 h 14"/>
                  <a:gd name="T6" fmla="*/ 1 w 12"/>
                  <a:gd name="T7" fmla="*/ 7 h 14"/>
                  <a:gd name="T8" fmla="*/ 7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7" y="13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3"/>
                      <a:pt x="7" y="0"/>
                    </a:cubicBezTo>
                    <a:cubicBezTo>
                      <a:pt x="5" y="3"/>
                      <a:pt x="3" y="5"/>
                      <a:pt x="1" y="7"/>
                    </a:cubicBezTo>
                    <a:cubicBezTo>
                      <a:pt x="0" y="8"/>
                      <a:pt x="6" y="14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1856">
                <a:extLst>
                  <a:ext uri="{FF2B5EF4-FFF2-40B4-BE49-F238E27FC236}">
                    <a16:creationId xmlns:a16="http://schemas.microsoft.com/office/drawing/2014/main" id="{7AA6870D-36B3-4B25-A5BA-8247C6168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" y="1381"/>
                <a:ext cx="36" cy="31"/>
              </a:xfrm>
              <a:custGeom>
                <a:avLst/>
                <a:gdLst>
                  <a:gd name="T0" fmla="*/ 13 w 14"/>
                  <a:gd name="T1" fmla="*/ 5 h 12"/>
                  <a:gd name="T2" fmla="*/ 7 w 14"/>
                  <a:gd name="T3" fmla="*/ 0 h 12"/>
                  <a:gd name="T4" fmla="*/ 0 w 14"/>
                  <a:gd name="T5" fmla="*/ 5 h 12"/>
                  <a:gd name="T6" fmla="*/ 7 w 14"/>
                  <a:gd name="T7" fmla="*/ 11 h 12"/>
                  <a:gd name="T8" fmla="*/ 13 w 14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5"/>
                    </a:moveTo>
                    <a:cubicBezTo>
                      <a:pt x="11" y="3"/>
                      <a:pt x="9" y="0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3" y="7"/>
                      <a:pt x="5" y="9"/>
                      <a:pt x="7" y="11"/>
                    </a:cubicBezTo>
                    <a:cubicBezTo>
                      <a:pt x="8" y="12"/>
                      <a:pt x="14" y="6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1857">
                <a:extLst>
                  <a:ext uri="{FF2B5EF4-FFF2-40B4-BE49-F238E27FC236}">
                    <a16:creationId xmlns:a16="http://schemas.microsoft.com/office/drawing/2014/main" id="{58CBC555-6965-4F4F-A7CA-8B62F6A3E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4" y="1378"/>
                <a:ext cx="31" cy="34"/>
              </a:xfrm>
              <a:custGeom>
                <a:avLst/>
                <a:gdLst>
                  <a:gd name="T0" fmla="*/ 12 w 12"/>
                  <a:gd name="T1" fmla="*/ 6 h 13"/>
                  <a:gd name="T2" fmla="*/ 7 w 12"/>
                  <a:gd name="T3" fmla="*/ 0 h 13"/>
                  <a:gd name="T4" fmla="*/ 1 w 12"/>
                  <a:gd name="T5" fmla="*/ 6 h 13"/>
                  <a:gd name="T6" fmla="*/ 7 w 12"/>
                  <a:gd name="T7" fmla="*/ 13 h 13"/>
                  <a:gd name="T8" fmla="*/ 12 w 12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2" y="6"/>
                    </a:moveTo>
                    <a:cubicBezTo>
                      <a:pt x="12" y="4"/>
                      <a:pt x="9" y="2"/>
                      <a:pt x="7" y="0"/>
                    </a:cubicBezTo>
                    <a:cubicBezTo>
                      <a:pt x="6" y="0"/>
                      <a:pt x="0" y="5"/>
                      <a:pt x="1" y="6"/>
                    </a:cubicBezTo>
                    <a:cubicBezTo>
                      <a:pt x="3" y="8"/>
                      <a:pt x="5" y="10"/>
                      <a:pt x="7" y="13"/>
                    </a:cubicBezTo>
                    <a:cubicBezTo>
                      <a:pt x="9" y="10"/>
                      <a:pt x="12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1858">
                <a:extLst>
                  <a:ext uri="{FF2B5EF4-FFF2-40B4-BE49-F238E27FC236}">
                    <a16:creationId xmlns:a16="http://schemas.microsoft.com/office/drawing/2014/main" id="{FA5CA2CF-658F-470E-845B-C7452C5E6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0" y="1378"/>
                <a:ext cx="31" cy="34"/>
              </a:xfrm>
              <a:custGeom>
                <a:avLst/>
                <a:gdLst>
                  <a:gd name="T0" fmla="*/ 1 w 12"/>
                  <a:gd name="T1" fmla="*/ 6 h 13"/>
                  <a:gd name="T2" fmla="*/ 7 w 12"/>
                  <a:gd name="T3" fmla="*/ 13 h 13"/>
                  <a:gd name="T4" fmla="*/ 12 w 12"/>
                  <a:gd name="T5" fmla="*/ 6 h 13"/>
                  <a:gd name="T6" fmla="*/ 7 w 12"/>
                  <a:gd name="T7" fmla="*/ 0 h 13"/>
                  <a:gd name="T8" fmla="*/ 1 w 12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" y="6"/>
                    </a:moveTo>
                    <a:cubicBezTo>
                      <a:pt x="2" y="9"/>
                      <a:pt x="4" y="10"/>
                      <a:pt x="7" y="13"/>
                    </a:cubicBezTo>
                    <a:cubicBezTo>
                      <a:pt x="9" y="10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0"/>
                    </a:cubicBezTo>
                    <a:cubicBezTo>
                      <a:pt x="5" y="0"/>
                      <a:pt x="0" y="5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1859">
                <a:extLst>
                  <a:ext uri="{FF2B5EF4-FFF2-40B4-BE49-F238E27FC236}">
                    <a16:creationId xmlns:a16="http://schemas.microsoft.com/office/drawing/2014/main" id="{560426EB-57FD-4F0F-9DA3-95AC83B0B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6" y="1378"/>
                <a:ext cx="31" cy="34"/>
              </a:xfrm>
              <a:custGeom>
                <a:avLst/>
                <a:gdLst>
                  <a:gd name="T0" fmla="*/ 6 w 12"/>
                  <a:gd name="T1" fmla="*/ 13 h 13"/>
                  <a:gd name="T2" fmla="*/ 12 w 12"/>
                  <a:gd name="T3" fmla="*/ 6 h 13"/>
                  <a:gd name="T4" fmla="*/ 7 w 12"/>
                  <a:gd name="T5" fmla="*/ 0 h 13"/>
                  <a:gd name="T6" fmla="*/ 1 w 12"/>
                  <a:gd name="T7" fmla="*/ 6 h 13"/>
                  <a:gd name="T8" fmla="*/ 6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8" y="10"/>
                      <a:pt x="12" y="8"/>
                      <a:pt x="12" y="6"/>
                    </a:cubicBezTo>
                    <a:cubicBezTo>
                      <a:pt x="11" y="4"/>
                      <a:pt x="9" y="2"/>
                      <a:pt x="7" y="0"/>
                    </a:cubicBezTo>
                    <a:cubicBezTo>
                      <a:pt x="5" y="0"/>
                      <a:pt x="0" y="5"/>
                      <a:pt x="1" y="6"/>
                    </a:cubicBezTo>
                    <a:cubicBezTo>
                      <a:pt x="2" y="8"/>
                      <a:pt x="4" y="10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1860">
                <a:extLst>
                  <a:ext uri="{FF2B5EF4-FFF2-40B4-BE49-F238E27FC236}">
                    <a16:creationId xmlns:a16="http://schemas.microsoft.com/office/drawing/2014/main" id="{251183DE-94B7-4A43-A89F-96BF75C93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" y="1905"/>
                <a:ext cx="31" cy="33"/>
              </a:xfrm>
              <a:custGeom>
                <a:avLst/>
                <a:gdLst>
                  <a:gd name="T0" fmla="*/ 5 w 12"/>
                  <a:gd name="T1" fmla="*/ 13 h 13"/>
                  <a:gd name="T2" fmla="*/ 11 w 12"/>
                  <a:gd name="T3" fmla="*/ 7 h 13"/>
                  <a:gd name="T4" fmla="*/ 5 w 12"/>
                  <a:gd name="T5" fmla="*/ 1 h 13"/>
                  <a:gd name="T6" fmla="*/ 0 w 12"/>
                  <a:gd name="T7" fmla="*/ 7 h 13"/>
                  <a:gd name="T8" fmla="*/ 5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13"/>
                    </a:moveTo>
                    <a:cubicBezTo>
                      <a:pt x="8" y="11"/>
                      <a:pt x="10" y="9"/>
                      <a:pt x="11" y="7"/>
                    </a:cubicBezTo>
                    <a:cubicBezTo>
                      <a:pt x="12" y="6"/>
                      <a:pt x="7" y="0"/>
                      <a:pt x="5" y="1"/>
                    </a:cubicBezTo>
                    <a:cubicBezTo>
                      <a:pt x="3" y="2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1861">
                <a:extLst>
                  <a:ext uri="{FF2B5EF4-FFF2-40B4-BE49-F238E27FC236}">
                    <a16:creationId xmlns:a16="http://schemas.microsoft.com/office/drawing/2014/main" id="{D8537B72-837E-43DC-A7E8-FF8C2B7FD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5" y="1169"/>
                <a:ext cx="31" cy="33"/>
              </a:xfrm>
              <a:custGeom>
                <a:avLst/>
                <a:gdLst>
                  <a:gd name="T0" fmla="*/ 5 w 12"/>
                  <a:gd name="T1" fmla="*/ 0 h 13"/>
                  <a:gd name="T2" fmla="*/ 0 w 12"/>
                  <a:gd name="T3" fmla="*/ 6 h 13"/>
                  <a:gd name="T4" fmla="*/ 5 w 12"/>
                  <a:gd name="T5" fmla="*/ 12 h 13"/>
                  <a:gd name="T6" fmla="*/ 11 w 12"/>
                  <a:gd name="T7" fmla="*/ 6 h 13"/>
                  <a:gd name="T8" fmla="*/ 5 w 1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0"/>
                    </a:moveTo>
                    <a:cubicBezTo>
                      <a:pt x="3" y="2"/>
                      <a:pt x="0" y="5"/>
                      <a:pt x="0" y="6"/>
                    </a:cubicBezTo>
                    <a:cubicBezTo>
                      <a:pt x="0" y="8"/>
                      <a:pt x="3" y="11"/>
                      <a:pt x="5" y="12"/>
                    </a:cubicBezTo>
                    <a:cubicBezTo>
                      <a:pt x="6" y="13"/>
                      <a:pt x="12" y="7"/>
                      <a:pt x="11" y="6"/>
                    </a:cubicBezTo>
                    <a:cubicBezTo>
                      <a:pt x="9" y="4"/>
                      <a:pt x="7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1862">
                <a:extLst>
                  <a:ext uri="{FF2B5EF4-FFF2-40B4-BE49-F238E27FC236}">
                    <a16:creationId xmlns:a16="http://schemas.microsoft.com/office/drawing/2014/main" id="{0C3E2A41-37BD-42CC-8885-CEFFDF179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6" y="1169"/>
                <a:ext cx="37" cy="31"/>
              </a:xfrm>
              <a:custGeom>
                <a:avLst/>
                <a:gdLst>
                  <a:gd name="T0" fmla="*/ 7 w 14"/>
                  <a:gd name="T1" fmla="*/ 12 h 12"/>
                  <a:gd name="T2" fmla="*/ 13 w 14"/>
                  <a:gd name="T3" fmla="*/ 7 h 12"/>
                  <a:gd name="T4" fmla="*/ 7 w 14"/>
                  <a:gd name="T5" fmla="*/ 1 h 12"/>
                  <a:gd name="T6" fmla="*/ 0 w 14"/>
                  <a:gd name="T7" fmla="*/ 6 h 12"/>
                  <a:gd name="T8" fmla="*/ 7 w 1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7" y="12"/>
                    </a:moveTo>
                    <a:cubicBezTo>
                      <a:pt x="9" y="12"/>
                      <a:pt x="11" y="9"/>
                      <a:pt x="13" y="7"/>
                    </a:cubicBezTo>
                    <a:cubicBezTo>
                      <a:pt x="14" y="6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3" y="9"/>
                      <a:pt x="5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1863">
                <a:extLst>
                  <a:ext uri="{FF2B5EF4-FFF2-40B4-BE49-F238E27FC236}">
                    <a16:creationId xmlns:a16="http://schemas.microsoft.com/office/drawing/2014/main" id="{96F89FAC-1C21-4060-859D-5E1360765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" y="1169"/>
                <a:ext cx="31" cy="33"/>
              </a:xfrm>
              <a:custGeom>
                <a:avLst/>
                <a:gdLst>
                  <a:gd name="T0" fmla="*/ 7 w 12"/>
                  <a:gd name="T1" fmla="*/ 12 h 13"/>
                  <a:gd name="T2" fmla="*/ 12 w 12"/>
                  <a:gd name="T3" fmla="*/ 6 h 13"/>
                  <a:gd name="T4" fmla="*/ 7 w 12"/>
                  <a:gd name="T5" fmla="*/ 0 h 13"/>
                  <a:gd name="T6" fmla="*/ 1 w 12"/>
                  <a:gd name="T7" fmla="*/ 6 h 13"/>
                  <a:gd name="T8" fmla="*/ 7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2"/>
                    </a:moveTo>
                    <a:cubicBezTo>
                      <a:pt x="9" y="11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0"/>
                    </a:cubicBezTo>
                    <a:cubicBezTo>
                      <a:pt x="5" y="2"/>
                      <a:pt x="2" y="4"/>
                      <a:pt x="1" y="6"/>
                    </a:cubicBezTo>
                    <a:cubicBezTo>
                      <a:pt x="0" y="7"/>
                      <a:pt x="6" y="13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Freeform 1864">
                <a:extLst>
                  <a:ext uri="{FF2B5EF4-FFF2-40B4-BE49-F238E27FC236}">
                    <a16:creationId xmlns:a16="http://schemas.microsoft.com/office/drawing/2014/main" id="{6E76D64B-D12C-4BAD-81EC-DAA674074E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1169"/>
                <a:ext cx="29" cy="31"/>
              </a:xfrm>
              <a:custGeom>
                <a:avLst/>
                <a:gdLst>
                  <a:gd name="T0" fmla="*/ 6 w 11"/>
                  <a:gd name="T1" fmla="*/ 12 h 12"/>
                  <a:gd name="T2" fmla="*/ 11 w 11"/>
                  <a:gd name="T3" fmla="*/ 6 h 12"/>
                  <a:gd name="T4" fmla="*/ 5 w 11"/>
                  <a:gd name="T5" fmla="*/ 0 h 12"/>
                  <a:gd name="T6" fmla="*/ 0 w 11"/>
                  <a:gd name="T7" fmla="*/ 6 h 12"/>
                  <a:gd name="T8" fmla="*/ 6 w 1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12"/>
                    </a:moveTo>
                    <a:cubicBezTo>
                      <a:pt x="8" y="10"/>
                      <a:pt x="11" y="8"/>
                      <a:pt x="11" y="6"/>
                    </a:cubicBezTo>
                    <a:cubicBezTo>
                      <a:pt x="11" y="4"/>
                      <a:pt x="8" y="2"/>
                      <a:pt x="5" y="0"/>
                    </a:cubicBezTo>
                    <a:cubicBezTo>
                      <a:pt x="3" y="2"/>
                      <a:pt x="0" y="5"/>
                      <a:pt x="0" y="6"/>
                    </a:cubicBezTo>
                    <a:cubicBezTo>
                      <a:pt x="1" y="8"/>
                      <a:pt x="4" y="10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Freeform 1865">
                <a:extLst>
                  <a:ext uri="{FF2B5EF4-FFF2-40B4-BE49-F238E27FC236}">
                    <a16:creationId xmlns:a16="http://schemas.microsoft.com/office/drawing/2014/main" id="{B5902E54-040A-466F-8FE9-0CD1E52A7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6" y="1065"/>
                <a:ext cx="33" cy="31"/>
              </a:xfrm>
              <a:custGeom>
                <a:avLst/>
                <a:gdLst>
                  <a:gd name="T0" fmla="*/ 12 w 13"/>
                  <a:gd name="T1" fmla="*/ 6 h 12"/>
                  <a:gd name="T2" fmla="*/ 6 w 13"/>
                  <a:gd name="T3" fmla="*/ 0 h 12"/>
                  <a:gd name="T4" fmla="*/ 0 w 13"/>
                  <a:gd name="T5" fmla="*/ 6 h 12"/>
                  <a:gd name="T6" fmla="*/ 6 w 13"/>
                  <a:gd name="T7" fmla="*/ 11 h 12"/>
                  <a:gd name="T8" fmla="*/ 12 w 13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6"/>
                    </a:moveTo>
                    <a:cubicBezTo>
                      <a:pt x="13" y="5"/>
                      <a:pt x="7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2" y="9"/>
                      <a:pt x="5" y="12"/>
                      <a:pt x="6" y="11"/>
                    </a:cubicBezTo>
                    <a:cubicBezTo>
                      <a:pt x="8" y="11"/>
                      <a:pt x="11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Freeform 1866">
                <a:extLst>
                  <a:ext uri="{FF2B5EF4-FFF2-40B4-BE49-F238E27FC236}">
                    <a16:creationId xmlns:a16="http://schemas.microsoft.com/office/drawing/2014/main" id="{C586C28A-6BD9-45A6-B956-A8F4ED789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4" y="1065"/>
                <a:ext cx="32" cy="34"/>
              </a:xfrm>
              <a:custGeom>
                <a:avLst/>
                <a:gdLst>
                  <a:gd name="T0" fmla="*/ 11 w 12"/>
                  <a:gd name="T1" fmla="*/ 7 h 13"/>
                  <a:gd name="T2" fmla="*/ 5 w 12"/>
                  <a:gd name="T3" fmla="*/ 0 h 13"/>
                  <a:gd name="T4" fmla="*/ 0 w 12"/>
                  <a:gd name="T5" fmla="*/ 6 h 13"/>
                  <a:gd name="T6" fmla="*/ 5 w 12"/>
                  <a:gd name="T7" fmla="*/ 13 h 13"/>
                  <a:gd name="T8" fmla="*/ 11 w 12"/>
                  <a:gd name="T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1" y="7"/>
                    </a:moveTo>
                    <a:cubicBezTo>
                      <a:pt x="12" y="5"/>
                      <a:pt x="6" y="0"/>
                      <a:pt x="5" y="0"/>
                    </a:cubicBezTo>
                    <a:cubicBezTo>
                      <a:pt x="3" y="2"/>
                      <a:pt x="0" y="4"/>
                      <a:pt x="0" y="6"/>
                    </a:cubicBezTo>
                    <a:cubicBezTo>
                      <a:pt x="0" y="8"/>
                      <a:pt x="3" y="10"/>
                      <a:pt x="5" y="13"/>
                    </a:cubicBezTo>
                    <a:cubicBezTo>
                      <a:pt x="7" y="10"/>
                      <a:pt x="9" y="9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Freeform 1867">
                <a:extLst>
                  <a:ext uri="{FF2B5EF4-FFF2-40B4-BE49-F238E27FC236}">
                    <a16:creationId xmlns:a16="http://schemas.microsoft.com/office/drawing/2014/main" id="{F107ED37-19CF-4F4F-9A93-1C70FBC44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5" y="1065"/>
                <a:ext cx="34" cy="31"/>
              </a:xfrm>
              <a:custGeom>
                <a:avLst/>
                <a:gdLst>
                  <a:gd name="T0" fmla="*/ 7 w 13"/>
                  <a:gd name="T1" fmla="*/ 11 h 12"/>
                  <a:gd name="T2" fmla="*/ 12 w 13"/>
                  <a:gd name="T3" fmla="*/ 6 h 12"/>
                  <a:gd name="T4" fmla="*/ 7 w 13"/>
                  <a:gd name="T5" fmla="*/ 0 h 12"/>
                  <a:gd name="T6" fmla="*/ 0 w 13"/>
                  <a:gd name="T7" fmla="*/ 6 h 12"/>
                  <a:gd name="T8" fmla="*/ 7 w 13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7" y="11"/>
                    </a:moveTo>
                    <a:cubicBezTo>
                      <a:pt x="9" y="11"/>
                      <a:pt x="11" y="9"/>
                      <a:pt x="12" y="6"/>
                    </a:cubicBezTo>
                    <a:cubicBezTo>
                      <a:pt x="13" y="5"/>
                      <a:pt x="8" y="0"/>
                      <a:pt x="7" y="0"/>
                    </a:cubicBezTo>
                    <a:cubicBezTo>
                      <a:pt x="4" y="2"/>
                      <a:pt x="3" y="4"/>
                      <a:pt x="0" y="6"/>
                    </a:cubicBezTo>
                    <a:cubicBezTo>
                      <a:pt x="3" y="8"/>
                      <a:pt x="5" y="12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Freeform 1868">
                <a:extLst>
                  <a:ext uri="{FF2B5EF4-FFF2-40B4-BE49-F238E27FC236}">
                    <a16:creationId xmlns:a16="http://schemas.microsoft.com/office/drawing/2014/main" id="{02E6A3DB-1B00-44CD-BE42-7917BBDBA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" y="1376"/>
                <a:ext cx="32" cy="36"/>
              </a:xfrm>
              <a:custGeom>
                <a:avLst/>
                <a:gdLst>
                  <a:gd name="T0" fmla="*/ 6 w 12"/>
                  <a:gd name="T1" fmla="*/ 13 h 14"/>
                  <a:gd name="T2" fmla="*/ 12 w 12"/>
                  <a:gd name="T3" fmla="*/ 7 h 14"/>
                  <a:gd name="T4" fmla="*/ 6 w 12"/>
                  <a:gd name="T5" fmla="*/ 0 h 14"/>
                  <a:gd name="T6" fmla="*/ 0 w 12"/>
                  <a:gd name="T7" fmla="*/ 7 h 14"/>
                  <a:gd name="T8" fmla="*/ 6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6" y="13"/>
                    </a:moveTo>
                    <a:cubicBezTo>
                      <a:pt x="7" y="14"/>
                      <a:pt x="12" y="8"/>
                      <a:pt x="12" y="7"/>
                    </a:cubicBezTo>
                    <a:cubicBezTo>
                      <a:pt x="10" y="5"/>
                      <a:pt x="8" y="3"/>
                      <a:pt x="6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1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Freeform 1869">
                <a:extLst>
                  <a:ext uri="{FF2B5EF4-FFF2-40B4-BE49-F238E27FC236}">
                    <a16:creationId xmlns:a16="http://schemas.microsoft.com/office/drawing/2014/main" id="{0716A57B-9428-46F8-9468-A8383291D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" y="1378"/>
                <a:ext cx="31" cy="34"/>
              </a:xfrm>
              <a:custGeom>
                <a:avLst/>
                <a:gdLst>
                  <a:gd name="T0" fmla="*/ 7 w 12"/>
                  <a:gd name="T1" fmla="*/ 13 h 13"/>
                  <a:gd name="T2" fmla="*/ 12 w 12"/>
                  <a:gd name="T3" fmla="*/ 6 h 13"/>
                  <a:gd name="T4" fmla="*/ 7 w 12"/>
                  <a:gd name="T5" fmla="*/ 0 h 13"/>
                  <a:gd name="T6" fmla="*/ 1 w 12"/>
                  <a:gd name="T7" fmla="*/ 6 h 13"/>
                  <a:gd name="T8" fmla="*/ 7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3"/>
                    </a:moveTo>
                    <a:cubicBezTo>
                      <a:pt x="9" y="10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0"/>
                    </a:cubicBezTo>
                    <a:cubicBezTo>
                      <a:pt x="6" y="0"/>
                      <a:pt x="0" y="5"/>
                      <a:pt x="1" y="6"/>
                    </a:cubicBezTo>
                    <a:cubicBezTo>
                      <a:pt x="2" y="9"/>
                      <a:pt x="5" y="10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Freeform 1870">
                <a:extLst>
                  <a:ext uri="{FF2B5EF4-FFF2-40B4-BE49-F238E27FC236}">
                    <a16:creationId xmlns:a16="http://schemas.microsoft.com/office/drawing/2014/main" id="{FACCDCDF-83E0-4EFD-BC2B-BC796F889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7" y="1272"/>
                <a:ext cx="29" cy="34"/>
              </a:xfrm>
              <a:custGeom>
                <a:avLst/>
                <a:gdLst>
                  <a:gd name="T0" fmla="*/ 5 w 11"/>
                  <a:gd name="T1" fmla="*/ 13 h 13"/>
                  <a:gd name="T2" fmla="*/ 11 w 11"/>
                  <a:gd name="T3" fmla="*/ 6 h 13"/>
                  <a:gd name="T4" fmla="*/ 4 w 11"/>
                  <a:gd name="T5" fmla="*/ 1 h 13"/>
                  <a:gd name="T6" fmla="*/ 0 w 11"/>
                  <a:gd name="T7" fmla="*/ 7 h 13"/>
                  <a:gd name="T8" fmla="*/ 5 w 1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5" y="13"/>
                    </a:moveTo>
                    <a:cubicBezTo>
                      <a:pt x="8" y="11"/>
                      <a:pt x="10" y="9"/>
                      <a:pt x="11" y="6"/>
                    </a:cubicBezTo>
                    <a:cubicBezTo>
                      <a:pt x="11" y="5"/>
                      <a:pt x="5" y="0"/>
                      <a:pt x="4" y="1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Freeform 1871">
                <a:extLst>
                  <a:ext uri="{FF2B5EF4-FFF2-40B4-BE49-F238E27FC236}">
                    <a16:creationId xmlns:a16="http://schemas.microsoft.com/office/drawing/2014/main" id="{F259BC8E-C76C-48EE-9A8C-442F6F650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8" y="1275"/>
                <a:ext cx="34" cy="31"/>
              </a:xfrm>
              <a:custGeom>
                <a:avLst/>
                <a:gdLst>
                  <a:gd name="T0" fmla="*/ 6 w 13"/>
                  <a:gd name="T1" fmla="*/ 11 h 12"/>
                  <a:gd name="T2" fmla="*/ 12 w 13"/>
                  <a:gd name="T3" fmla="*/ 6 h 12"/>
                  <a:gd name="T4" fmla="*/ 7 w 13"/>
                  <a:gd name="T5" fmla="*/ 0 h 12"/>
                  <a:gd name="T6" fmla="*/ 0 w 13"/>
                  <a:gd name="T7" fmla="*/ 5 h 12"/>
                  <a:gd name="T8" fmla="*/ 6 w 13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1"/>
                    </a:moveTo>
                    <a:cubicBezTo>
                      <a:pt x="7" y="12"/>
                      <a:pt x="13" y="7"/>
                      <a:pt x="12" y="6"/>
                    </a:cubicBezTo>
                    <a:cubicBezTo>
                      <a:pt x="11" y="4"/>
                      <a:pt x="9" y="1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2" y="8"/>
                      <a:pt x="4" y="10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Freeform 1872">
                <a:extLst>
                  <a:ext uri="{FF2B5EF4-FFF2-40B4-BE49-F238E27FC236}">
                    <a16:creationId xmlns:a16="http://schemas.microsoft.com/office/drawing/2014/main" id="{347BC8DF-CDE2-4BA5-B9F8-E8FBCBDB9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" y="1275"/>
                <a:ext cx="33" cy="31"/>
              </a:xfrm>
              <a:custGeom>
                <a:avLst/>
                <a:gdLst>
                  <a:gd name="T0" fmla="*/ 6 w 13"/>
                  <a:gd name="T1" fmla="*/ 11 h 12"/>
                  <a:gd name="T2" fmla="*/ 12 w 13"/>
                  <a:gd name="T3" fmla="*/ 6 h 12"/>
                  <a:gd name="T4" fmla="*/ 6 w 13"/>
                  <a:gd name="T5" fmla="*/ 0 h 12"/>
                  <a:gd name="T6" fmla="*/ 0 w 13"/>
                  <a:gd name="T7" fmla="*/ 5 h 12"/>
                  <a:gd name="T8" fmla="*/ 6 w 13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1"/>
                    </a:moveTo>
                    <a:cubicBezTo>
                      <a:pt x="7" y="12"/>
                      <a:pt x="13" y="7"/>
                      <a:pt x="12" y="6"/>
                    </a:cubicBezTo>
                    <a:cubicBezTo>
                      <a:pt x="11" y="4"/>
                      <a:pt x="8" y="1"/>
                      <a:pt x="6" y="0"/>
                    </a:cubicBezTo>
                    <a:cubicBezTo>
                      <a:pt x="5" y="0"/>
                      <a:pt x="2" y="3"/>
                      <a:pt x="0" y="5"/>
                    </a:cubicBezTo>
                    <a:cubicBezTo>
                      <a:pt x="2" y="8"/>
                      <a:pt x="4" y="10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Freeform 1873">
                <a:extLst>
                  <a:ext uri="{FF2B5EF4-FFF2-40B4-BE49-F238E27FC236}">
                    <a16:creationId xmlns:a16="http://schemas.microsoft.com/office/drawing/2014/main" id="{1D049DE4-491F-4968-AA01-84D080ED1B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9" y="1062"/>
                <a:ext cx="31" cy="37"/>
              </a:xfrm>
              <a:custGeom>
                <a:avLst/>
                <a:gdLst>
                  <a:gd name="T0" fmla="*/ 6 w 12"/>
                  <a:gd name="T1" fmla="*/ 13 h 14"/>
                  <a:gd name="T2" fmla="*/ 11 w 12"/>
                  <a:gd name="T3" fmla="*/ 7 h 14"/>
                  <a:gd name="T4" fmla="*/ 5 w 12"/>
                  <a:gd name="T5" fmla="*/ 0 h 14"/>
                  <a:gd name="T6" fmla="*/ 0 w 12"/>
                  <a:gd name="T7" fmla="*/ 7 h 14"/>
                  <a:gd name="T8" fmla="*/ 6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6" y="13"/>
                    </a:moveTo>
                    <a:cubicBezTo>
                      <a:pt x="7" y="14"/>
                      <a:pt x="12" y="8"/>
                      <a:pt x="11" y="7"/>
                    </a:cubicBezTo>
                    <a:cubicBezTo>
                      <a:pt x="10" y="4"/>
                      <a:pt x="8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Freeform 1874">
                <a:extLst>
                  <a:ext uri="{FF2B5EF4-FFF2-40B4-BE49-F238E27FC236}">
                    <a16:creationId xmlns:a16="http://schemas.microsoft.com/office/drawing/2014/main" id="{22C0D1C8-7C15-4370-A816-080201F25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5" y="1062"/>
                <a:ext cx="29" cy="34"/>
              </a:xfrm>
              <a:custGeom>
                <a:avLst/>
                <a:gdLst>
                  <a:gd name="T0" fmla="*/ 6 w 11"/>
                  <a:gd name="T1" fmla="*/ 13 h 13"/>
                  <a:gd name="T2" fmla="*/ 11 w 11"/>
                  <a:gd name="T3" fmla="*/ 7 h 13"/>
                  <a:gd name="T4" fmla="*/ 5 w 11"/>
                  <a:gd name="T5" fmla="*/ 0 h 13"/>
                  <a:gd name="T6" fmla="*/ 0 w 11"/>
                  <a:gd name="T7" fmla="*/ 7 h 13"/>
                  <a:gd name="T8" fmla="*/ 6 w 1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6" y="13"/>
                    </a:moveTo>
                    <a:cubicBezTo>
                      <a:pt x="7" y="11"/>
                      <a:pt x="11" y="9"/>
                      <a:pt x="11" y="7"/>
                    </a:cubicBezTo>
                    <a:cubicBezTo>
                      <a:pt x="11" y="5"/>
                      <a:pt x="8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1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Freeform 1875">
                <a:extLst>
                  <a:ext uri="{FF2B5EF4-FFF2-40B4-BE49-F238E27FC236}">
                    <a16:creationId xmlns:a16="http://schemas.microsoft.com/office/drawing/2014/main" id="{7EE9C0EC-5E9D-4E38-A9B2-C827834C9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" y="1067"/>
                <a:ext cx="34" cy="32"/>
              </a:xfrm>
              <a:custGeom>
                <a:avLst/>
                <a:gdLst>
                  <a:gd name="T0" fmla="*/ 13 w 13"/>
                  <a:gd name="T1" fmla="*/ 5 h 12"/>
                  <a:gd name="T2" fmla="*/ 7 w 13"/>
                  <a:gd name="T3" fmla="*/ 0 h 12"/>
                  <a:gd name="T4" fmla="*/ 0 w 13"/>
                  <a:gd name="T5" fmla="*/ 5 h 12"/>
                  <a:gd name="T6" fmla="*/ 7 w 13"/>
                  <a:gd name="T7" fmla="*/ 11 h 12"/>
                  <a:gd name="T8" fmla="*/ 13 w 13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3" y="5"/>
                    </a:moveTo>
                    <a:cubicBezTo>
                      <a:pt x="11" y="3"/>
                      <a:pt x="9" y="0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3" y="7"/>
                      <a:pt x="4" y="9"/>
                      <a:pt x="7" y="11"/>
                    </a:cubicBezTo>
                    <a:cubicBezTo>
                      <a:pt x="8" y="12"/>
                      <a:pt x="13" y="6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Freeform 1876">
                <a:extLst>
                  <a:ext uri="{FF2B5EF4-FFF2-40B4-BE49-F238E27FC236}">
                    <a16:creationId xmlns:a16="http://schemas.microsoft.com/office/drawing/2014/main" id="{56576974-C61E-4120-B2C8-777B18536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5" y="1062"/>
                <a:ext cx="31" cy="37"/>
              </a:xfrm>
              <a:custGeom>
                <a:avLst/>
                <a:gdLst>
                  <a:gd name="T0" fmla="*/ 6 w 12"/>
                  <a:gd name="T1" fmla="*/ 13 h 14"/>
                  <a:gd name="T2" fmla="*/ 11 w 12"/>
                  <a:gd name="T3" fmla="*/ 7 h 14"/>
                  <a:gd name="T4" fmla="*/ 5 w 12"/>
                  <a:gd name="T5" fmla="*/ 0 h 14"/>
                  <a:gd name="T6" fmla="*/ 0 w 12"/>
                  <a:gd name="T7" fmla="*/ 7 h 14"/>
                  <a:gd name="T8" fmla="*/ 6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6" y="13"/>
                    </a:moveTo>
                    <a:cubicBezTo>
                      <a:pt x="7" y="14"/>
                      <a:pt x="12" y="8"/>
                      <a:pt x="11" y="7"/>
                    </a:cubicBezTo>
                    <a:cubicBezTo>
                      <a:pt x="10" y="4"/>
                      <a:pt x="8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Freeform 1877">
                <a:extLst>
                  <a:ext uri="{FF2B5EF4-FFF2-40B4-BE49-F238E27FC236}">
                    <a16:creationId xmlns:a16="http://schemas.microsoft.com/office/drawing/2014/main" id="{B538EFB4-3033-4021-BD2A-BEFADFD24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2" y="1062"/>
                <a:ext cx="28" cy="34"/>
              </a:xfrm>
              <a:custGeom>
                <a:avLst/>
                <a:gdLst>
                  <a:gd name="T0" fmla="*/ 6 w 11"/>
                  <a:gd name="T1" fmla="*/ 13 h 13"/>
                  <a:gd name="T2" fmla="*/ 11 w 11"/>
                  <a:gd name="T3" fmla="*/ 7 h 13"/>
                  <a:gd name="T4" fmla="*/ 5 w 11"/>
                  <a:gd name="T5" fmla="*/ 0 h 13"/>
                  <a:gd name="T6" fmla="*/ 0 w 11"/>
                  <a:gd name="T7" fmla="*/ 7 h 13"/>
                  <a:gd name="T8" fmla="*/ 6 w 1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6" y="13"/>
                    </a:moveTo>
                    <a:cubicBezTo>
                      <a:pt x="7" y="11"/>
                      <a:pt x="11" y="9"/>
                      <a:pt x="11" y="7"/>
                    </a:cubicBezTo>
                    <a:cubicBezTo>
                      <a:pt x="11" y="5"/>
                      <a:pt x="8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1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Freeform 1878">
                <a:extLst>
                  <a:ext uri="{FF2B5EF4-FFF2-40B4-BE49-F238E27FC236}">
                    <a16:creationId xmlns:a16="http://schemas.microsoft.com/office/drawing/2014/main" id="{36B99B8B-5886-4A90-B537-B3041B9D9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" y="1801"/>
                <a:ext cx="33" cy="31"/>
              </a:xfrm>
              <a:custGeom>
                <a:avLst/>
                <a:gdLst>
                  <a:gd name="T0" fmla="*/ 13 w 13"/>
                  <a:gd name="T1" fmla="*/ 6 h 12"/>
                  <a:gd name="T2" fmla="*/ 7 w 13"/>
                  <a:gd name="T3" fmla="*/ 1 h 12"/>
                  <a:gd name="T4" fmla="*/ 0 w 13"/>
                  <a:gd name="T5" fmla="*/ 6 h 12"/>
                  <a:gd name="T6" fmla="*/ 7 w 13"/>
                  <a:gd name="T7" fmla="*/ 12 h 12"/>
                  <a:gd name="T8" fmla="*/ 13 w 13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3" y="6"/>
                    </a:moveTo>
                    <a:cubicBezTo>
                      <a:pt x="13" y="5"/>
                      <a:pt x="8" y="0"/>
                      <a:pt x="7" y="1"/>
                    </a:cubicBezTo>
                    <a:cubicBezTo>
                      <a:pt x="4" y="2"/>
                      <a:pt x="3" y="4"/>
                      <a:pt x="0" y="6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Freeform 1879">
                <a:extLst>
                  <a:ext uri="{FF2B5EF4-FFF2-40B4-BE49-F238E27FC236}">
                    <a16:creationId xmlns:a16="http://schemas.microsoft.com/office/drawing/2014/main" id="{BA98E4DE-47B8-4FD3-837E-AC3A56D56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" y="1801"/>
                <a:ext cx="37" cy="31"/>
              </a:xfrm>
              <a:custGeom>
                <a:avLst/>
                <a:gdLst>
                  <a:gd name="T0" fmla="*/ 7 w 14"/>
                  <a:gd name="T1" fmla="*/ 12 h 12"/>
                  <a:gd name="T2" fmla="*/ 13 w 14"/>
                  <a:gd name="T3" fmla="*/ 7 h 12"/>
                  <a:gd name="T4" fmla="*/ 7 w 14"/>
                  <a:gd name="T5" fmla="*/ 1 h 12"/>
                  <a:gd name="T6" fmla="*/ 0 w 14"/>
                  <a:gd name="T7" fmla="*/ 6 h 12"/>
                  <a:gd name="T8" fmla="*/ 7 w 1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7" y="12"/>
                    </a:moveTo>
                    <a:cubicBezTo>
                      <a:pt x="9" y="12"/>
                      <a:pt x="11" y="9"/>
                      <a:pt x="13" y="7"/>
                    </a:cubicBezTo>
                    <a:cubicBezTo>
                      <a:pt x="14" y="5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3" y="9"/>
                      <a:pt x="5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Freeform 1880">
                <a:extLst>
                  <a:ext uri="{FF2B5EF4-FFF2-40B4-BE49-F238E27FC236}">
                    <a16:creationId xmlns:a16="http://schemas.microsoft.com/office/drawing/2014/main" id="{57470BDE-74BC-4190-A0E8-B97D39A62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" y="1801"/>
                <a:ext cx="31" cy="34"/>
              </a:xfrm>
              <a:custGeom>
                <a:avLst/>
                <a:gdLst>
                  <a:gd name="T0" fmla="*/ 7 w 12"/>
                  <a:gd name="T1" fmla="*/ 13 h 13"/>
                  <a:gd name="T2" fmla="*/ 12 w 12"/>
                  <a:gd name="T3" fmla="*/ 6 h 13"/>
                  <a:gd name="T4" fmla="*/ 7 w 12"/>
                  <a:gd name="T5" fmla="*/ 1 h 13"/>
                  <a:gd name="T6" fmla="*/ 1 w 12"/>
                  <a:gd name="T7" fmla="*/ 7 h 13"/>
                  <a:gd name="T8" fmla="*/ 7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3"/>
                    </a:moveTo>
                    <a:cubicBezTo>
                      <a:pt x="9" y="10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1"/>
                    </a:cubicBezTo>
                    <a:cubicBezTo>
                      <a:pt x="5" y="0"/>
                      <a:pt x="0" y="5"/>
                      <a:pt x="1" y="7"/>
                    </a:cubicBezTo>
                    <a:cubicBezTo>
                      <a:pt x="2" y="9"/>
                      <a:pt x="4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Freeform 1881">
                <a:extLst>
                  <a:ext uri="{FF2B5EF4-FFF2-40B4-BE49-F238E27FC236}">
                    <a16:creationId xmlns:a16="http://schemas.microsoft.com/office/drawing/2014/main" id="{8582F46D-CE64-45E8-A3A9-E4CCFD858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" y="1801"/>
                <a:ext cx="33" cy="31"/>
              </a:xfrm>
              <a:custGeom>
                <a:avLst/>
                <a:gdLst>
                  <a:gd name="T0" fmla="*/ 7 w 13"/>
                  <a:gd name="T1" fmla="*/ 12 h 12"/>
                  <a:gd name="T2" fmla="*/ 13 w 13"/>
                  <a:gd name="T3" fmla="*/ 7 h 12"/>
                  <a:gd name="T4" fmla="*/ 7 w 13"/>
                  <a:gd name="T5" fmla="*/ 1 h 12"/>
                  <a:gd name="T6" fmla="*/ 0 w 13"/>
                  <a:gd name="T7" fmla="*/ 6 h 12"/>
                  <a:gd name="T8" fmla="*/ 7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7" y="12"/>
                    </a:moveTo>
                    <a:cubicBezTo>
                      <a:pt x="9" y="12"/>
                      <a:pt x="11" y="9"/>
                      <a:pt x="13" y="7"/>
                    </a:cubicBezTo>
                    <a:cubicBezTo>
                      <a:pt x="13" y="5"/>
                      <a:pt x="8" y="0"/>
                      <a:pt x="7" y="1"/>
                    </a:cubicBezTo>
                    <a:cubicBezTo>
                      <a:pt x="4" y="2"/>
                      <a:pt x="3" y="4"/>
                      <a:pt x="0" y="6"/>
                    </a:cubicBezTo>
                    <a:cubicBezTo>
                      <a:pt x="3" y="9"/>
                      <a:pt x="5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Freeform 1882">
                <a:extLst>
                  <a:ext uri="{FF2B5EF4-FFF2-40B4-BE49-F238E27FC236}">
                    <a16:creationId xmlns:a16="http://schemas.microsoft.com/office/drawing/2014/main" id="{FBFAF561-F223-4CEC-A57C-9EC002794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" y="1801"/>
                <a:ext cx="37" cy="31"/>
              </a:xfrm>
              <a:custGeom>
                <a:avLst/>
                <a:gdLst>
                  <a:gd name="T0" fmla="*/ 7 w 14"/>
                  <a:gd name="T1" fmla="*/ 12 h 12"/>
                  <a:gd name="T2" fmla="*/ 13 w 14"/>
                  <a:gd name="T3" fmla="*/ 7 h 12"/>
                  <a:gd name="T4" fmla="*/ 7 w 14"/>
                  <a:gd name="T5" fmla="*/ 1 h 12"/>
                  <a:gd name="T6" fmla="*/ 0 w 14"/>
                  <a:gd name="T7" fmla="*/ 6 h 12"/>
                  <a:gd name="T8" fmla="*/ 7 w 1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7" y="12"/>
                    </a:moveTo>
                    <a:cubicBezTo>
                      <a:pt x="9" y="12"/>
                      <a:pt x="11" y="9"/>
                      <a:pt x="13" y="7"/>
                    </a:cubicBezTo>
                    <a:cubicBezTo>
                      <a:pt x="14" y="5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3" y="9"/>
                      <a:pt x="5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Freeform 1883">
                <a:extLst>
                  <a:ext uri="{FF2B5EF4-FFF2-40B4-BE49-F238E27FC236}">
                    <a16:creationId xmlns:a16="http://schemas.microsoft.com/office/drawing/2014/main" id="{455021DF-C0E6-4122-A60F-017B789C92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" y="1801"/>
                <a:ext cx="29" cy="34"/>
              </a:xfrm>
              <a:custGeom>
                <a:avLst/>
                <a:gdLst>
                  <a:gd name="T0" fmla="*/ 6 w 11"/>
                  <a:gd name="T1" fmla="*/ 13 h 13"/>
                  <a:gd name="T2" fmla="*/ 11 w 11"/>
                  <a:gd name="T3" fmla="*/ 6 h 13"/>
                  <a:gd name="T4" fmla="*/ 6 w 11"/>
                  <a:gd name="T5" fmla="*/ 0 h 13"/>
                  <a:gd name="T6" fmla="*/ 0 w 11"/>
                  <a:gd name="T7" fmla="*/ 7 h 13"/>
                  <a:gd name="T8" fmla="*/ 6 w 1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6" y="13"/>
                    </a:moveTo>
                    <a:cubicBezTo>
                      <a:pt x="8" y="10"/>
                      <a:pt x="11" y="8"/>
                      <a:pt x="11" y="6"/>
                    </a:cubicBezTo>
                    <a:cubicBezTo>
                      <a:pt x="11" y="4"/>
                      <a:pt x="8" y="2"/>
                      <a:pt x="6" y="0"/>
                    </a:cubicBezTo>
                    <a:cubicBezTo>
                      <a:pt x="4" y="3"/>
                      <a:pt x="1" y="4"/>
                      <a:pt x="0" y="7"/>
                    </a:cubicBezTo>
                    <a:cubicBezTo>
                      <a:pt x="0" y="8"/>
                      <a:pt x="3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Freeform 1884">
                <a:extLst>
                  <a:ext uri="{FF2B5EF4-FFF2-40B4-BE49-F238E27FC236}">
                    <a16:creationId xmlns:a16="http://schemas.microsoft.com/office/drawing/2014/main" id="{4309DD6E-B6A8-4428-9CA9-56B67E755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1801"/>
                <a:ext cx="31" cy="34"/>
              </a:xfrm>
              <a:custGeom>
                <a:avLst/>
                <a:gdLst>
                  <a:gd name="T0" fmla="*/ 6 w 12"/>
                  <a:gd name="T1" fmla="*/ 13 h 13"/>
                  <a:gd name="T2" fmla="*/ 11 w 12"/>
                  <a:gd name="T3" fmla="*/ 6 h 13"/>
                  <a:gd name="T4" fmla="*/ 5 w 12"/>
                  <a:gd name="T5" fmla="*/ 1 h 13"/>
                  <a:gd name="T6" fmla="*/ 0 w 12"/>
                  <a:gd name="T7" fmla="*/ 7 h 13"/>
                  <a:gd name="T8" fmla="*/ 6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8" y="10"/>
                      <a:pt x="10" y="8"/>
                      <a:pt x="11" y="6"/>
                    </a:cubicBezTo>
                    <a:cubicBezTo>
                      <a:pt x="12" y="4"/>
                      <a:pt x="6" y="0"/>
                      <a:pt x="5" y="1"/>
                    </a:cubicBezTo>
                    <a:cubicBezTo>
                      <a:pt x="3" y="2"/>
                      <a:pt x="0" y="5"/>
                      <a:pt x="0" y="7"/>
                    </a:cubicBezTo>
                    <a:cubicBezTo>
                      <a:pt x="1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Freeform 1885">
                <a:extLst>
                  <a:ext uri="{FF2B5EF4-FFF2-40B4-BE49-F238E27FC236}">
                    <a16:creationId xmlns:a16="http://schemas.microsoft.com/office/drawing/2014/main" id="{0E795700-7ECD-40A3-8612-466A87427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2" y="1801"/>
                <a:ext cx="37" cy="31"/>
              </a:xfrm>
              <a:custGeom>
                <a:avLst/>
                <a:gdLst>
                  <a:gd name="T0" fmla="*/ 13 w 14"/>
                  <a:gd name="T1" fmla="*/ 6 h 12"/>
                  <a:gd name="T2" fmla="*/ 7 w 14"/>
                  <a:gd name="T3" fmla="*/ 1 h 12"/>
                  <a:gd name="T4" fmla="*/ 0 w 14"/>
                  <a:gd name="T5" fmla="*/ 6 h 12"/>
                  <a:gd name="T6" fmla="*/ 7 w 14"/>
                  <a:gd name="T7" fmla="*/ 12 h 12"/>
                  <a:gd name="T8" fmla="*/ 13 w 14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6"/>
                    </a:moveTo>
                    <a:cubicBezTo>
                      <a:pt x="14" y="5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Freeform 1886">
                <a:extLst>
                  <a:ext uri="{FF2B5EF4-FFF2-40B4-BE49-F238E27FC236}">
                    <a16:creationId xmlns:a16="http://schemas.microsoft.com/office/drawing/2014/main" id="{1A40C0B9-C1CE-4B2A-ABA4-87AD4DB77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1" y="1798"/>
                <a:ext cx="31" cy="37"/>
              </a:xfrm>
              <a:custGeom>
                <a:avLst/>
                <a:gdLst>
                  <a:gd name="T0" fmla="*/ 0 w 12"/>
                  <a:gd name="T1" fmla="*/ 7 h 14"/>
                  <a:gd name="T2" fmla="*/ 5 w 12"/>
                  <a:gd name="T3" fmla="*/ 13 h 14"/>
                  <a:gd name="T4" fmla="*/ 11 w 12"/>
                  <a:gd name="T5" fmla="*/ 7 h 14"/>
                  <a:gd name="T6" fmla="*/ 5 w 12"/>
                  <a:gd name="T7" fmla="*/ 0 h 14"/>
                  <a:gd name="T8" fmla="*/ 0 w 12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0" y="7"/>
                    </a:moveTo>
                    <a:cubicBezTo>
                      <a:pt x="0" y="9"/>
                      <a:pt x="3" y="11"/>
                      <a:pt x="5" y="13"/>
                    </a:cubicBezTo>
                    <a:cubicBezTo>
                      <a:pt x="6" y="14"/>
                      <a:pt x="12" y="8"/>
                      <a:pt x="11" y="7"/>
                    </a:cubicBezTo>
                    <a:cubicBezTo>
                      <a:pt x="10" y="5"/>
                      <a:pt x="8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Freeform 1887">
                <a:extLst>
                  <a:ext uri="{FF2B5EF4-FFF2-40B4-BE49-F238E27FC236}">
                    <a16:creationId xmlns:a16="http://schemas.microsoft.com/office/drawing/2014/main" id="{B7D2ABAD-E827-41AC-B70E-988745A52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1801"/>
                <a:ext cx="32" cy="34"/>
              </a:xfrm>
              <a:custGeom>
                <a:avLst/>
                <a:gdLst>
                  <a:gd name="T0" fmla="*/ 7 w 12"/>
                  <a:gd name="T1" fmla="*/ 13 h 13"/>
                  <a:gd name="T2" fmla="*/ 12 w 12"/>
                  <a:gd name="T3" fmla="*/ 6 h 13"/>
                  <a:gd name="T4" fmla="*/ 7 w 12"/>
                  <a:gd name="T5" fmla="*/ 1 h 13"/>
                  <a:gd name="T6" fmla="*/ 1 w 12"/>
                  <a:gd name="T7" fmla="*/ 7 h 13"/>
                  <a:gd name="T8" fmla="*/ 7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3"/>
                    </a:moveTo>
                    <a:cubicBezTo>
                      <a:pt x="9" y="10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1"/>
                    </a:cubicBezTo>
                    <a:cubicBezTo>
                      <a:pt x="6" y="0"/>
                      <a:pt x="0" y="5"/>
                      <a:pt x="1" y="7"/>
                    </a:cubicBezTo>
                    <a:cubicBezTo>
                      <a:pt x="3" y="9"/>
                      <a:pt x="5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Freeform 1888">
                <a:extLst>
                  <a:ext uri="{FF2B5EF4-FFF2-40B4-BE49-F238E27FC236}">
                    <a16:creationId xmlns:a16="http://schemas.microsoft.com/office/drawing/2014/main" id="{8E4077D8-BAE4-49D7-866C-9A3BF2CE1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" y="1801"/>
                <a:ext cx="32" cy="34"/>
              </a:xfrm>
              <a:custGeom>
                <a:avLst/>
                <a:gdLst>
                  <a:gd name="T0" fmla="*/ 5 w 12"/>
                  <a:gd name="T1" fmla="*/ 1 h 13"/>
                  <a:gd name="T2" fmla="*/ 0 w 12"/>
                  <a:gd name="T3" fmla="*/ 6 h 13"/>
                  <a:gd name="T4" fmla="*/ 5 w 12"/>
                  <a:gd name="T5" fmla="*/ 13 h 13"/>
                  <a:gd name="T6" fmla="*/ 11 w 12"/>
                  <a:gd name="T7" fmla="*/ 7 h 13"/>
                  <a:gd name="T8" fmla="*/ 5 w 12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1"/>
                    </a:moveTo>
                    <a:cubicBezTo>
                      <a:pt x="3" y="2"/>
                      <a:pt x="0" y="4"/>
                      <a:pt x="0" y="6"/>
                    </a:cubicBezTo>
                    <a:cubicBezTo>
                      <a:pt x="0" y="8"/>
                      <a:pt x="3" y="10"/>
                      <a:pt x="5" y="13"/>
                    </a:cubicBezTo>
                    <a:cubicBezTo>
                      <a:pt x="7" y="11"/>
                      <a:pt x="9" y="9"/>
                      <a:pt x="11" y="7"/>
                    </a:cubicBezTo>
                    <a:cubicBezTo>
                      <a:pt x="12" y="6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Freeform 1889">
                <a:extLst>
                  <a:ext uri="{FF2B5EF4-FFF2-40B4-BE49-F238E27FC236}">
                    <a16:creationId xmlns:a16="http://schemas.microsoft.com/office/drawing/2014/main" id="{4DCAB4E3-F26F-40AE-8F0E-27DBB0387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" y="1804"/>
                <a:ext cx="31" cy="28"/>
              </a:xfrm>
              <a:custGeom>
                <a:avLst/>
                <a:gdLst>
                  <a:gd name="T0" fmla="*/ 6 w 12"/>
                  <a:gd name="T1" fmla="*/ 11 h 11"/>
                  <a:gd name="T2" fmla="*/ 12 w 12"/>
                  <a:gd name="T3" fmla="*/ 6 h 11"/>
                  <a:gd name="T4" fmla="*/ 6 w 12"/>
                  <a:gd name="T5" fmla="*/ 0 h 11"/>
                  <a:gd name="T6" fmla="*/ 0 w 12"/>
                  <a:gd name="T7" fmla="*/ 5 h 11"/>
                  <a:gd name="T8" fmla="*/ 6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1"/>
                    </a:moveTo>
                    <a:cubicBezTo>
                      <a:pt x="8" y="11"/>
                      <a:pt x="10" y="7"/>
                      <a:pt x="12" y="6"/>
                    </a:cubicBezTo>
                    <a:cubicBezTo>
                      <a:pt x="10" y="4"/>
                      <a:pt x="8" y="0"/>
                      <a:pt x="6" y="0"/>
                    </a:cubicBezTo>
                    <a:cubicBezTo>
                      <a:pt x="4" y="0"/>
                      <a:pt x="2" y="3"/>
                      <a:pt x="0" y="5"/>
                    </a:cubicBezTo>
                    <a:cubicBezTo>
                      <a:pt x="2" y="8"/>
                      <a:pt x="4" y="11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Freeform 1890">
                <a:extLst>
                  <a:ext uri="{FF2B5EF4-FFF2-40B4-BE49-F238E27FC236}">
                    <a16:creationId xmlns:a16="http://schemas.microsoft.com/office/drawing/2014/main" id="{34608B00-A520-462A-ADBE-E4DF08230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" y="1801"/>
                <a:ext cx="32" cy="34"/>
              </a:xfrm>
              <a:custGeom>
                <a:avLst/>
                <a:gdLst>
                  <a:gd name="T0" fmla="*/ 7 w 12"/>
                  <a:gd name="T1" fmla="*/ 13 h 13"/>
                  <a:gd name="T2" fmla="*/ 12 w 12"/>
                  <a:gd name="T3" fmla="*/ 6 h 13"/>
                  <a:gd name="T4" fmla="*/ 7 w 12"/>
                  <a:gd name="T5" fmla="*/ 1 h 13"/>
                  <a:gd name="T6" fmla="*/ 1 w 12"/>
                  <a:gd name="T7" fmla="*/ 6 h 13"/>
                  <a:gd name="T8" fmla="*/ 7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3"/>
                    </a:moveTo>
                    <a:cubicBezTo>
                      <a:pt x="9" y="10"/>
                      <a:pt x="12" y="8"/>
                      <a:pt x="12" y="6"/>
                    </a:cubicBezTo>
                    <a:cubicBezTo>
                      <a:pt x="12" y="4"/>
                      <a:pt x="9" y="2"/>
                      <a:pt x="7" y="1"/>
                    </a:cubicBezTo>
                    <a:cubicBezTo>
                      <a:pt x="6" y="0"/>
                      <a:pt x="0" y="5"/>
                      <a:pt x="1" y="6"/>
                    </a:cubicBezTo>
                    <a:cubicBezTo>
                      <a:pt x="2" y="9"/>
                      <a:pt x="4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Freeform 1891">
                <a:extLst>
                  <a:ext uri="{FF2B5EF4-FFF2-40B4-BE49-F238E27FC236}">
                    <a16:creationId xmlns:a16="http://schemas.microsoft.com/office/drawing/2014/main" id="{B5687E38-D078-42C2-B49E-66B472F7E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5" y="1798"/>
                <a:ext cx="31" cy="37"/>
              </a:xfrm>
              <a:custGeom>
                <a:avLst/>
                <a:gdLst>
                  <a:gd name="T0" fmla="*/ 7 w 12"/>
                  <a:gd name="T1" fmla="*/ 13 h 14"/>
                  <a:gd name="T2" fmla="*/ 12 w 12"/>
                  <a:gd name="T3" fmla="*/ 7 h 14"/>
                  <a:gd name="T4" fmla="*/ 7 w 12"/>
                  <a:gd name="T5" fmla="*/ 0 h 14"/>
                  <a:gd name="T6" fmla="*/ 1 w 12"/>
                  <a:gd name="T7" fmla="*/ 7 h 14"/>
                  <a:gd name="T8" fmla="*/ 7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7" y="13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3"/>
                      <a:pt x="7" y="0"/>
                    </a:cubicBezTo>
                    <a:cubicBezTo>
                      <a:pt x="5" y="3"/>
                      <a:pt x="3" y="5"/>
                      <a:pt x="1" y="7"/>
                    </a:cubicBezTo>
                    <a:cubicBezTo>
                      <a:pt x="0" y="8"/>
                      <a:pt x="6" y="14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Freeform 1892">
                <a:extLst>
                  <a:ext uri="{FF2B5EF4-FFF2-40B4-BE49-F238E27FC236}">
                    <a16:creationId xmlns:a16="http://schemas.microsoft.com/office/drawing/2014/main" id="{926937AC-BC44-4397-A004-FC7BDA1A5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798"/>
                <a:ext cx="31" cy="37"/>
              </a:xfrm>
              <a:custGeom>
                <a:avLst/>
                <a:gdLst>
                  <a:gd name="T0" fmla="*/ 5 w 12"/>
                  <a:gd name="T1" fmla="*/ 0 h 14"/>
                  <a:gd name="T2" fmla="*/ 0 w 12"/>
                  <a:gd name="T3" fmla="*/ 7 h 14"/>
                  <a:gd name="T4" fmla="*/ 5 w 12"/>
                  <a:gd name="T5" fmla="*/ 13 h 14"/>
                  <a:gd name="T6" fmla="*/ 11 w 12"/>
                  <a:gd name="T7" fmla="*/ 7 h 14"/>
                  <a:gd name="T8" fmla="*/ 5 w 1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5" y="0"/>
                    </a:move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ubicBezTo>
                      <a:pt x="6" y="14"/>
                      <a:pt x="12" y="8"/>
                      <a:pt x="11" y="7"/>
                    </a:cubicBezTo>
                    <a:cubicBezTo>
                      <a:pt x="9" y="5"/>
                      <a:pt x="7" y="3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Freeform 1893">
                <a:extLst>
                  <a:ext uri="{FF2B5EF4-FFF2-40B4-BE49-F238E27FC236}">
                    <a16:creationId xmlns:a16="http://schemas.microsoft.com/office/drawing/2014/main" id="{C6956896-C154-4665-B436-C402F3980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801"/>
                <a:ext cx="31" cy="34"/>
              </a:xfrm>
              <a:custGeom>
                <a:avLst/>
                <a:gdLst>
                  <a:gd name="T0" fmla="*/ 6 w 12"/>
                  <a:gd name="T1" fmla="*/ 1 h 13"/>
                  <a:gd name="T2" fmla="*/ 0 w 12"/>
                  <a:gd name="T3" fmla="*/ 6 h 13"/>
                  <a:gd name="T4" fmla="*/ 5 w 12"/>
                  <a:gd name="T5" fmla="*/ 13 h 13"/>
                  <a:gd name="T6" fmla="*/ 11 w 12"/>
                  <a:gd name="T7" fmla="*/ 7 h 13"/>
                  <a:gd name="T8" fmla="*/ 6 w 12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"/>
                    </a:moveTo>
                    <a:cubicBezTo>
                      <a:pt x="3" y="2"/>
                      <a:pt x="0" y="4"/>
                      <a:pt x="0" y="6"/>
                    </a:cubicBezTo>
                    <a:cubicBezTo>
                      <a:pt x="0" y="8"/>
                      <a:pt x="3" y="10"/>
                      <a:pt x="5" y="13"/>
                    </a:cubicBezTo>
                    <a:cubicBezTo>
                      <a:pt x="8" y="11"/>
                      <a:pt x="10" y="9"/>
                      <a:pt x="11" y="7"/>
                    </a:cubicBezTo>
                    <a:cubicBezTo>
                      <a:pt x="12" y="6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Freeform 1894">
                <a:extLst>
                  <a:ext uri="{FF2B5EF4-FFF2-40B4-BE49-F238E27FC236}">
                    <a16:creationId xmlns:a16="http://schemas.microsoft.com/office/drawing/2014/main" id="{43F9D544-C1EB-4215-B589-C0C944021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4" y="1804"/>
                <a:ext cx="34" cy="31"/>
              </a:xfrm>
              <a:custGeom>
                <a:avLst/>
                <a:gdLst>
                  <a:gd name="T0" fmla="*/ 6 w 13"/>
                  <a:gd name="T1" fmla="*/ 11 h 12"/>
                  <a:gd name="T2" fmla="*/ 12 w 13"/>
                  <a:gd name="T3" fmla="*/ 5 h 12"/>
                  <a:gd name="T4" fmla="*/ 7 w 13"/>
                  <a:gd name="T5" fmla="*/ 0 h 12"/>
                  <a:gd name="T6" fmla="*/ 0 w 13"/>
                  <a:gd name="T7" fmla="*/ 5 h 12"/>
                  <a:gd name="T8" fmla="*/ 6 w 13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1"/>
                    </a:moveTo>
                    <a:cubicBezTo>
                      <a:pt x="8" y="12"/>
                      <a:pt x="13" y="6"/>
                      <a:pt x="12" y="5"/>
                    </a:cubicBezTo>
                    <a:cubicBezTo>
                      <a:pt x="11" y="3"/>
                      <a:pt x="9" y="0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2" y="7"/>
                      <a:pt x="4" y="9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Freeform 1895">
                <a:extLst>
                  <a:ext uri="{FF2B5EF4-FFF2-40B4-BE49-F238E27FC236}">
                    <a16:creationId xmlns:a16="http://schemas.microsoft.com/office/drawing/2014/main" id="{78B16FFE-D9D1-4622-85B8-D95E8CC49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1798"/>
                <a:ext cx="31" cy="37"/>
              </a:xfrm>
              <a:custGeom>
                <a:avLst/>
                <a:gdLst>
                  <a:gd name="T0" fmla="*/ 5 w 12"/>
                  <a:gd name="T1" fmla="*/ 13 h 14"/>
                  <a:gd name="T2" fmla="*/ 11 w 12"/>
                  <a:gd name="T3" fmla="*/ 7 h 14"/>
                  <a:gd name="T4" fmla="*/ 5 w 12"/>
                  <a:gd name="T5" fmla="*/ 0 h 14"/>
                  <a:gd name="T6" fmla="*/ 0 w 12"/>
                  <a:gd name="T7" fmla="*/ 7 h 14"/>
                  <a:gd name="T8" fmla="*/ 5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5" y="13"/>
                    </a:moveTo>
                    <a:cubicBezTo>
                      <a:pt x="6" y="14"/>
                      <a:pt x="12" y="8"/>
                      <a:pt x="11" y="7"/>
                    </a:cubicBezTo>
                    <a:cubicBezTo>
                      <a:pt x="9" y="5"/>
                      <a:pt x="7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Freeform 1896">
                <a:extLst>
                  <a:ext uri="{FF2B5EF4-FFF2-40B4-BE49-F238E27FC236}">
                    <a16:creationId xmlns:a16="http://schemas.microsoft.com/office/drawing/2014/main" id="{73EC5165-11B0-4771-B172-C0B872CBD4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" y="1062"/>
                <a:ext cx="31" cy="34"/>
              </a:xfrm>
              <a:custGeom>
                <a:avLst/>
                <a:gdLst>
                  <a:gd name="T0" fmla="*/ 6 w 12"/>
                  <a:gd name="T1" fmla="*/ 13 h 13"/>
                  <a:gd name="T2" fmla="*/ 11 w 12"/>
                  <a:gd name="T3" fmla="*/ 7 h 13"/>
                  <a:gd name="T4" fmla="*/ 6 w 12"/>
                  <a:gd name="T5" fmla="*/ 0 h 13"/>
                  <a:gd name="T6" fmla="*/ 1 w 12"/>
                  <a:gd name="T7" fmla="*/ 7 h 13"/>
                  <a:gd name="T8" fmla="*/ 6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8" y="11"/>
                      <a:pt x="11" y="9"/>
                      <a:pt x="11" y="7"/>
                    </a:cubicBezTo>
                    <a:cubicBezTo>
                      <a:pt x="12" y="5"/>
                      <a:pt x="8" y="3"/>
                      <a:pt x="6" y="0"/>
                    </a:cubicBezTo>
                    <a:cubicBezTo>
                      <a:pt x="4" y="3"/>
                      <a:pt x="0" y="5"/>
                      <a:pt x="1" y="7"/>
                    </a:cubicBezTo>
                    <a:cubicBezTo>
                      <a:pt x="1" y="9"/>
                      <a:pt x="4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Freeform 1897">
                <a:extLst>
                  <a:ext uri="{FF2B5EF4-FFF2-40B4-BE49-F238E27FC236}">
                    <a16:creationId xmlns:a16="http://schemas.microsoft.com/office/drawing/2014/main" id="{D4AAFDED-ADD2-445F-BB75-2049A123A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4" y="1062"/>
                <a:ext cx="31" cy="37"/>
              </a:xfrm>
              <a:custGeom>
                <a:avLst/>
                <a:gdLst>
                  <a:gd name="T0" fmla="*/ 7 w 12"/>
                  <a:gd name="T1" fmla="*/ 13 h 14"/>
                  <a:gd name="T2" fmla="*/ 12 w 12"/>
                  <a:gd name="T3" fmla="*/ 7 h 14"/>
                  <a:gd name="T4" fmla="*/ 7 w 12"/>
                  <a:gd name="T5" fmla="*/ 0 h 14"/>
                  <a:gd name="T6" fmla="*/ 1 w 12"/>
                  <a:gd name="T7" fmla="*/ 7 h 14"/>
                  <a:gd name="T8" fmla="*/ 7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7" y="13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3"/>
                      <a:pt x="7" y="0"/>
                    </a:cubicBezTo>
                    <a:cubicBezTo>
                      <a:pt x="5" y="3"/>
                      <a:pt x="3" y="5"/>
                      <a:pt x="1" y="7"/>
                    </a:cubicBezTo>
                    <a:cubicBezTo>
                      <a:pt x="0" y="8"/>
                      <a:pt x="6" y="14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Freeform 1898">
                <a:extLst>
                  <a:ext uri="{FF2B5EF4-FFF2-40B4-BE49-F238E27FC236}">
                    <a16:creationId xmlns:a16="http://schemas.microsoft.com/office/drawing/2014/main" id="{A1CF2FDF-1C18-42B9-8BFA-367F52C6A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" y="1067"/>
                <a:ext cx="31" cy="29"/>
              </a:xfrm>
              <a:custGeom>
                <a:avLst/>
                <a:gdLst>
                  <a:gd name="T0" fmla="*/ 6 w 12"/>
                  <a:gd name="T1" fmla="*/ 10 h 11"/>
                  <a:gd name="T2" fmla="*/ 12 w 12"/>
                  <a:gd name="T3" fmla="*/ 5 h 11"/>
                  <a:gd name="T4" fmla="*/ 6 w 12"/>
                  <a:gd name="T5" fmla="*/ 0 h 11"/>
                  <a:gd name="T6" fmla="*/ 0 w 12"/>
                  <a:gd name="T7" fmla="*/ 5 h 11"/>
                  <a:gd name="T8" fmla="*/ 6 w 12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10"/>
                    </a:moveTo>
                    <a:cubicBezTo>
                      <a:pt x="8" y="10"/>
                      <a:pt x="10" y="7"/>
                      <a:pt x="12" y="5"/>
                    </a:cubicBezTo>
                    <a:cubicBezTo>
                      <a:pt x="10" y="3"/>
                      <a:pt x="8" y="0"/>
                      <a:pt x="6" y="0"/>
                    </a:cubicBezTo>
                    <a:cubicBezTo>
                      <a:pt x="4" y="0"/>
                      <a:pt x="2" y="3"/>
                      <a:pt x="0" y="5"/>
                    </a:cubicBezTo>
                    <a:cubicBezTo>
                      <a:pt x="2" y="7"/>
                      <a:pt x="5" y="11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Freeform 1899">
                <a:extLst>
                  <a:ext uri="{FF2B5EF4-FFF2-40B4-BE49-F238E27FC236}">
                    <a16:creationId xmlns:a16="http://schemas.microsoft.com/office/drawing/2014/main" id="{FBE3DDFE-651D-4D14-B28B-2DDC1DC60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" y="1062"/>
                <a:ext cx="31" cy="37"/>
              </a:xfrm>
              <a:custGeom>
                <a:avLst/>
                <a:gdLst>
                  <a:gd name="T0" fmla="*/ 5 w 12"/>
                  <a:gd name="T1" fmla="*/ 13 h 14"/>
                  <a:gd name="T2" fmla="*/ 11 w 12"/>
                  <a:gd name="T3" fmla="*/ 7 h 14"/>
                  <a:gd name="T4" fmla="*/ 5 w 12"/>
                  <a:gd name="T5" fmla="*/ 0 h 14"/>
                  <a:gd name="T6" fmla="*/ 0 w 12"/>
                  <a:gd name="T7" fmla="*/ 7 h 14"/>
                  <a:gd name="T8" fmla="*/ 5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5" y="13"/>
                    </a:moveTo>
                    <a:cubicBezTo>
                      <a:pt x="6" y="14"/>
                      <a:pt x="12" y="8"/>
                      <a:pt x="11" y="7"/>
                    </a:cubicBezTo>
                    <a:cubicBezTo>
                      <a:pt x="9" y="4"/>
                      <a:pt x="7" y="3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Freeform 1900">
                <a:extLst>
                  <a:ext uri="{FF2B5EF4-FFF2-40B4-BE49-F238E27FC236}">
                    <a16:creationId xmlns:a16="http://schemas.microsoft.com/office/drawing/2014/main" id="{236BCCCD-8EA5-4EBE-A8F5-C59461474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3" y="1062"/>
                <a:ext cx="31" cy="37"/>
              </a:xfrm>
              <a:custGeom>
                <a:avLst/>
                <a:gdLst>
                  <a:gd name="T0" fmla="*/ 6 w 12"/>
                  <a:gd name="T1" fmla="*/ 13 h 14"/>
                  <a:gd name="T2" fmla="*/ 11 w 12"/>
                  <a:gd name="T3" fmla="*/ 7 h 14"/>
                  <a:gd name="T4" fmla="*/ 6 w 12"/>
                  <a:gd name="T5" fmla="*/ 0 h 14"/>
                  <a:gd name="T6" fmla="*/ 0 w 12"/>
                  <a:gd name="T7" fmla="*/ 7 h 14"/>
                  <a:gd name="T8" fmla="*/ 6 w 1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6" y="13"/>
                    </a:moveTo>
                    <a:cubicBezTo>
                      <a:pt x="7" y="14"/>
                      <a:pt x="12" y="8"/>
                      <a:pt x="11" y="7"/>
                    </a:cubicBezTo>
                    <a:cubicBezTo>
                      <a:pt x="10" y="5"/>
                      <a:pt x="8" y="3"/>
                      <a:pt x="6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1" y="9"/>
                      <a:pt x="3" y="11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Freeform 1901">
                <a:extLst>
                  <a:ext uri="{FF2B5EF4-FFF2-40B4-BE49-F238E27FC236}">
                    <a16:creationId xmlns:a16="http://schemas.microsoft.com/office/drawing/2014/main" id="{E03D2B5F-8ED3-4534-B12F-0A2A68052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2" y="1062"/>
                <a:ext cx="31" cy="37"/>
              </a:xfrm>
              <a:custGeom>
                <a:avLst/>
                <a:gdLst>
                  <a:gd name="T0" fmla="*/ 6 w 12"/>
                  <a:gd name="T1" fmla="*/ 14 h 14"/>
                  <a:gd name="T2" fmla="*/ 11 w 12"/>
                  <a:gd name="T3" fmla="*/ 7 h 14"/>
                  <a:gd name="T4" fmla="*/ 5 w 12"/>
                  <a:gd name="T5" fmla="*/ 1 h 14"/>
                  <a:gd name="T6" fmla="*/ 0 w 12"/>
                  <a:gd name="T7" fmla="*/ 8 h 14"/>
                  <a:gd name="T8" fmla="*/ 6 w 1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6" y="14"/>
                    </a:moveTo>
                    <a:cubicBezTo>
                      <a:pt x="8" y="11"/>
                      <a:pt x="10" y="9"/>
                      <a:pt x="11" y="7"/>
                    </a:cubicBezTo>
                    <a:cubicBezTo>
                      <a:pt x="12" y="5"/>
                      <a:pt x="6" y="0"/>
                      <a:pt x="5" y="1"/>
                    </a:cubicBezTo>
                    <a:cubicBezTo>
                      <a:pt x="3" y="3"/>
                      <a:pt x="0" y="6"/>
                      <a:pt x="0" y="8"/>
                    </a:cubicBezTo>
                    <a:cubicBezTo>
                      <a:pt x="1" y="10"/>
                      <a:pt x="4" y="12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Freeform 1902">
                <a:extLst>
                  <a:ext uri="{FF2B5EF4-FFF2-40B4-BE49-F238E27FC236}">
                    <a16:creationId xmlns:a16="http://schemas.microsoft.com/office/drawing/2014/main" id="{35AFEF1E-DAB3-4C37-A700-C1D1C75E8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5" y="1065"/>
                <a:ext cx="34" cy="31"/>
              </a:xfrm>
              <a:custGeom>
                <a:avLst/>
                <a:gdLst>
                  <a:gd name="T0" fmla="*/ 12 w 13"/>
                  <a:gd name="T1" fmla="*/ 6 h 12"/>
                  <a:gd name="T2" fmla="*/ 6 w 13"/>
                  <a:gd name="T3" fmla="*/ 0 h 12"/>
                  <a:gd name="T4" fmla="*/ 0 w 13"/>
                  <a:gd name="T5" fmla="*/ 6 h 12"/>
                  <a:gd name="T6" fmla="*/ 7 w 13"/>
                  <a:gd name="T7" fmla="*/ 11 h 12"/>
                  <a:gd name="T8" fmla="*/ 12 w 13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6"/>
                    </a:moveTo>
                    <a:cubicBezTo>
                      <a:pt x="13" y="5"/>
                      <a:pt x="7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2" y="9"/>
                      <a:pt x="5" y="12"/>
                      <a:pt x="7" y="11"/>
                    </a:cubicBezTo>
                    <a:cubicBezTo>
                      <a:pt x="9" y="11"/>
                      <a:pt x="11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Freeform 1903">
                <a:extLst>
                  <a:ext uri="{FF2B5EF4-FFF2-40B4-BE49-F238E27FC236}">
                    <a16:creationId xmlns:a16="http://schemas.microsoft.com/office/drawing/2014/main" id="{0214BB02-8D83-4103-8C33-0585AAF14C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" y="1065"/>
                <a:ext cx="36" cy="31"/>
              </a:xfrm>
              <a:custGeom>
                <a:avLst/>
                <a:gdLst>
                  <a:gd name="T0" fmla="*/ 13 w 14"/>
                  <a:gd name="T1" fmla="*/ 6 h 12"/>
                  <a:gd name="T2" fmla="*/ 7 w 14"/>
                  <a:gd name="T3" fmla="*/ 0 h 12"/>
                  <a:gd name="T4" fmla="*/ 0 w 14"/>
                  <a:gd name="T5" fmla="*/ 7 h 12"/>
                  <a:gd name="T6" fmla="*/ 7 w 14"/>
                  <a:gd name="T7" fmla="*/ 11 h 12"/>
                  <a:gd name="T8" fmla="*/ 13 w 14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6"/>
                    </a:moveTo>
                    <a:cubicBezTo>
                      <a:pt x="14" y="5"/>
                      <a:pt x="8" y="0"/>
                      <a:pt x="7" y="0"/>
                    </a:cubicBezTo>
                    <a:cubicBezTo>
                      <a:pt x="5" y="2"/>
                      <a:pt x="3" y="4"/>
                      <a:pt x="0" y="7"/>
                    </a:cubicBezTo>
                    <a:cubicBezTo>
                      <a:pt x="3" y="9"/>
                      <a:pt x="5" y="12"/>
                      <a:pt x="7" y="11"/>
                    </a:cubicBezTo>
                    <a:cubicBezTo>
                      <a:pt x="9" y="11"/>
                      <a:pt x="11" y="8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Freeform 1904">
                <a:extLst>
                  <a:ext uri="{FF2B5EF4-FFF2-40B4-BE49-F238E27FC236}">
                    <a16:creationId xmlns:a16="http://schemas.microsoft.com/office/drawing/2014/main" id="{77DBE843-14D8-4665-8DBD-1148E6546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5" y="1065"/>
                <a:ext cx="34" cy="31"/>
              </a:xfrm>
              <a:custGeom>
                <a:avLst/>
                <a:gdLst>
                  <a:gd name="T0" fmla="*/ 7 w 13"/>
                  <a:gd name="T1" fmla="*/ 11 h 12"/>
                  <a:gd name="T2" fmla="*/ 13 w 13"/>
                  <a:gd name="T3" fmla="*/ 6 h 12"/>
                  <a:gd name="T4" fmla="*/ 7 w 13"/>
                  <a:gd name="T5" fmla="*/ 0 h 12"/>
                  <a:gd name="T6" fmla="*/ 0 w 13"/>
                  <a:gd name="T7" fmla="*/ 6 h 12"/>
                  <a:gd name="T8" fmla="*/ 7 w 13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7" y="11"/>
                    </a:moveTo>
                    <a:cubicBezTo>
                      <a:pt x="9" y="11"/>
                      <a:pt x="11" y="9"/>
                      <a:pt x="13" y="6"/>
                    </a:cubicBezTo>
                    <a:cubicBezTo>
                      <a:pt x="13" y="5"/>
                      <a:pt x="8" y="0"/>
                      <a:pt x="7" y="0"/>
                    </a:cubicBezTo>
                    <a:cubicBezTo>
                      <a:pt x="4" y="2"/>
                      <a:pt x="3" y="4"/>
                      <a:pt x="0" y="6"/>
                    </a:cubicBezTo>
                    <a:cubicBezTo>
                      <a:pt x="3" y="8"/>
                      <a:pt x="5" y="12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Freeform 1905">
                <a:extLst>
                  <a:ext uri="{FF2B5EF4-FFF2-40B4-BE49-F238E27FC236}">
                    <a16:creationId xmlns:a16="http://schemas.microsoft.com/office/drawing/2014/main" id="{2F166535-FB06-4E8C-92B0-CC1169F8D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4" y="1065"/>
                <a:ext cx="31" cy="34"/>
              </a:xfrm>
              <a:custGeom>
                <a:avLst/>
                <a:gdLst>
                  <a:gd name="T0" fmla="*/ 11 w 12"/>
                  <a:gd name="T1" fmla="*/ 7 h 13"/>
                  <a:gd name="T2" fmla="*/ 6 w 12"/>
                  <a:gd name="T3" fmla="*/ 0 h 13"/>
                  <a:gd name="T4" fmla="*/ 0 w 12"/>
                  <a:gd name="T5" fmla="*/ 6 h 13"/>
                  <a:gd name="T6" fmla="*/ 5 w 12"/>
                  <a:gd name="T7" fmla="*/ 13 h 13"/>
                  <a:gd name="T8" fmla="*/ 11 w 12"/>
                  <a:gd name="T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1" y="7"/>
                    </a:moveTo>
                    <a:cubicBezTo>
                      <a:pt x="12" y="6"/>
                      <a:pt x="7" y="0"/>
                      <a:pt x="6" y="0"/>
                    </a:cubicBezTo>
                    <a:cubicBezTo>
                      <a:pt x="3" y="2"/>
                      <a:pt x="0" y="4"/>
                      <a:pt x="0" y="6"/>
                    </a:cubicBezTo>
                    <a:cubicBezTo>
                      <a:pt x="0" y="8"/>
                      <a:pt x="3" y="10"/>
                      <a:pt x="5" y="13"/>
                    </a:cubicBezTo>
                    <a:cubicBezTo>
                      <a:pt x="8" y="10"/>
                      <a:pt x="10" y="9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Freeform 1906">
                <a:extLst>
                  <a:ext uri="{FF2B5EF4-FFF2-40B4-BE49-F238E27FC236}">
                    <a16:creationId xmlns:a16="http://schemas.microsoft.com/office/drawing/2014/main" id="{1CB6CCC0-E4CA-4C8B-AC07-73E1EA6F0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8" y="1272"/>
                <a:ext cx="37" cy="31"/>
              </a:xfrm>
              <a:custGeom>
                <a:avLst/>
                <a:gdLst>
                  <a:gd name="T0" fmla="*/ 13 w 14"/>
                  <a:gd name="T1" fmla="*/ 7 h 12"/>
                  <a:gd name="T2" fmla="*/ 7 w 14"/>
                  <a:gd name="T3" fmla="*/ 1 h 12"/>
                  <a:gd name="T4" fmla="*/ 0 w 14"/>
                  <a:gd name="T5" fmla="*/ 7 h 12"/>
                  <a:gd name="T6" fmla="*/ 7 w 14"/>
                  <a:gd name="T7" fmla="*/ 12 h 12"/>
                  <a:gd name="T8" fmla="*/ 13 w 14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7"/>
                    </a:moveTo>
                    <a:cubicBezTo>
                      <a:pt x="14" y="6"/>
                      <a:pt x="8" y="0"/>
                      <a:pt x="7" y="1"/>
                    </a:cubicBezTo>
                    <a:cubicBezTo>
                      <a:pt x="4" y="3"/>
                      <a:pt x="3" y="5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Freeform 1907">
                <a:extLst>
                  <a:ext uri="{FF2B5EF4-FFF2-40B4-BE49-F238E27FC236}">
                    <a16:creationId xmlns:a16="http://schemas.microsoft.com/office/drawing/2014/main" id="{1D1DEB82-F264-475D-9D44-28113F049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" y="1275"/>
                <a:ext cx="31" cy="28"/>
              </a:xfrm>
              <a:custGeom>
                <a:avLst/>
                <a:gdLst>
                  <a:gd name="T0" fmla="*/ 7 w 12"/>
                  <a:gd name="T1" fmla="*/ 11 h 11"/>
                  <a:gd name="T2" fmla="*/ 12 w 12"/>
                  <a:gd name="T3" fmla="*/ 6 h 11"/>
                  <a:gd name="T4" fmla="*/ 6 w 12"/>
                  <a:gd name="T5" fmla="*/ 0 h 11"/>
                  <a:gd name="T6" fmla="*/ 0 w 12"/>
                  <a:gd name="T7" fmla="*/ 6 h 11"/>
                  <a:gd name="T8" fmla="*/ 7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7" y="11"/>
                    </a:moveTo>
                    <a:cubicBezTo>
                      <a:pt x="9" y="11"/>
                      <a:pt x="10" y="8"/>
                      <a:pt x="12" y="6"/>
                    </a:cubicBezTo>
                    <a:cubicBezTo>
                      <a:pt x="10" y="4"/>
                      <a:pt x="9" y="1"/>
                      <a:pt x="6" y="0"/>
                    </a:cubicBezTo>
                    <a:cubicBezTo>
                      <a:pt x="5" y="0"/>
                      <a:pt x="2" y="4"/>
                      <a:pt x="0" y="6"/>
                    </a:cubicBezTo>
                    <a:cubicBezTo>
                      <a:pt x="3" y="8"/>
                      <a:pt x="5" y="11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Freeform 1908">
                <a:extLst>
                  <a:ext uri="{FF2B5EF4-FFF2-40B4-BE49-F238E27FC236}">
                    <a16:creationId xmlns:a16="http://schemas.microsoft.com/office/drawing/2014/main" id="{EA134FFF-3789-4040-BA62-647DD42AD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" y="1272"/>
                <a:ext cx="34" cy="31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6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6"/>
                      <a:pt x="7" y="0"/>
                      <a:pt x="6" y="1"/>
                    </a:cubicBezTo>
                    <a:cubicBezTo>
                      <a:pt x="4" y="3"/>
                      <a:pt x="2" y="5"/>
                      <a:pt x="0" y="7"/>
                    </a:cubicBezTo>
                    <a:cubicBezTo>
                      <a:pt x="2" y="9"/>
                      <a:pt x="4" y="12"/>
                      <a:pt x="6" y="12"/>
                    </a:cubicBezTo>
                    <a:cubicBezTo>
                      <a:pt x="8" y="12"/>
                      <a:pt x="11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Freeform 1909">
                <a:extLst>
                  <a:ext uri="{FF2B5EF4-FFF2-40B4-BE49-F238E27FC236}">
                    <a16:creationId xmlns:a16="http://schemas.microsoft.com/office/drawing/2014/main" id="{E6D79E71-991D-4D80-AD8A-E0D3CF960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1272"/>
                <a:ext cx="31" cy="37"/>
              </a:xfrm>
              <a:custGeom>
                <a:avLst/>
                <a:gdLst>
                  <a:gd name="T0" fmla="*/ 6 w 12"/>
                  <a:gd name="T1" fmla="*/ 14 h 14"/>
                  <a:gd name="T2" fmla="*/ 11 w 12"/>
                  <a:gd name="T3" fmla="*/ 7 h 14"/>
                  <a:gd name="T4" fmla="*/ 6 w 12"/>
                  <a:gd name="T5" fmla="*/ 1 h 14"/>
                  <a:gd name="T6" fmla="*/ 0 w 12"/>
                  <a:gd name="T7" fmla="*/ 7 h 14"/>
                  <a:gd name="T8" fmla="*/ 6 w 1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6" y="14"/>
                    </a:moveTo>
                    <a:cubicBezTo>
                      <a:pt x="8" y="11"/>
                      <a:pt x="12" y="9"/>
                      <a:pt x="11" y="7"/>
                    </a:cubicBezTo>
                    <a:cubicBezTo>
                      <a:pt x="11" y="5"/>
                      <a:pt x="8" y="3"/>
                      <a:pt x="6" y="1"/>
                    </a:cubicBezTo>
                    <a:cubicBezTo>
                      <a:pt x="5" y="0"/>
                      <a:pt x="0" y="6"/>
                      <a:pt x="0" y="7"/>
                    </a:cubicBezTo>
                    <a:cubicBezTo>
                      <a:pt x="2" y="9"/>
                      <a:pt x="4" y="11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Freeform 1910">
                <a:extLst>
                  <a:ext uri="{FF2B5EF4-FFF2-40B4-BE49-F238E27FC236}">
                    <a16:creationId xmlns:a16="http://schemas.microsoft.com/office/drawing/2014/main" id="{6E0A6E19-74AA-4877-88D5-C77E0410A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591"/>
                <a:ext cx="31" cy="34"/>
              </a:xfrm>
              <a:custGeom>
                <a:avLst/>
                <a:gdLst>
                  <a:gd name="T0" fmla="*/ 5 w 12"/>
                  <a:gd name="T1" fmla="*/ 12 h 13"/>
                  <a:gd name="T2" fmla="*/ 11 w 12"/>
                  <a:gd name="T3" fmla="*/ 6 h 13"/>
                  <a:gd name="T4" fmla="*/ 6 w 12"/>
                  <a:gd name="T5" fmla="*/ 0 h 13"/>
                  <a:gd name="T6" fmla="*/ 0 w 12"/>
                  <a:gd name="T7" fmla="*/ 6 h 13"/>
                  <a:gd name="T8" fmla="*/ 5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5" y="12"/>
                    </a:moveTo>
                    <a:cubicBezTo>
                      <a:pt x="6" y="13"/>
                      <a:pt x="12" y="8"/>
                      <a:pt x="11" y="6"/>
                    </a:cubicBezTo>
                    <a:cubicBezTo>
                      <a:pt x="10" y="4"/>
                      <a:pt x="8" y="2"/>
                      <a:pt x="6" y="0"/>
                    </a:cubicBezTo>
                    <a:cubicBezTo>
                      <a:pt x="3" y="2"/>
                      <a:pt x="0" y="4"/>
                      <a:pt x="0" y="6"/>
                    </a:cubicBezTo>
                    <a:cubicBezTo>
                      <a:pt x="0" y="8"/>
                      <a:pt x="3" y="11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Freeform 1911">
                <a:extLst>
                  <a:ext uri="{FF2B5EF4-FFF2-40B4-BE49-F238E27FC236}">
                    <a16:creationId xmlns:a16="http://schemas.microsoft.com/office/drawing/2014/main" id="{C038A168-4A37-426B-A1A9-C20DDF35D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4" y="1591"/>
                <a:ext cx="34" cy="31"/>
              </a:xfrm>
              <a:custGeom>
                <a:avLst/>
                <a:gdLst>
                  <a:gd name="T0" fmla="*/ 7 w 13"/>
                  <a:gd name="T1" fmla="*/ 12 h 12"/>
                  <a:gd name="T2" fmla="*/ 12 w 13"/>
                  <a:gd name="T3" fmla="*/ 7 h 12"/>
                  <a:gd name="T4" fmla="*/ 7 w 13"/>
                  <a:gd name="T5" fmla="*/ 1 h 12"/>
                  <a:gd name="T6" fmla="*/ 0 w 13"/>
                  <a:gd name="T7" fmla="*/ 7 h 12"/>
                  <a:gd name="T8" fmla="*/ 7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7" y="12"/>
                    </a:moveTo>
                    <a:cubicBezTo>
                      <a:pt x="9" y="12"/>
                      <a:pt x="11" y="9"/>
                      <a:pt x="12" y="7"/>
                    </a:cubicBezTo>
                    <a:cubicBezTo>
                      <a:pt x="13" y="6"/>
                      <a:pt x="8" y="0"/>
                      <a:pt x="7" y="1"/>
                    </a:cubicBezTo>
                    <a:cubicBezTo>
                      <a:pt x="4" y="2"/>
                      <a:pt x="3" y="4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Freeform 1912">
                <a:extLst>
                  <a:ext uri="{FF2B5EF4-FFF2-40B4-BE49-F238E27FC236}">
                    <a16:creationId xmlns:a16="http://schemas.microsoft.com/office/drawing/2014/main" id="{4CB7D3E3-5575-4B08-AC20-9FCB12869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1" y="1591"/>
                <a:ext cx="31" cy="31"/>
              </a:xfrm>
              <a:custGeom>
                <a:avLst/>
                <a:gdLst>
                  <a:gd name="T0" fmla="*/ 7 w 12"/>
                  <a:gd name="T1" fmla="*/ 12 h 12"/>
                  <a:gd name="T2" fmla="*/ 11 w 12"/>
                  <a:gd name="T3" fmla="*/ 6 h 12"/>
                  <a:gd name="T4" fmla="*/ 6 w 12"/>
                  <a:gd name="T5" fmla="*/ 0 h 12"/>
                  <a:gd name="T6" fmla="*/ 1 w 12"/>
                  <a:gd name="T7" fmla="*/ 6 h 12"/>
                  <a:gd name="T8" fmla="*/ 7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8" y="10"/>
                      <a:pt x="11" y="8"/>
                      <a:pt x="11" y="6"/>
                    </a:cubicBezTo>
                    <a:cubicBezTo>
                      <a:pt x="12" y="4"/>
                      <a:pt x="8" y="2"/>
                      <a:pt x="6" y="0"/>
                    </a:cubicBezTo>
                    <a:cubicBezTo>
                      <a:pt x="4" y="2"/>
                      <a:pt x="0" y="5"/>
                      <a:pt x="1" y="6"/>
                    </a:cubicBezTo>
                    <a:cubicBezTo>
                      <a:pt x="1" y="9"/>
                      <a:pt x="4" y="10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Freeform 1913">
                <a:extLst>
                  <a:ext uri="{FF2B5EF4-FFF2-40B4-BE49-F238E27FC236}">
                    <a16:creationId xmlns:a16="http://schemas.microsoft.com/office/drawing/2014/main" id="{EBB8E808-B872-4832-A4B2-44A7BEE2C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4" y="1591"/>
                <a:ext cx="34" cy="31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6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6"/>
                      <a:pt x="7" y="0"/>
                      <a:pt x="6" y="1"/>
                    </a:cubicBezTo>
                    <a:cubicBezTo>
                      <a:pt x="4" y="2"/>
                      <a:pt x="2" y="5"/>
                      <a:pt x="0" y="7"/>
                    </a:cubicBezTo>
                    <a:cubicBezTo>
                      <a:pt x="2" y="9"/>
                      <a:pt x="4" y="12"/>
                      <a:pt x="6" y="12"/>
                    </a:cubicBezTo>
                    <a:cubicBezTo>
                      <a:pt x="8" y="12"/>
                      <a:pt x="11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Freeform 1914">
                <a:extLst>
                  <a:ext uri="{FF2B5EF4-FFF2-40B4-BE49-F238E27FC236}">
                    <a16:creationId xmlns:a16="http://schemas.microsoft.com/office/drawing/2014/main" id="{431A9BFA-3E98-4ECC-866F-DE992B7A2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8" y="1591"/>
                <a:ext cx="31" cy="34"/>
              </a:xfrm>
              <a:custGeom>
                <a:avLst/>
                <a:gdLst>
                  <a:gd name="T0" fmla="*/ 7 w 12"/>
                  <a:gd name="T1" fmla="*/ 12 h 13"/>
                  <a:gd name="T2" fmla="*/ 12 w 12"/>
                  <a:gd name="T3" fmla="*/ 7 h 13"/>
                  <a:gd name="T4" fmla="*/ 7 w 12"/>
                  <a:gd name="T5" fmla="*/ 0 h 13"/>
                  <a:gd name="T6" fmla="*/ 1 w 12"/>
                  <a:gd name="T7" fmla="*/ 6 h 13"/>
                  <a:gd name="T8" fmla="*/ 7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7" y="12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2"/>
                      <a:pt x="7" y="0"/>
                    </a:cubicBezTo>
                    <a:cubicBezTo>
                      <a:pt x="5" y="2"/>
                      <a:pt x="3" y="4"/>
                      <a:pt x="1" y="6"/>
                    </a:cubicBezTo>
                    <a:cubicBezTo>
                      <a:pt x="0" y="8"/>
                      <a:pt x="6" y="13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Freeform 1915">
                <a:extLst>
                  <a:ext uri="{FF2B5EF4-FFF2-40B4-BE49-F238E27FC236}">
                    <a16:creationId xmlns:a16="http://schemas.microsoft.com/office/drawing/2014/main" id="{DA380215-A750-42DD-989B-AD4D0A9E3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" y="1594"/>
                <a:ext cx="36" cy="31"/>
              </a:xfrm>
              <a:custGeom>
                <a:avLst/>
                <a:gdLst>
                  <a:gd name="T0" fmla="*/ 7 w 14"/>
                  <a:gd name="T1" fmla="*/ 11 h 12"/>
                  <a:gd name="T2" fmla="*/ 13 w 14"/>
                  <a:gd name="T3" fmla="*/ 6 h 12"/>
                  <a:gd name="T4" fmla="*/ 7 w 14"/>
                  <a:gd name="T5" fmla="*/ 0 h 12"/>
                  <a:gd name="T6" fmla="*/ 0 w 14"/>
                  <a:gd name="T7" fmla="*/ 5 h 12"/>
                  <a:gd name="T8" fmla="*/ 7 w 14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7" y="11"/>
                    </a:moveTo>
                    <a:cubicBezTo>
                      <a:pt x="8" y="12"/>
                      <a:pt x="14" y="7"/>
                      <a:pt x="13" y="6"/>
                    </a:cubicBezTo>
                    <a:cubicBezTo>
                      <a:pt x="11" y="3"/>
                      <a:pt x="9" y="0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3" y="8"/>
                      <a:pt x="5" y="10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Freeform 1916">
                <a:extLst>
                  <a:ext uri="{FF2B5EF4-FFF2-40B4-BE49-F238E27FC236}">
                    <a16:creationId xmlns:a16="http://schemas.microsoft.com/office/drawing/2014/main" id="{88EFE9DC-32CA-46CA-8690-8B7B50C20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3" y="1591"/>
                <a:ext cx="34" cy="31"/>
              </a:xfrm>
              <a:custGeom>
                <a:avLst/>
                <a:gdLst>
                  <a:gd name="T0" fmla="*/ 12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6 w 13"/>
                  <a:gd name="T7" fmla="*/ 12 h 12"/>
                  <a:gd name="T8" fmla="*/ 12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7"/>
                    </a:moveTo>
                    <a:cubicBezTo>
                      <a:pt x="13" y="6"/>
                      <a:pt x="7" y="0"/>
                      <a:pt x="6" y="1"/>
                    </a:cubicBezTo>
                    <a:cubicBezTo>
                      <a:pt x="4" y="2"/>
                      <a:pt x="2" y="5"/>
                      <a:pt x="0" y="7"/>
                    </a:cubicBezTo>
                    <a:cubicBezTo>
                      <a:pt x="2" y="9"/>
                      <a:pt x="4" y="12"/>
                      <a:pt x="6" y="12"/>
                    </a:cubicBezTo>
                    <a:cubicBezTo>
                      <a:pt x="8" y="12"/>
                      <a:pt x="10" y="9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Freeform 1917">
                <a:extLst>
                  <a:ext uri="{FF2B5EF4-FFF2-40B4-BE49-F238E27FC236}">
                    <a16:creationId xmlns:a16="http://schemas.microsoft.com/office/drawing/2014/main" id="{CA082AFA-BB71-40BB-869F-B31761566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1591"/>
                <a:ext cx="31" cy="34"/>
              </a:xfrm>
              <a:custGeom>
                <a:avLst/>
                <a:gdLst>
                  <a:gd name="T0" fmla="*/ 6 w 12"/>
                  <a:gd name="T1" fmla="*/ 12 h 13"/>
                  <a:gd name="T2" fmla="*/ 11 w 12"/>
                  <a:gd name="T3" fmla="*/ 6 h 13"/>
                  <a:gd name="T4" fmla="*/ 5 w 12"/>
                  <a:gd name="T5" fmla="*/ 0 h 13"/>
                  <a:gd name="T6" fmla="*/ 0 w 12"/>
                  <a:gd name="T7" fmla="*/ 7 h 13"/>
                  <a:gd name="T8" fmla="*/ 6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6" y="12"/>
                    </a:moveTo>
                    <a:cubicBezTo>
                      <a:pt x="7" y="13"/>
                      <a:pt x="12" y="7"/>
                      <a:pt x="11" y="6"/>
                    </a:cubicBezTo>
                    <a:cubicBezTo>
                      <a:pt x="10" y="4"/>
                      <a:pt x="8" y="2"/>
                      <a:pt x="5" y="0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Freeform 1918">
                <a:extLst>
                  <a:ext uri="{FF2B5EF4-FFF2-40B4-BE49-F238E27FC236}">
                    <a16:creationId xmlns:a16="http://schemas.microsoft.com/office/drawing/2014/main" id="{AB9DD91A-4ECC-44D3-B230-B57F43AEA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1" y="1591"/>
                <a:ext cx="34" cy="31"/>
              </a:xfrm>
              <a:custGeom>
                <a:avLst/>
                <a:gdLst>
                  <a:gd name="T0" fmla="*/ 13 w 13"/>
                  <a:gd name="T1" fmla="*/ 7 h 12"/>
                  <a:gd name="T2" fmla="*/ 7 w 13"/>
                  <a:gd name="T3" fmla="*/ 1 h 12"/>
                  <a:gd name="T4" fmla="*/ 0 w 13"/>
                  <a:gd name="T5" fmla="*/ 7 h 12"/>
                  <a:gd name="T6" fmla="*/ 7 w 13"/>
                  <a:gd name="T7" fmla="*/ 12 h 12"/>
                  <a:gd name="T8" fmla="*/ 13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3" y="7"/>
                    </a:moveTo>
                    <a:cubicBezTo>
                      <a:pt x="13" y="6"/>
                      <a:pt x="8" y="0"/>
                      <a:pt x="7" y="1"/>
                    </a:cubicBezTo>
                    <a:cubicBezTo>
                      <a:pt x="4" y="2"/>
                      <a:pt x="3" y="5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Freeform 1919">
                <a:extLst>
                  <a:ext uri="{FF2B5EF4-FFF2-40B4-BE49-F238E27FC236}">
                    <a16:creationId xmlns:a16="http://schemas.microsoft.com/office/drawing/2014/main" id="{11675F3C-CBE5-4536-B253-717C3C21C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0" y="1591"/>
                <a:ext cx="31" cy="34"/>
              </a:xfrm>
              <a:custGeom>
                <a:avLst/>
                <a:gdLst>
                  <a:gd name="T0" fmla="*/ 0 w 12"/>
                  <a:gd name="T1" fmla="*/ 6 h 13"/>
                  <a:gd name="T2" fmla="*/ 5 w 12"/>
                  <a:gd name="T3" fmla="*/ 12 h 13"/>
                  <a:gd name="T4" fmla="*/ 11 w 12"/>
                  <a:gd name="T5" fmla="*/ 6 h 13"/>
                  <a:gd name="T6" fmla="*/ 5 w 12"/>
                  <a:gd name="T7" fmla="*/ 0 h 13"/>
                  <a:gd name="T8" fmla="*/ 0 w 12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0" y="6"/>
                    </a:moveTo>
                    <a:cubicBezTo>
                      <a:pt x="0" y="8"/>
                      <a:pt x="3" y="11"/>
                      <a:pt x="5" y="12"/>
                    </a:cubicBezTo>
                    <a:cubicBezTo>
                      <a:pt x="6" y="13"/>
                      <a:pt x="12" y="8"/>
                      <a:pt x="11" y="6"/>
                    </a:cubicBezTo>
                    <a:cubicBezTo>
                      <a:pt x="10" y="4"/>
                      <a:pt x="8" y="2"/>
                      <a:pt x="5" y="0"/>
                    </a:cubicBezTo>
                    <a:cubicBezTo>
                      <a:pt x="3" y="2"/>
                      <a:pt x="0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" name="Freeform 1920">
                <a:extLst>
                  <a:ext uri="{FF2B5EF4-FFF2-40B4-BE49-F238E27FC236}">
                    <a16:creationId xmlns:a16="http://schemas.microsoft.com/office/drawing/2014/main" id="{C2EE0F12-507C-4A8E-B9A1-A65508BB2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1065"/>
                <a:ext cx="33" cy="31"/>
              </a:xfrm>
              <a:custGeom>
                <a:avLst/>
                <a:gdLst>
                  <a:gd name="T0" fmla="*/ 12 w 13"/>
                  <a:gd name="T1" fmla="*/ 6 h 12"/>
                  <a:gd name="T2" fmla="*/ 6 w 13"/>
                  <a:gd name="T3" fmla="*/ 0 h 12"/>
                  <a:gd name="T4" fmla="*/ 0 w 13"/>
                  <a:gd name="T5" fmla="*/ 7 h 12"/>
                  <a:gd name="T6" fmla="*/ 6 w 13"/>
                  <a:gd name="T7" fmla="*/ 11 h 12"/>
                  <a:gd name="T8" fmla="*/ 12 w 13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2" y="6"/>
                    </a:moveTo>
                    <a:cubicBezTo>
                      <a:pt x="13" y="5"/>
                      <a:pt x="7" y="0"/>
                      <a:pt x="6" y="0"/>
                    </a:cubicBezTo>
                    <a:cubicBezTo>
                      <a:pt x="4" y="2"/>
                      <a:pt x="2" y="4"/>
                      <a:pt x="0" y="7"/>
                    </a:cubicBezTo>
                    <a:cubicBezTo>
                      <a:pt x="2" y="9"/>
                      <a:pt x="5" y="12"/>
                      <a:pt x="6" y="11"/>
                    </a:cubicBezTo>
                    <a:cubicBezTo>
                      <a:pt x="8" y="11"/>
                      <a:pt x="11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" name="Freeform 1921">
                <a:extLst>
                  <a:ext uri="{FF2B5EF4-FFF2-40B4-BE49-F238E27FC236}">
                    <a16:creationId xmlns:a16="http://schemas.microsoft.com/office/drawing/2014/main" id="{1A279DCF-8A3E-4EC7-A55B-F5C5B4CAD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" y="1594"/>
                <a:ext cx="34" cy="31"/>
              </a:xfrm>
              <a:custGeom>
                <a:avLst/>
                <a:gdLst>
                  <a:gd name="T0" fmla="*/ 7 w 13"/>
                  <a:gd name="T1" fmla="*/ 0 h 12"/>
                  <a:gd name="T2" fmla="*/ 0 w 13"/>
                  <a:gd name="T3" fmla="*/ 5 h 12"/>
                  <a:gd name="T4" fmla="*/ 6 w 13"/>
                  <a:gd name="T5" fmla="*/ 11 h 12"/>
                  <a:gd name="T6" fmla="*/ 12 w 13"/>
                  <a:gd name="T7" fmla="*/ 5 h 12"/>
                  <a:gd name="T8" fmla="*/ 7 w 1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7" y="0"/>
                    </a:moveTo>
                    <a:cubicBezTo>
                      <a:pt x="5" y="0"/>
                      <a:pt x="2" y="3"/>
                      <a:pt x="0" y="5"/>
                    </a:cubicBezTo>
                    <a:cubicBezTo>
                      <a:pt x="2" y="8"/>
                      <a:pt x="4" y="10"/>
                      <a:pt x="6" y="11"/>
                    </a:cubicBezTo>
                    <a:cubicBezTo>
                      <a:pt x="7" y="12"/>
                      <a:pt x="13" y="7"/>
                      <a:pt x="12" y="5"/>
                    </a:cubicBezTo>
                    <a:cubicBezTo>
                      <a:pt x="11" y="3"/>
                      <a:pt x="9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" name="Freeform 1922">
                <a:extLst>
                  <a:ext uri="{FF2B5EF4-FFF2-40B4-BE49-F238E27FC236}">
                    <a16:creationId xmlns:a16="http://schemas.microsoft.com/office/drawing/2014/main" id="{74F203AB-26AF-4D91-94E8-DA4D306F2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1" y="953"/>
                <a:ext cx="31" cy="37"/>
              </a:xfrm>
              <a:custGeom>
                <a:avLst/>
                <a:gdLst>
                  <a:gd name="T0" fmla="*/ 7 w 12"/>
                  <a:gd name="T1" fmla="*/ 14 h 14"/>
                  <a:gd name="T2" fmla="*/ 12 w 12"/>
                  <a:gd name="T3" fmla="*/ 7 h 14"/>
                  <a:gd name="T4" fmla="*/ 7 w 12"/>
                  <a:gd name="T5" fmla="*/ 1 h 14"/>
                  <a:gd name="T6" fmla="*/ 1 w 12"/>
                  <a:gd name="T7" fmla="*/ 7 h 14"/>
                  <a:gd name="T8" fmla="*/ 7 w 1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7" y="14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3"/>
                      <a:pt x="7" y="1"/>
                    </a:cubicBezTo>
                    <a:cubicBezTo>
                      <a:pt x="6" y="0"/>
                      <a:pt x="0" y="6"/>
                      <a:pt x="1" y="7"/>
                    </a:cubicBezTo>
                    <a:cubicBezTo>
                      <a:pt x="2" y="9"/>
                      <a:pt x="4" y="11"/>
                      <a:pt x="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" name="Freeform 1923">
                <a:extLst>
                  <a:ext uri="{FF2B5EF4-FFF2-40B4-BE49-F238E27FC236}">
                    <a16:creationId xmlns:a16="http://schemas.microsoft.com/office/drawing/2014/main" id="{0F9B3B8F-7977-4D64-AB76-BF96D9BFC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5" y="953"/>
                <a:ext cx="36" cy="32"/>
              </a:xfrm>
              <a:custGeom>
                <a:avLst/>
                <a:gdLst>
                  <a:gd name="T0" fmla="*/ 13 w 14"/>
                  <a:gd name="T1" fmla="*/ 7 h 12"/>
                  <a:gd name="T2" fmla="*/ 7 w 14"/>
                  <a:gd name="T3" fmla="*/ 1 h 12"/>
                  <a:gd name="T4" fmla="*/ 0 w 14"/>
                  <a:gd name="T5" fmla="*/ 7 h 12"/>
                  <a:gd name="T6" fmla="*/ 7 w 14"/>
                  <a:gd name="T7" fmla="*/ 12 h 12"/>
                  <a:gd name="T8" fmla="*/ 13 w 14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7"/>
                    </a:moveTo>
                    <a:cubicBezTo>
                      <a:pt x="14" y="6"/>
                      <a:pt x="8" y="0"/>
                      <a:pt x="7" y="1"/>
                    </a:cubicBezTo>
                    <a:cubicBezTo>
                      <a:pt x="5" y="3"/>
                      <a:pt x="3" y="5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" name="Freeform 1924">
                <a:extLst>
                  <a:ext uri="{FF2B5EF4-FFF2-40B4-BE49-F238E27FC236}">
                    <a16:creationId xmlns:a16="http://schemas.microsoft.com/office/drawing/2014/main" id="{2B87B48D-4D6A-42E8-AAEA-399ACE392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1" y="956"/>
                <a:ext cx="34" cy="31"/>
              </a:xfrm>
              <a:custGeom>
                <a:avLst/>
                <a:gdLst>
                  <a:gd name="T0" fmla="*/ 6 w 13"/>
                  <a:gd name="T1" fmla="*/ 12 h 12"/>
                  <a:gd name="T2" fmla="*/ 13 w 13"/>
                  <a:gd name="T3" fmla="*/ 6 h 12"/>
                  <a:gd name="T4" fmla="*/ 7 w 13"/>
                  <a:gd name="T5" fmla="*/ 0 h 12"/>
                  <a:gd name="T6" fmla="*/ 0 w 13"/>
                  <a:gd name="T7" fmla="*/ 5 h 12"/>
                  <a:gd name="T8" fmla="*/ 6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6" y="12"/>
                    </a:moveTo>
                    <a:cubicBezTo>
                      <a:pt x="8" y="12"/>
                      <a:pt x="13" y="7"/>
                      <a:pt x="13" y="6"/>
                    </a:cubicBezTo>
                    <a:cubicBezTo>
                      <a:pt x="11" y="4"/>
                      <a:pt x="9" y="1"/>
                      <a:pt x="7" y="0"/>
                    </a:cubicBezTo>
                    <a:cubicBezTo>
                      <a:pt x="5" y="0"/>
                      <a:pt x="3" y="3"/>
                      <a:pt x="0" y="5"/>
                    </a:cubicBezTo>
                    <a:cubicBezTo>
                      <a:pt x="3" y="8"/>
                      <a:pt x="4" y="10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" name="Freeform 1925">
                <a:extLst>
                  <a:ext uri="{FF2B5EF4-FFF2-40B4-BE49-F238E27FC236}">
                    <a16:creationId xmlns:a16="http://schemas.microsoft.com/office/drawing/2014/main" id="{27FE6F10-5AAC-4B91-9A96-4CCE583F7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0" y="953"/>
                <a:ext cx="31" cy="37"/>
              </a:xfrm>
              <a:custGeom>
                <a:avLst/>
                <a:gdLst>
                  <a:gd name="T0" fmla="*/ 11 w 12"/>
                  <a:gd name="T1" fmla="*/ 7 h 14"/>
                  <a:gd name="T2" fmla="*/ 6 w 12"/>
                  <a:gd name="T3" fmla="*/ 1 h 14"/>
                  <a:gd name="T4" fmla="*/ 0 w 12"/>
                  <a:gd name="T5" fmla="*/ 7 h 14"/>
                  <a:gd name="T6" fmla="*/ 5 w 12"/>
                  <a:gd name="T7" fmla="*/ 14 h 14"/>
                  <a:gd name="T8" fmla="*/ 11 w 12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1" y="7"/>
                    </a:moveTo>
                    <a:cubicBezTo>
                      <a:pt x="12" y="6"/>
                      <a:pt x="7" y="0"/>
                      <a:pt x="6" y="1"/>
                    </a:cubicBezTo>
                    <a:cubicBezTo>
                      <a:pt x="3" y="3"/>
                      <a:pt x="0" y="5"/>
                      <a:pt x="0" y="7"/>
                    </a:cubicBezTo>
                    <a:cubicBezTo>
                      <a:pt x="0" y="9"/>
                      <a:pt x="3" y="11"/>
                      <a:pt x="5" y="14"/>
                    </a:cubicBezTo>
                    <a:cubicBezTo>
                      <a:pt x="8" y="11"/>
                      <a:pt x="10" y="10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" name="Freeform 1926">
                <a:extLst>
                  <a:ext uri="{FF2B5EF4-FFF2-40B4-BE49-F238E27FC236}">
                    <a16:creationId xmlns:a16="http://schemas.microsoft.com/office/drawing/2014/main" id="{DEB1F071-17D1-4170-B683-DAC935E01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8" y="953"/>
                <a:ext cx="31" cy="37"/>
              </a:xfrm>
              <a:custGeom>
                <a:avLst/>
                <a:gdLst>
                  <a:gd name="T0" fmla="*/ 7 w 12"/>
                  <a:gd name="T1" fmla="*/ 14 h 14"/>
                  <a:gd name="T2" fmla="*/ 12 w 12"/>
                  <a:gd name="T3" fmla="*/ 7 h 14"/>
                  <a:gd name="T4" fmla="*/ 6 w 12"/>
                  <a:gd name="T5" fmla="*/ 1 h 14"/>
                  <a:gd name="T6" fmla="*/ 1 w 12"/>
                  <a:gd name="T7" fmla="*/ 7 h 14"/>
                  <a:gd name="T8" fmla="*/ 7 w 1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7" y="14"/>
                    </a:moveTo>
                    <a:cubicBezTo>
                      <a:pt x="9" y="11"/>
                      <a:pt x="12" y="9"/>
                      <a:pt x="12" y="7"/>
                    </a:cubicBezTo>
                    <a:cubicBezTo>
                      <a:pt x="12" y="5"/>
                      <a:pt x="9" y="3"/>
                      <a:pt x="6" y="1"/>
                    </a:cubicBezTo>
                    <a:cubicBezTo>
                      <a:pt x="5" y="0"/>
                      <a:pt x="0" y="6"/>
                      <a:pt x="1" y="7"/>
                    </a:cubicBezTo>
                    <a:cubicBezTo>
                      <a:pt x="2" y="9"/>
                      <a:pt x="4" y="11"/>
                      <a:pt x="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7" name="Freeform 1927">
                <a:extLst>
                  <a:ext uri="{FF2B5EF4-FFF2-40B4-BE49-F238E27FC236}">
                    <a16:creationId xmlns:a16="http://schemas.microsoft.com/office/drawing/2014/main" id="{35FC84EB-1B32-425E-9BF4-2DF322AB5A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2" y="953"/>
                <a:ext cx="34" cy="32"/>
              </a:xfrm>
              <a:custGeom>
                <a:avLst/>
                <a:gdLst>
                  <a:gd name="T0" fmla="*/ 13 w 13"/>
                  <a:gd name="T1" fmla="*/ 7 h 12"/>
                  <a:gd name="T2" fmla="*/ 6 w 13"/>
                  <a:gd name="T3" fmla="*/ 1 h 12"/>
                  <a:gd name="T4" fmla="*/ 0 w 13"/>
                  <a:gd name="T5" fmla="*/ 7 h 12"/>
                  <a:gd name="T6" fmla="*/ 7 w 13"/>
                  <a:gd name="T7" fmla="*/ 12 h 12"/>
                  <a:gd name="T8" fmla="*/ 13 w 13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3" y="7"/>
                    </a:moveTo>
                    <a:cubicBezTo>
                      <a:pt x="13" y="6"/>
                      <a:pt x="8" y="0"/>
                      <a:pt x="6" y="1"/>
                    </a:cubicBezTo>
                    <a:cubicBezTo>
                      <a:pt x="4" y="3"/>
                      <a:pt x="3" y="5"/>
                      <a:pt x="0" y="7"/>
                    </a:cubicBezTo>
                    <a:cubicBezTo>
                      <a:pt x="3" y="9"/>
                      <a:pt x="5" y="12"/>
                      <a:pt x="7" y="12"/>
                    </a:cubicBezTo>
                    <a:cubicBezTo>
                      <a:pt x="9" y="12"/>
                      <a:pt x="11" y="9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" name="Freeform 1928">
                <a:extLst>
                  <a:ext uri="{FF2B5EF4-FFF2-40B4-BE49-F238E27FC236}">
                    <a16:creationId xmlns:a16="http://schemas.microsoft.com/office/drawing/2014/main" id="{C390B301-D0B1-4113-862F-0E2113775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" y="2011"/>
                <a:ext cx="26" cy="34"/>
              </a:xfrm>
              <a:custGeom>
                <a:avLst/>
                <a:gdLst>
                  <a:gd name="T0" fmla="*/ 2 w 10"/>
                  <a:gd name="T1" fmla="*/ 0 h 13"/>
                  <a:gd name="T2" fmla="*/ 1 w 10"/>
                  <a:gd name="T3" fmla="*/ 4 h 13"/>
                  <a:gd name="T4" fmla="*/ 1 w 10"/>
                  <a:gd name="T5" fmla="*/ 6 h 13"/>
                  <a:gd name="T6" fmla="*/ 1 w 10"/>
                  <a:gd name="T7" fmla="*/ 9 h 13"/>
                  <a:gd name="T8" fmla="*/ 6 w 10"/>
                  <a:gd name="T9" fmla="*/ 11 h 13"/>
                  <a:gd name="T10" fmla="*/ 7 w 10"/>
                  <a:gd name="T11" fmla="*/ 1 h 13"/>
                  <a:gd name="T12" fmla="*/ 2 w 10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3">
                    <a:moveTo>
                      <a:pt x="2" y="0"/>
                    </a:moveTo>
                    <a:cubicBezTo>
                      <a:pt x="0" y="0"/>
                      <a:pt x="1" y="3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7"/>
                      <a:pt x="1" y="8"/>
                      <a:pt x="1" y="9"/>
                    </a:cubicBezTo>
                    <a:cubicBezTo>
                      <a:pt x="1" y="11"/>
                      <a:pt x="4" y="13"/>
                      <a:pt x="6" y="11"/>
                    </a:cubicBezTo>
                    <a:cubicBezTo>
                      <a:pt x="9" y="10"/>
                      <a:pt x="10" y="3"/>
                      <a:pt x="7" y="1"/>
                    </a:cubicBezTo>
                    <a:cubicBezTo>
                      <a:pt x="6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" name="Freeform 1929">
                <a:extLst>
                  <a:ext uri="{FF2B5EF4-FFF2-40B4-BE49-F238E27FC236}">
                    <a16:creationId xmlns:a16="http://schemas.microsoft.com/office/drawing/2014/main" id="{70599052-2B62-4831-9127-894340E02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" y="3475"/>
                <a:ext cx="15" cy="60"/>
              </a:xfrm>
              <a:custGeom>
                <a:avLst/>
                <a:gdLst>
                  <a:gd name="T0" fmla="*/ 5 w 6"/>
                  <a:gd name="T1" fmla="*/ 23 h 23"/>
                  <a:gd name="T2" fmla="*/ 6 w 6"/>
                  <a:gd name="T3" fmla="*/ 21 h 23"/>
                  <a:gd name="T4" fmla="*/ 6 w 6"/>
                  <a:gd name="T5" fmla="*/ 11 h 23"/>
                  <a:gd name="T6" fmla="*/ 6 w 6"/>
                  <a:gd name="T7" fmla="*/ 1 h 23"/>
                  <a:gd name="T8" fmla="*/ 5 w 6"/>
                  <a:gd name="T9" fmla="*/ 0 h 23"/>
                  <a:gd name="T10" fmla="*/ 4 w 6"/>
                  <a:gd name="T11" fmla="*/ 0 h 23"/>
                  <a:gd name="T12" fmla="*/ 0 w 6"/>
                  <a:gd name="T13" fmla="*/ 11 h 23"/>
                  <a:gd name="T14" fmla="*/ 4 w 6"/>
                  <a:gd name="T15" fmla="*/ 21 h 23"/>
                  <a:gd name="T16" fmla="*/ 5 w 6"/>
                  <a:gd name="T1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3">
                    <a:moveTo>
                      <a:pt x="5" y="23"/>
                    </a:moveTo>
                    <a:cubicBezTo>
                      <a:pt x="5" y="22"/>
                      <a:pt x="6" y="22"/>
                      <a:pt x="6" y="21"/>
                    </a:cubicBezTo>
                    <a:cubicBezTo>
                      <a:pt x="6" y="18"/>
                      <a:pt x="6" y="15"/>
                      <a:pt x="6" y="11"/>
                    </a:cubicBezTo>
                    <a:cubicBezTo>
                      <a:pt x="6" y="8"/>
                      <a:pt x="6" y="4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4"/>
                      <a:pt x="0" y="8"/>
                      <a:pt x="0" y="11"/>
                    </a:cubicBezTo>
                    <a:cubicBezTo>
                      <a:pt x="0" y="15"/>
                      <a:pt x="3" y="18"/>
                      <a:pt x="4" y="21"/>
                    </a:cubicBezTo>
                    <a:cubicBezTo>
                      <a:pt x="4" y="22"/>
                      <a:pt x="5" y="22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0" name="Freeform 1930">
                <a:extLst>
                  <a:ext uri="{FF2B5EF4-FFF2-40B4-BE49-F238E27FC236}">
                    <a16:creationId xmlns:a16="http://schemas.microsoft.com/office/drawing/2014/main" id="{4ED97EF2-758C-499A-8CEA-A26934D25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6" y="1384"/>
                <a:ext cx="21" cy="20"/>
              </a:xfrm>
              <a:custGeom>
                <a:avLst/>
                <a:gdLst>
                  <a:gd name="T0" fmla="*/ 5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4 h 8"/>
                  <a:gd name="T8" fmla="*/ 5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8"/>
                    </a:move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0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1" name="Freeform 1931">
                <a:extLst>
                  <a:ext uri="{FF2B5EF4-FFF2-40B4-BE49-F238E27FC236}">
                    <a16:creationId xmlns:a16="http://schemas.microsoft.com/office/drawing/2014/main" id="{1754FE67-F459-4924-8A5F-7201AEC0F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1280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5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1"/>
                      <a:pt x="0" y="4"/>
                    </a:cubicBezTo>
                    <a:cubicBezTo>
                      <a:pt x="0" y="8"/>
                      <a:pt x="0" y="7"/>
                      <a:pt x="5" y="8"/>
                    </a:cubicBezTo>
                    <a:cubicBezTo>
                      <a:pt x="8" y="8"/>
                      <a:pt x="8" y="6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2" name="Freeform 1932">
                <a:extLst>
                  <a:ext uri="{FF2B5EF4-FFF2-40B4-BE49-F238E27FC236}">
                    <a16:creationId xmlns:a16="http://schemas.microsoft.com/office/drawing/2014/main" id="{7CC60BD0-4048-436B-BF48-E9BFFC95F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8" y="1277"/>
                <a:ext cx="20" cy="24"/>
              </a:xfrm>
              <a:custGeom>
                <a:avLst/>
                <a:gdLst>
                  <a:gd name="T0" fmla="*/ 3 w 8"/>
                  <a:gd name="T1" fmla="*/ 1 h 9"/>
                  <a:gd name="T2" fmla="*/ 0 w 8"/>
                  <a:gd name="T3" fmla="*/ 5 h 9"/>
                  <a:gd name="T4" fmla="*/ 4 w 8"/>
                  <a:gd name="T5" fmla="*/ 9 h 9"/>
                  <a:gd name="T6" fmla="*/ 8 w 8"/>
                  <a:gd name="T7" fmla="*/ 5 h 9"/>
                  <a:gd name="T8" fmla="*/ 3 w 8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1"/>
                    </a:moveTo>
                    <a:cubicBezTo>
                      <a:pt x="0" y="0"/>
                      <a:pt x="0" y="2"/>
                      <a:pt x="0" y="5"/>
                    </a:cubicBezTo>
                    <a:cubicBezTo>
                      <a:pt x="0" y="9"/>
                      <a:pt x="0" y="8"/>
                      <a:pt x="4" y="9"/>
                    </a:cubicBezTo>
                    <a:cubicBezTo>
                      <a:pt x="7" y="9"/>
                      <a:pt x="8" y="7"/>
                      <a:pt x="8" y="5"/>
                    </a:cubicBezTo>
                    <a:cubicBezTo>
                      <a:pt x="8" y="1"/>
                      <a:pt x="8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3" name="Freeform 1933">
                <a:extLst>
                  <a:ext uri="{FF2B5EF4-FFF2-40B4-BE49-F238E27FC236}">
                    <a16:creationId xmlns:a16="http://schemas.microsoft.com/office/drawing/2014/main" id="{461884F5-CDDB-4D91-A496-64CED4444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6" y="1280"/>
                <a:ext cx="23" cy="21"/>
              </a:xfrm>
              <a:custGeom>
                <a:avLst/>
                <a:gdLst>
                  <a:gd name="T0" fmla="*/ 5 w 9"/>
                  <a:gd name="T1" fmla="*/ 0 h 8"/>
                  <a:gd name="T2" fmla="*/ 1 w 9"/>
                  <a:gd name="T3" fmla="*/ 4 h 8"/>
                  <a:gd name="T4" fmla="*/ 4 w 9"/>
                  <a:gd name="T5" fmla="*/ 8 h 8"/>
                  <a:gd name="T6" fmla="*/ 8 w 9"/>
                  <a:gd name="T7" fmla="*/ 4 h 8"/>
                  <a:gd name="T8" fmla="*/ 5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0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0" y="6"/>
                      <a:pt x="1" y="8"/>
                      <a:pt x="4" y="8"/>
                    </a:cubicBezTo>
                    <a:cubicBezTo>
                      <a:pt x="8" y="7"/>
                      <a:pt x="8" y="8"/>
                      <a:pt x="8" y="4"/>
                    </a:cubicBezTo>
                    <a:cubicBezTo>
                      <a:pt x="9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4" name="Freeform 1934">
                <a:extLst>
                  <a:ext uri="{FF2B5EF4-FFF2-40B4-BE49-F238E27FC236}">
                    <a16:creationId xmlns:a16="http://schemas.microsoft.com/office/drawing/2014/main" id="{3A1F5596-BD89-4A00-ACB8-134C6FEB3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0" y="1277"/>
                <a:ext cx="26" cy="24"/>
              </a:xfrm>
              <a:custGeom>
                <a:avLst/>
                <a:gdLst>
                  <a:gd name="T0" fmla="*/ 6 w 10"/>
                  <a:gd name="T1" fmla="*/ 1 h 9"/>
                  <a:gd name="T2" fmla="*/ 1 w 10"/>
                  <a:gd name="T3" fmla="*/ 4 h 9"/>
                  <a:gd name="T4" fmla="*/ 4 w 10"/>
                  <a:gd name="T5" fmla="*/ 9 h 9"/>
                  <a:gd name="T6" fmla="*/ 9 w 10"/>
                  <a:gd name="T7" fmla="*/ 5 h 9"/>
                  <a:gd name="T8" fmla="*/ 6 w 10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6" y="1"/>
                    </a:moveTo>
                    <a:cubicBezTo>
                      <a:pt x="2" y="1"/>
                      <a:pt x="1" y="1"/>
                      <a:pt x="1" y="4"/>
                    </a:cubicBezTo>
                    <a:cubicBezTo>
                      <a:pt x="1" y="6"/>
                      <a:pt x="0" y="9"/>
                      <a:pt x="4" y="9"/>
                    </a:cubicBezTo>
                    <a:cubicBezTo>
                      <a:pt x="9" y="9"/>
                      <a:pt x="9" y="9"/>
                      <a:pt x="9" y="5"/>
                    </a:cubicBezTo>
                    <a:cubicBezTo>
                      <a:pt x="9" y="3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5" name="Freeform 1935">
                <a:extLst>
                  <a:ext uri="{FF2B5EF4-FFF2-40B4-BE49-F238E27FC236}">
                    <a16:creationId xmlns:a16="http://schemas.microsoft.com/office/drawing/2014/main" id="{97257D9B-F832-4B33-A2AA-AC8102724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6" y="1277"/>
                <a:ext cx="26" cy="24"/>
              </a:xfrm>
              <a:custGeom>
                <a:avLst/>
                <a:gdLst>
                  <a:gd name="T0" fmla="*/ 6 w 10"/>
                  <a:gd name="T1" fmla="*/ 1 h 9"/>
                  <a:gd name="T2" fmla="*/ 1 w 10"/>
                  <a:gd name="T3" fmla="*/ 4 h 9"/>
                  <a:gd name="T4" fmla="*/ 4 w 10"/>
                  <a:gd name="T5" fmla="*/ 9 h 9"/>
                  <a:gd name="T6" fmla="*/ 9 w 10"/>
                  <a:gd name="T7" fmla="*/ 5 h 9"/>
                  <a:gd name="T8" fmla="*/ 6 w 10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6" y="1"/>
                    </a:moveTo>
                    <a:cubicBezTo>
                      <a:pt x="1" y="1"/>
                      <a:pt x="1" y="1"/>
                      <a:pt x="1" y="4"/>
                    </a:cubicBezTo>
                    <a:cubicBezTo>
                      <a:pt x="1" y="6"/>
                      <a:pt x="0" y="9"/>
                      <a:pt x="4" y="9"/>
                    </a:cubicBezTo>
                    <a:cubicBezTo>
                      <a:pt x="9" y="9"/>
                      <a:pt x="9" y="9"/>
                      <a:pt x="9" y="5"/>
                    </a:cubicBezTo>
                    <a:cubicBezTo>
                      <a:pt x="9" y="3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6" name="Freeform 1936">
                <a:extLst>
                  <a:ext uri="{FF2B5EF4-FFF2-40B4-BE49-F238E27FC236}">
                    <a16:creationId xmlns:a16="http://schemas.microsoft.com/office/drawing/2014/main" id="{46224ACA-B6AF-4B72-ABFF-DC3AA68C7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5" y="1277"/>
                <a:ext cx="21" cy="26"/>
              </a:xfrm>
              <a:custGeom>
                <a:avLst/>
                <a:gdLst>
                  <a:gd name="T0" fmla="*/ 4 w 8"/>
                  <a:gd name="T1" fmla="*/ 1 h 10"/>
                  <a:gd name="T2" fmla="*/ 0 w 8"/>
                  <a:gd name="T3" fmla="*/ 4 h 10"/>
                  <a:gd name="T4" fmla="*/ 3 w 8"/>
                  <a:gd name="T5" fmla="*/ 9 h 10"/>
                  <a:gd name="T6" fmla="*/ 7 w 8"/>
                  <a:gd name="T7" fmla="*/ 6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2" y="1"/>
                      <a:pt x="0" y="0"/>
                      <a:pt x="0" y="4"/>
                    </a:cubicBezTo>
                    <a:cubicBezTo>
                      <a:pt x="0" y="8"/>
                      <a:pt x="0" y="9"/>
                      <a:pt x="3" y="9"/>
                    </a:cubicBezTo>
                    <a:cubicBezTo>
                      <a:pt x="5" y="9"/>
                      <a:pt x="8" y="10"/>
                      <a:pt x="7" y="6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" name="Freeform 1937">
                <a:extLst>
                  <a:ext uri="{FF2B5EF4-FFF2-40B4-BE49-F238E27FC236}">
                    <a16:creationId xmlns:a16="http://schemas.microsoft.com/office/drawing/2014/main" id="{EFF0F914-8E84-42CB-8E75-F75C9B3C5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7" y="961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5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5" y="8"/>
                    </a:cubicBez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8" name="Freeform 1938">
                <a:extLst>
                  <a:ext uri="{FF2B5EF4-FFF2-40B4-BE49-F238E27FC236}">
                    <a16:creationId xmlns:a16="http://schemas.microsoft.com/office/drawing/2014/main" id="{E262FE85-3D01-4730-9523-881A0352E6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7" y="1174"/>
                <a:ext cx="26" cy="20"/>
              </a:xfrm>
              <a:custGeom>
                <a:avLst/>
                <a:gdLst>
                  <a:gd name="T0" fmla="*/ 6 w 10"/>
                  <a:gd name="T1" fmla="*/ 1 h 8"/>
                  <a:gd name="T2" fmla="*/ 1 w 10"/>
                  <a:gd name="T3" fmla="*/ 4 h 8"/>
                  <a:gd name="T4" fmla="*/ 4 w 10"/>
                  <a:gd name="T5" fmla="*/ 8 h 8"/>
                  <a:gd name="T6" fmla="*/ 9 w 10"/>
                  <a:gd name="T7" fmla="*/ 5 h 8"/>
                  <a:gd name="T8" fmla="*/ 6 w 10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6" y="1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1" y="6"/>
                      <a:pt x="0" y="8"/>
                      <a:pt x="4" y="8"/>
                    </a:cubicBezTo>
                    <a:cubicBezTo>
                      <a:pt x="9" y="8"/>
                      <a:pt x="9" y="8"/>
                      <a:pt x="9" y="5"/>
                    </a:cubicBezTo>
                    <a:cubicBezTo>
                      <a:pt x="9" y="3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" name="Freeform 1939">
                <a:extLst>
                  <a:ext uri="{FF2B5EF4-FFF2-40B4-BE49-F238E27FC236}">
                    <a16:creationId xmlns:a16="http://schemas.microsoft.com/office/drawing/2014/main" id="{E7A32F9F-826B-4448-9C68-BE132C569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3" y="1174"/>
                <a:ext cx="26" cy="23"/>
              </a:xfrm>
              <a:custGeom>
                <a:avLst/>
                <a:gdLst>
                  <a:gd name="T0" fmla="*/ 6 w 10"/>
                  <a:gd name="T1" fmla="*/ 0 h 9"/>
                  <a:gd name="T2" fmla="*/ 1 w 10"/>
                  <a:gd name="T3" fmla="*/ 4 h 9"/>
                  <a:gd name="T4" fmla="*/ 4 w 10"/>
                  <a:gd name="T5" fmla="*/ 8 h 9"/>
                  <a:gd name="T6" fmla="*/ 8 w 10"/>
                  <a:gd name="T7" fmla="*/ 5 h 9"/>
                  <a:gd name="T8" fmla="*/ 6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6" y="0"/>
                    </a:moveTo>
                    <a:cubicBezTo>
                      <a:pt x="1" y="1"/>
                      <a:pt x="1" y="0"/>
                      <a:pt x="1" y="4"/>
                    </a:cubicBezTo>
                    <a:cubicBezTo>
                      <a:pt x="1" y="6"/>
                      <a:pt x="0" y="9"/>
                      <a:pt x="4" y="8"/>
                    </a:cubicBezTo>
                    <a:cubicBezTo>
                      <a:pt x="8" y="9"/>
                      <a:pt x="9" y="8"/>
                      <a:pt x="8" y="5"/>
                    </a:cubicBezTo>
                    <a:cubicBezTo>
                      <a:pt x="8" y="3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0" name="Freeform 1940">
                <a:extLst>
                  <a:ext uri="{FF2B5EF4-FFF2-40B4-BE49-F238E27FC236}">
                    <a16:creationId xmlns:a16="http://schemas.microsoft.com/office/drawing/2014/main" id="{669EC109-8EC7-42BF-A3CF-BC655982B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1174"/>
                <a:ext cx="21" cy="20"/>
              </a:xfrm>
              <a:custGeom>
                <a:avLst/>
                <a:gdLst>
                  <a:gd name="T0" fmla="*/ 4 w 8"/>
                  <a:gd name="T1" fmla="*/ 1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5 h 8"/>
                  <a:gd name="T8" fmla="*/ 4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cubicBezTo>
                      <a:pt x="1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7" y="8"/>
                      <a:pt x="8" y="8"/>
                      <a:pt x="8" y="5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" name="Freeform 1941">
                <a:extLst>
                  <a:ext uri="{FF2B5EF4-FFF2-40B4-BE49-F238E27FC236}">
                    <a16:creationId xmlns:a16="http://schemas.microsoft.com/office/drawing/2014/main" id="{AEACD1C5-38BB-4C1A-A689-81FA6C015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9" y="1174"/>
                <a:ext cx="23" cy="20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5 h 8"/>
                  <a:gd name="T4" fmla="*/ 5 w 9"/>
                  <a:gd name="T5" fmla="*/ 1 h 8"/>
                  <a:gd name="T6" fmla="*/ 1 w 9"/>
                  <a:gd name="T7" fmla="*/ 4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7" y="8"/>
                      <a:pt x="9" y="8"/>
                      <a:pt x="9" y="5"/>
                    </a:cubicBezTo>
                    <a:cubicBezTo>
                      <a:pt x="9" y="1"/>
                      <a:pt x="9" y="1"/>
                      <a:pt x="5" y="1"/>
                    </a:cubicBezTo>
                    <a:cubicBezTo>
                      <a:pt x="2" y="0"/>
                      <a:pt x="0" y="1"/>
                      <a:pt x="1" y="4"/>
                    </a:cubicBezTo>
                    <a:cubicBezTo>
                      <a:pt x="1" y="8"/>
                      <a:pt x="1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" name="Freeform 1942">
                <a:extLst>
                  <a:ext uri="{FF2B5EF4-FFF2-40B4-BE49-F238E27FC236}">
                    <a16:creationId xmlns:a16="http://schemas.microsoft.com/office/drawing/2014/main" id="{F813329B-9F83-41C0-86E9-F6994F723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5" y="1174"/>
                <a:ext cx="21" cy="23"/>
              </a:xfrm>
              <a:custGeom>
                <a:avLst/>
                <a:gdLst>
                  <a:gd name="T0" fmla="*/ 4 w 8"/>
                  <a:gd name="T1" fmla="*/ 8 h 9"/>
                  <a:gd name="T2" fmla="*/ 8 w 8"/>
                  <a:gd name="T3" fmla="*/ 4 h 9"/>
                  <a:gd name="T4" fmla="*/ 5 w 8"/>
                  <a:gd name="T5" fmla="*/ 1 h 9"/>
                  <a:gd name="T6" fmla="*/ 1 w 8"/>
                  <a:gd name="T7" fmla="*/ 4 h 9"/>
                  <a:gd name="T8" fmla="*/ 4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8"/>
                    </a:moveTo>
                    <a:cubicBezTo>
                      <a:pt x="8" y="8"/>
                      <a:pt x="8" y="8"/>
                      <a:pt x="8" y="4"/>
                    </a:cubicBezTo>
                    <a:cubicBezTo>
                      <a:pt x="8" y="2"/>
                      <a:pt x="8" y="0"/>
                      <a:pt x="5" y="1"/>
                    </a:cubicBezTo>
                    <a:cubicBezTo>
                      <a:pt x="1" y="1"/>
                      <a:pt x="1" y="0"/>
                      <a:pt x="1" y="4"/>
                    </a:cubicBezTo>
                    <a:cubicBezTo>
                      <a:pt x="0" y="7"/>
                      <a:pt x="1" y="9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3" name="Freeform 1943">
                <a:extLst>
                  <a:ext uri="{FF2B5EF4-FFF2-40B4-BE49-F238E27FC236}">
                    <a16:creationId xmlns:a16="http://schemas.microsoft.com/office/drawing/2014/main" id="{4D1AF81E-5298-4886-ABD5-6562D5A0A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1174"/>
                <a:ext cx="21" cy="23"/>
              </a:xfrm>
              <a:custGeom>
                <a:avLst/>
                <a:gdLst>
                  <a:gd name="T0" fmla="*/ 5 w 8"/>
                  <a:gd name="T1" fmla="*/ 1 h 9"/>
                  <a:gd name="T2" fmla="*/ 0 w 8"/>
                  <a:gd name="T3" fmla="*/ 3 h 9"/>
                  <a:gd name="T4" fmla="*/ 4 w 8"/>
                  <a:gd name="T5" fmla="*/ 8 h 9"/>
                  <a:gd name="T6" fmla="*/ 8 w 8"/>
                  <a:gd name="T7" fmla="*/ 5 h 9"/>
                  <a:gd name="T8" fmla="*/ 5 w 8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1"/>
                    </a:moveTo>
                    <a:cubicBezTo>
                      <a:pt x="3" y="1"/>
                      <a:pt x="0" y="0"/>
                      <a:pt x="0" y="3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6" y="8"/>
                      <a:pt x="8" y="9"/>
                      <a:pt x="8" y="5"/>
                    </a:cubicBezTo>
                    <a:cubicBezTo>
                      <a:pt x="8" y="1"/>
                      <a:pt x="8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4" name="Freeform 1944">
                <a:extLst>
                  <a:ext uri="{FF2B5EF4-FFF2-40B4-BE49-F238E27FC236}">
                    <a16:creationId xmlns:a16="http://schemas.microsoft.com/office/drawing/2014/main" id="{257A1C5C-13C4-485F-B674-D9469D6C7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8" y="1174"/>
                <a:ext cx="20" cy="23"/>
              </a:xfrm>
              <a:custGeom>
                <a:avLst/>
                <a:gdLst>
                  <a:gd name="T0" fmla="*/ 4 w 8"/>
                  <a:gd name="T1" fmla="*/ 1 h 9"/>
                  <a:gd name="T2" fmla="*/ 0 w 8"/>
                  <a:gd name="T3" fmla="*/ 5 h 9"/>
                  <a:gd name="T4" fmla="*/ 4 w 8"/>
                  <a:gd name="T5" fmla="*/ 8 h 9"/>
                  <a:gd name="T6" fmla="*/ 8 w 8"/>
                  <a:gd name="T7" fmla="*/ 4 h 9"/>
                  <a:gd name="T8" fmla="*/ 4 w 8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1"/>
                    </a:moveTo>
                    <a:cubicBezTo>
                      <a:pt x="0" y="1"/>
                      <a:pt x="0" y="1"/>
                      <a:pt x="0" y="5"/>
                    </a:cubicBezTo>
                    <a:cubicBezTo>
                      <a:pt x="0" y="8"/>
                      <a:pt x="1" y="9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7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5" name="Freeform 1945">
                <a:extLst>
                  <a:ext uri="{FF2B5EF4-FFF2-40B4-BE49-F238E27FC236}">
                    <a16:creationId xmlns:a16="http://schemas.microsoft.com/office/drawing/2014/main" id="{B77C718F-4649-4A99-BEEA-D947D17A6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" y="1174"/>
                <a:ext cx="20" cy="23"/>
              </a:xfrm>
              <a:custGeom>
                <a:avLst/>
                <a:gdLst>
                  <a:gd name="T0" fmla="*/ 4 w 8"/>
                  <a:gd name="T1" fmla="*/ 1 h 9"/>
                  <a:gd name="T2" fmla="*/ 0 w 8"/>
                  <a:gd name="T3" fmla="*/ 4 h 9"/>
                  <a:gd name="T4" fmla="*/ 3 w 8"/>
                  <a:gd name="T5" fmla="*/ 8 h 9"/>
                  <a:gd name="T6" fmla="*/ 7 w 8"/>
                  <a:gd name="T7" fmla="*/ 4 h 9"/>
                  <a:gd name="T8" fmla="*/ 4 w 8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1"/>
                    </a:moveTo>
                    <a:cubicBezTo>
                      <a:pt x="0" y="1"/>
                      <a:pt x="0" y="0"/>
                      <a:pt x="0" y="4"/>
                    </a:cubicBezTo>
                    <a:cubicBezTo>
                      <a:pt x="0" y="7"/>
                      <a:pt x="0" y="9"/>
                      <a:pt x="3" y="8"/>
                    </a:cubicBezTo>
                    <a:cubicBezTo>
                      <a:pt x="7" y="8"/>
                      <a:pt x="7" y="8"/>
                      <a:pt x="7" y="4"/>
                    </a:cubicBezTo>
                    <a:cubicBezTo>
                      <a:pt x="8" y="2"/>
                      <a:pt x="7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6" name="Freeform 1946">
                <a:extLst>
                  <a:ext uri="{FF2B5EF4-FFF2-40B4-BE49-F238E27FC236}">
                    <a16:creationId xmlns:a16="http://schemas.microsoft.com/office/drawing/2014/main" id="{907C1203-ADDF-44BA-8694-01B58D4301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0" y="1070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5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0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7" y="8"/>
                      <a:pt x="8" y="8"/>
                      <a:pt x="8" y="5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7" name="Freeform 1947">
                <a:extLst>
                  <a:ext uri="{FF2B5EF4-FFF2-40B4-BE49-F238E27FC236}">
                    <a16:creationId xmlns:a16="http://schemas.microsoft.com/office/drawing/2014/main" id="{CFA9CA69-C94A-444F-87DD-6FB7E4A9E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6" y="1067"/>
                <a:ext cx="21" cy="26"/>
              </a:xfrm>
              <a:custGeom>
                <a:avLst/>
                <a:gdLst>
                  <a:gd name="T0" fmla="*/ 4 w 8"/>
                  <a:gd name="T1" fmla="*/ 1 h 10"/>
                  <a:gd name="T2" fmla="*/ 0 w 8"/>
                  <a:gd name="T3" fmla="*/ 4 h 10"/>
                  <a:gd name="T4" fmla="*/ 3 w 8"/>
                  <a:gd name="T5" fmla="*/ 9 h 10"/>
                  <a:gd name="T6" fmla="*/ 8 w 8"/>
                  <a:gd name="T7" fmla="*/ 6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2" y="1"/>
                      <a:pt x="0" y="0"/>
                      <a:pt x="0" y="4"/>
                    </a:cubicBezTo>
                    <a:cubicBezTo>
                      <a:pt x="0" y="9"/>
                      <a:pt x="0" y="9"/>
                      <a:pt x="3" y="9"/>
                    </a:cubicBezTo>
                    <a:cubicBezTo>
                      <a:pt x="5" y="9"/>
                      <a:pt x="8" y="10"/>
                      <a:pt x="8" y="6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8" name="Freeform 1948">
                <a:extLst>
                  <a:ext uri="{FF2B5EF4-FFF2-40B4-BE49-F238E27FC236}">
                    <a16:creationId xmlns:a16="http://schemas.microsoft.com/office/drawing/2014/main" id="{3763CCBE-DCA5-41AA-A948-3F533A1D0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0" y="1070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1 w 8"/>
                  <a:gd name="T3" fmla="*/ 4 h 8"/>
                  <a:gd name="T4" fmla="*/ 5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1"/>
                      <a:pt x="1" y="4"/>
                    </a:cubicBezTo>
                    <a:cubicBezTo>
                      <a:pt x="1" y="8"/>
                      <a:pt x="1" y="8"/>
                      <a:pt x="5" y="8"/>
                    </a:cubicBez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9" name="Freeform 1949">
                <a:extLst>
                  <a:ext uri="{FF2B5EF4-FFF2-40B4-BE49-F238E27FC236}">
                    <a16:creationId xmlns:a16="http://schemas.microsoft.com/office/drawing/2014/main" id="{4346663E-75C9-470D-8848-8A1221D06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6" y="1070"/>
                <a:ext cx="21" cy="21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5 h 8"/>
                  <a:gd name="T4" fmla="*/ 4 w 8"/>
                  <a:gd name="T5" fmla="*/ 0 h 8"/>
                  <a:gd name="T6" fmla="*/ 0 w 8"/>
                  <a:gd name="T7" fmla="*/ 4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7" y="8"/>
                      <a:pt x="8" y="8"/>
                      <a:pt x="8" y="5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1" y="0"/>
                      <a:pt x="0" y="0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0" name="Freeform 1950">
                <a:extLst>
                  <a:ext uri="{FF2B5EF4-FFF2-40B4-BE49-F238E27FC236}">
                    <a16:creationId xmlns:a16="http://schemas.microsoft.com/office/drawing/2014/main" id="{D41DAC2B-6243-4C1D-AED4-D7D3A295F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" y="1070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5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0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6" y="8"/>
                      <a:pt x="8" y="8"/>
                      <a:pt x="8" y="5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1" name="Freeform 1951">
                <a:extLst>
                  <a:ext uri="{FF2B5EF4-FFF2-40B4-BE49-F238E27FC236}">
                    <a16:creationId xmlns:a16="http://schemas.microsoft.com/office/drawing/2014/main" id="{995C5C70-9D99-4521-A831-353E4FC29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1070"/>
                <a:ext cx="25" cy="21"/>
              </a:xfrm>
              <a:custGeom>
                <a:avLst/>
                <a:gdLst>
                  <a:gd name="T0" fmla="*/ 6 w 10"/>
                  <a:gd name="T1" fmla="*/ 0 h 8"/>
                  <a:gd name="T2" fmla="*/ 1 w 10"/>
                  <a:gd name="T3" fmla="*/ 4 h 8"/>
                  <a:gd name="T4" fmla="*/ 4 w 10"/>
                  <a:gd name="T5" fmla="*/ 8 h 8"/>
                  <a:gd name="T6" fmla="*/ 9 w 10"/>
                  <a:gd name="T7" fmla="*/ 5 h 8"/>
                  <a:gd name="T8" fmla="*/ 6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1" y="6"/>
                      <a:pt x="0" y="8"/>
                      <a:pt x="4" y="8"/>
                    </a:cubicBezTo>
                    <a:cubicBezTo>
                      <a:pt x="9" y="8"/>
                      <a:pt x="9" y="8"/>
                      <a:pt x="9" y="5"/>
                    </a:cubicBezTo>
                    <a:cubicBezTo>
                      <a:pt x="9" y="3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" name="Freeform 1952">
                <a:extLst>
                  <a:ext uri="{FF2B5EF4-FFF2-40B4-BE49-F238E27FC236}">
                    <a16:creationId xmlns:a16="http://schemas.microsoft.com/office/drawing/2014/main" id="{3F173BE7-0A4B-4782-9F9D-71320997D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8" y="1067"/>
                <a:ext cx="23" cy="26"/>
              </a:xfrm>
              <a:custGeom>
                <a:avLst/>
                <a:gdLst>
                  <a:gd name="T0" fmla="*/ 4 w 9"/>
                  <a:gd name="T1" fmla="*/ 9 h 10"/>
                  <a:gd name="T2" fmla="*/ 9 w 9"/>
                  <a:gd name="T3" fmla="*/ 6 h 10"/>
                  <a:gd name="T4" fmla="*/ 5 w 9"/>
                  <a:gd name="T5" fmla="*/ 1 h 10"/>
                  <a:gd name="T6" fmla="*/ 1 w 9"/>
                  <a:gd name="T7" fmla="*/ 4 h 10"/>
                  <a:gd name="T8" fmla="*/ 4 w 9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4" y="9"/>
                    </a:moveTo>
                    <a:cubicBezTo>
                      <a:pt x="6" y="9"/>
                      <a:pt x="9" y="10"/>
                      <a:pt x="9" y="6"/>
                    </a:cubicBezTo>
                    <a:cubicBezTo>
                      <a:pt x="8" y="1"/>
                      <a:pt x="9" y="1"/>
                      <a:pt x="5" y="1"/>
                    </a:cubicBezTo>
                    <a:cubicBezTo>
                      <a:pt x="3" y="1"/>
                      <a:pt x="0" y="0"/>
                      <a:pt x="1" y="4"/>
                    </a:cubicBezTo>
                    <a:cubicBezTo>
                      <a:pt x="1" y="9"/>
                      <a:pt x="1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" name="Freeform 1953">
                <a:extLst>
                  <a:ext uri="{FF2B5EF4-FFF2-40B4-BE49-F238E27FC236}">
                    <a16:creationId xmlns:a16="http://schemas.microsoft.com/office/drawing/2014/main" id="{40E534B8-C0D9-47D0-B8E9-11C5B866BE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" y="1070"/>
                <a:ext cx="21" cy="21"/>
              </a:xfrm>
              <a:custGeom>
                <a:avLst/>
                <a:gdLst>
                  <a:gd name="T0" fmla="*/ 5 w 8"/>
                  <a:gd name="T1" fmla="*/ 0 h 8"/>
                  <a:gd name="T2" fmla="*/ 1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5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0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0" y="7"/>
                      <a:pt x="1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" name="Freeform 1954">
                <a:extLst>
                  <a:ext uri="{FF2B5EF4-FFF2-40B4-BE49-F238E27FC236}">
                    <a16:creationId xmlns:a16="http://schemas.microsoft.com/office/drawing/2014/main" id="{F28C2255-DDFD-4E0F-A0B4-B509FCAC6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070"/>
                <a:ext cx="26" cy="21"/>
              </a:xfrm>
              <a:custGeom>
                <a:avLst/>
                <a:gdLst>
                  <a:gd name="T0" fmla="*/ 6 w 10"/>
                  <a:gd name="T1" fmla="*/ 0 h 8"/>
                  <a:gd name="T2" fmla="*/ 1 w 10"/>
                  <a:gd name="T3" fmla="*/ 4 h 8"/>
                  <a:gd name="T4" fmla="*/ 4 w 10"/>
                  <a:gd name="T5" fmla="*/ 8 h 8"/>
                  <a:gd name="T6" fmla="*/ 9 w 10"/>
                  <a:gd name="T7" fmla="*/ 5 h 8"/>
                  <a:gd name="T8" fmla="*/ 6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1" y="6"/>
                      <a:pt x="0" y="8"/>
                      <a:pt x="4" y="8"/>
                    </a:cubicBezTo>
                    <a:cubicBezTo>
                      <a:pt x="9" y="8"/>
                      <a:pt x="9" y="8"/>
                      <a:pt x="9" y="5"/>
                    </a:cubicBezTo>
                    <a:cubicBezTo>
                      <a:pt x="9" y="3"/>
                      <a:pt x="10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" name="Freeform 1955">
                <a:extLst>
                  <a:ext uri="{FF2B5EF4-FFF2-40B4-BE49-F238E27FC236}">
                    <a16:creationId xmlns:a16="http://schemas.microsoft.com/office/drawing/2014/main" id="{A15DB432-968A-413D-9C83-1550B741D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1070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3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0"/>
                      <a:pt x="0" y="4"/>
                    </a:cubicBezTo>
                    <a:cubicBezTo>
                      <a:pt x="0" y="8"/>
                      <a:pt x="0" y="8"/>
                      <a:pt x="3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" name="Freeform 1956">
                <a:extLst>
                  <a:ext uri="{FF2B5EF4-FFF2-40B4-BE49-F238E27FC236}">
                    <a16:creationId xmlns:a16="http://schemas.microsoft.com/office/drawing/2014/main" id="{108C1480-51FF-4A5E-9D84-E686220BE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4" y="961"/>
                <a:ext cx="24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4 h 8"/>
                  <a:gd name="T4" fmla="*/ 5 w 9"/>
                  <a:gd name="T5" fmla="*/ 0 h 8"/>
                  <a:gd name="T6" fmla="*/ 1 w 9"/>
                  <a:gd name="T7" fmla="*/ 3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7" y="8"/>
                      <a:pt x="9" y="8"/>
                      <a:pt x="9" y="4"/>
                    </a:cubicBezTo>
                    <a:cubicBezTo>
                      <a:pt x="9" y="0"/>
                      <a:pt x="9" y="0"/>
                      <a:pt x="5" y="0"/>
                    </a:cubicBezTo>
                    <a:cubicBezTo>
                      <a:pt x="2" y="0"/>
                      <a:pt x="0" y="0"/>
                      <a:pt x="1" y="3"/>
                    </a:cubicBezTo>
                    <a:cubicBezTo>
                      <a:pt x="1" y="8"/>
                      <a:pt x="1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" name="Freeform 1957">
                <a:extLst>
                  <a:ext uri="{FF2B5EF4-FFF2-40B4-BE49-F238E27FC236}">
                    <a16:creationId xmlns:a16="http://schemas.microsoft.com/office/drawing/2014/main" id="{C86B1473-D036-4CE0-B702-6E57480A5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1" y="961"/>
                <a:ext cx="23" cy="21"/>
              </a:xfrm>
              <a:custGeom>
                <a:avLst/>
                <a:gdLst>
                  <a:gd name="T0" fmla="*/ 5 w 9"/>
                  <a:gd name="T1" fmla="*/ 0 h 8"/>
                  <a:gd name="T2" fmla="*/ 1 w 9"/>
                  <a:gd name="T3" fmla="*/ 4 h 8"/>
                  <a:gd name="T4" fmla="*/ 4 w 9"/>
                  <a:gd name="T5" fmla="*/ 8 h 8"/>
                  <a:gd name="T6" fmla="*/ 8 w 9"/>
                  <a:gd name="T7" fmla="*/ 3 h 8"/>
                  <a:gd name="T8" fmla="*/ 5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0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0" y="7"/>
                      <a:pt x="2" y="8"/>
                      <a:pt x="4" y="8"/>
                    </a:cubicBezTo>
                    <a:cubicBezTo>
                      <a:pt x="8" y="8"/>
                      <a:pt x="8" y="8"/>
                      <a:pt x="8" y="3"/>
                    </a:cubicBezTo>
                    <a:cubicBezTo>
                      <a:pt x="9" y="0"/>
                      <a:pt x="7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" name="Freeform 1958">
                <a:extLst>
                  <a:ext uri="{FF2B5EF4-FFF2-40B4-BE49-F238E27FC236}">
                    <a16:creationId xmlns:a16="http://schemas.microsoft.com/office/drawing/2014/main" id="{5729A35F-B356-43D6-9D23-34C459220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" y="959"/>
                <a:ext cx="23" cy="26"/>
              </a:xfrm>
              <a:custGeom>
                <a:avLst/>
                <a:gdLst>
                  <a:gd name="T0" fmla="*/ 4 w 9"/>
                  <a:gd name="T1" fmla="*/ 9 h 10"/>
                  <a:gd name="T2" fmla="*/ 8 w 9"/>
                  <a:gd name="T3" fmla="*/ 6 h 10"/>
                  <a:gd name="T4" fmla="*/ 5 w 9"/>
                  <a:gd name="T5" fmla="*/ 1 h 10"/>
                  <a:gd name="T6" fmla="*/ 0 w 9"/>
                  <a:gd name="T7" fmla="*/ 4 h 10"/>
                  <a:gd name="T8" fmla="*/ 4 w 9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4" y="9"/>
                    </a:moveTo>
                    <a:cubicBezTo>
                      <a:pt x="6" y="9"/>
                      <a:pt x="9" y="10"/>
                      <a:pt x="8" y="6"/>
                    </a:cubicBezTo>
                    <a:cubicBezTo>
                      <a:pt x="8" y="1"/>
                      <a:pt x="8" y="1"/>
                      <a:pt x="5" y="1"/>
                    </a:cubicBezTo>
                    <a:cubicBezTo>
                      <a:pt x="3" y="1"/>
                      <a:pt x="0" y="0"/>
                      <a:pt x="0" y="4"/>
                    </a:cubicBezTo>
                    <a:cubicBezTo>
                      <a:pt x="0" y="9"/>
                      <a:pt x="0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" name="Freeform 1959">
                <a:extLst>
                  <a:ext uri="{FF2B5EF4-FFF2-40B4-BE49-F238E27FC236}">
                    <a16:creationId xmlns:a16="http://schemas.microsoft.com/office/drawing/2014/main" id="{9D33C95B-02C6-455E-9726-3088E3942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1" y="961"/>
                <a:ext cx="23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4 h 8"/>
                  <a:gd name="T4" fmla="*/ 5 w 9"/>
                  <a:gd name="T5" fmla="*/ 0 h 8"/>
                  <a:gd name="T6" fmla="*/ 1 w 9"/>
                  <a:gd name="T7" fmla="*/ 3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8" y="8"/>
                      <a:pt x="9" y="7"/>
                      <a:pt x="9" y="4"/>
                    </a:cubicBezTo>
                    <a:cubicBezTo>
                      <a:pt x="9" y="0"/>
                      <a:pt x="9" y="0"/>
                      <a:pt x="5" y="0"/>
                    </a:cubicBezTo>
                    <a:cubicBezTo>
                      <a:pt x="2" y="0"/>
                      <a:pt x="0" y="0"/>
                      <a:pt x="1" y="3"/>
                    </a:cubicBezTo>
                    <a:cubicBezTo>
                      <a:pt x="1" y="8"/>
                      <a:pt x="1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" name="Freeform 1960">
                <a:extLst>
                  <a:ext uri="{FF2B5EF4-FFF2-40B4-BE49-F238E27FC236}">
                    <a16:creationId xmlns:a16="http://schemas.microsoft.com/office/drawing/2014/main" id="{0C729132-0F40-4B9F-8D52-FF91D38F1A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4" y="961"/>
                <a:ext cx="21" cy="21"/>
              </a:xfrm>
              <a:custGeom>
                <a:avLst/>
                <a:gdLst>
                  <a:gd name="T0" fmla="*/ 3 w 8"/>
                  <a:gd name="T1" fmla="*/ 0 h 8"/>
                  <a:gd name="T2" fmla="*/ 0 w 8"/>
                  <a:gd name="T3" fmla="*/ 3 h 8"/>
                  <a:gd name="T4" fmla="*/ 4 w 8"/>
                  <a:gd name="T5" fmla="*/ 8 h 8"/>
                  <a:gd name="T6" fmla="*/ 8 w 8"/>
                  <a:gd name="T7" fmla="*/ 4 h 8"/>
                  <a:gd name="T8" fmla="*/ 3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3" y="0"/>
                    </a:moveTo>
                    <a:cubicBezTo>
                      <a:pt x="1" y="0"/>
                      <a:pt x="0" y="0"/>
                      <a:pt x="0" y="3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6" y="8"/>
                      <a:pt x="8" y="7"/>
                      <a:pt x="8" y="4"/>
                    </a:cubicBezTo>
                    <a:cubicBezTo>
                      <a:pt x="7" y="0"/>
                      <a:pt x="8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" name="Freeform 1961">
                <a:extLst>
                  <a:ext uri="{FF2B5EF4-FFF2-40B4-BE49-F238E27FC236}">
                    <a16:creationId xmlns:a16="http://schemas.microsoft.com/office/drawing/2014/main" id="{69E66A33-E46B-4D48-9843-E28A0E843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8" y="961"/>
                <a:ext cx="21" cy="21"/>
              </a:xfrm>
              <a:custGeom>
                <a:avLst/>
                <a:gdLst>
                  <a:gd name="T0" fmla="*/ 5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5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0"/>
                    </a:moveTo>
                    <a:cubicBezTo>
                      <a:pt x="0" y="0"/>
                      <a:pt x="0" y="0"/>
                      <a:pt x="0" y="4"/>
                    </a:cubicBezTo>
                    <a:cubicBezTo>
                      <a:pt x="0" y="6"/>
                      <a:pt x="1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" name="Freeform 1962">
                <a:extLst>
                  <a:ext uri="{FF2B5EF4-FFF2-40B4-BE49-F238E27FC236}">
                    <a16:creationId xmlns:a16="http://schemas.microsoft.com/office/drawing/2014/main" id="{92317A82-9B9A-4473-BF9A-BC4A62C51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4" y="961"/>
                <a:ext cx="21" cy="21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3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7" y="8"/>
                      <a:pt x="8" y="8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1" y="0"/>
                      <a:pt x="0" y="0"/>
                      <a:pt x="0" y="3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" name="Freeform 1963">
                <a:extLst>
                  <a:ext uri="{FF2B5EF4-FFF2-40B4-BE49-F238E27FC236}">
                    <a16:creationId xmlns:a16="http://schemas.microsoft.com/office/drawing/2014/main" id="{4ABB5949-3D32-4BA4-B63D-08C332B35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8" y="961"/>
                <a:ext cx="23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3 h 8"/>
                  <a:gd name="T4" fmla="*/ 5 w 9"/>
                  <a:gd name="T5" fmla="*/ 0 h 8"/>
                  <a:gd name="T6" fmla="*/ 1 w 9"/>
                  <a:gd name="T7" fmla="*/ 4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9" y="8"/>
                      <a:pt x="8" y="8"/>
                      <a:pt x="9" y="3"/>
                    </a:cubicBezTo>
                    <a:cubicBezTo>
                      <a:pt x="9" y="0"/>
                      <a:pt x="7" y="0"/>
                      <a:pt x="5" y="0"/>
                    </a:cubicBezTo>
                    <a:cubicBezTo>
                      <a:pt x="1" y="0"/>
                      <a:pt x="1" y="0"/>
                      <a:pt x="1" y="4"/>
                    </a:cubicBezTo>
                    <a:cubicBezTo>
                      <a:pt x="0" y="8"/>
                      <a:pt x="2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" name="Freeform 1964">
                <a:extLst>
                  <a:ext uri="{FF2B5EF4-FFF2-40B4-BE49-F238E27FC236}">
                    <a16:creationId xmlns:a16="http://schemas.microsoft.com/office/drawing/2014/main" id="{CCDE439E-E6C5-47AE-92B0-AB72D58A2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4" y="959"/>
                <a:ext cx="21" cy="26"/>
              </a:xfrm>
              <a:custGeom>
                <a:avLst/>
                <a:gdLst>
                  <a:gd name="T0" fmla="*/ 4 w 8"/>
                  <a:gd name="T1" fmla="*/ 9 h 10"/>
                  <a:gd name="T2" fmla="*/ 8 w 8"/>
                  <a:gd name="T3" fmla="*/ 6 h 10"/>
                  <a:gd name="T4" fmla="*/ 5 w 8"/>
                  <a:gd name="T5" fmla="*/ 1 h 10"/>
                  <a:gd name="T6" fmla="*/ 0 w 8"/>
                  <a:gd name="T7" fmla="*/ 4 h 10"/>
                  <a:gd name="T8" fmla="*/ 4 w 8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9"/>
                    </a:moveTo>
                    <a:cubicBezTo>
                      <a:pt x="6" y="9"/>
                      <a:pt x="8" y="10"/>
                      <a:pt x="8" y="6"/>
                    </a:cubicBezTo>
                    <a:cubicBezTo>
                      <a:pt x="8" y="1"/>
                      <a:pt x="8" y="1"/>
                      <a:pt x="5" y="1"/>
                    </a:cubicBezTo>
                    <a:cubicBezTo>
                      <a:pt x="3" y="1"/>
                      <a:pt x="0" y="0"/>
                      <a:pt x="0" y="4"/>
                    </a:cubicBezTo>
                    <a:cubicBezTo>
                      <a:pt x="0" y="9"/>
                      <a:pt x="0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" name="Freeform 1965">
                <a:extLst>
                  <a:ext uri="{FF2B5EF4-FFF2-40B4-BE49-F238E27FC236}">
                    <a16:creationId xmlns:a16="http://schemas.microsoft.com/office/drawing/2014/main" id="{CAE6C4D6-2832-4370-857A-1DCE7D4E8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5" y="959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5 h 9"/>
                  <a:gd name="T4" fmla="*/ 3 w 8"/>
                  <a:gd name="T5" fmla="*/ 1 h 9"/>
                  <a:gd name="T6" fmla="*/ 0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8" y="9"/>
                      <a:pt x="8" y="8"/>
                      <a:pt x="8" y="5"/>
                    </a:cubicBezTo>
                    <a:cubicBezTo>
                      <a:pt x="8" y="1"/>
                      <a:pt x="8" y="1"/>
                      <a:pt x="3" y="1"/>
                    </a:cubicBezTo>
                    <a:cubicBezTo>
                      <a:pt x="0" y="0"/>
                      <a:pt x="0" y="2"/>
                      <a:pt x="0" y="5"/>
                    </a:cubicBezTo>
                    <a:cubicBezTo>
                      <a:pt x="0" y="9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" name="Freeform 1966">
                <a:extLst>
                  <a:ext uri="{FF2B5EF4-FFF2-40B4-BE49-F238E27FC236}">
                    <a16:creationId xmlns:a16="http://schemas.microsoft.com/office/drawing/2014/main" id="{887D07AA-40E9-4868-B578-28C63C68B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" y="959"/>
                <a:ext cx="20" cy="26"/>
              </a:xfrm>
              <a:custGeom>
                <a:avLst/>
                <a:gdLst>
                  <a:gd name="T0" fmla="*/ 4 w 8"/>
                  <a:gd name="T1" fmla="*/ 1 h 10"/>
                  <a:gd name="T2" fmla="*/ 0 w 8"/>
                  <a:gd name="T3" fmla="*/ 4 h 10"/>
                  <a:gd name="T4" fmla="*/ 3 w 8"/>
                  <a:gd name="T5" fmla="*/ 9 h 10"/>
                  <a:gd name="T6" fmla="*/ 8 w 8"/>
                  <a:gd name="T7" fmla="*/ 6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2" y="1"/>
                      <a:pt x="0" y="0"/>
                      <a:pt x="0" y="4"/>
                    </a:cubicBezTo>
                    <a:cubicBezTo>
                      <a:pt x="0" y="9"/>
                      <a:pt x="0" y="9"/>
                      <a:pt x="3" y="9"/>
                    </a:cubicBezTo>
                    <a:cubicBezTo>
                      <a:pt x="5" y="9"/>
                      <a:pt x="8" y="10"/>
                      <a:pt x="8" y="6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" name="Freeform 1967">
                <a:extLst>
                  <a:ext uri="{FF2B5EF4-FFF2-40B4-BE49-F238E27FC236}">
                    <a16:creationId xmlns:a16="http://schemas.microsoft.com/office/drawing/2014/main" id="{3DDE1068-D067-487D-B792-BB5C1A6AE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5" y="961"/>
                <a:ext cx="21" cy="21"/>
              </a:xfrm>
              <a:custGeom>
                <a:avLst/>
                <a:gdLst>
                  <a:gd name="T0" fmla="*/ 5 w 8"/>
                  <a:gd name="T1" fmla="*/ 0 h 8"/>
                  <a:gd name="T2" fmla="*/ 1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5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0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0" y="7"/>
                      <a:pt x="1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" name="Freeform 1968">
                <a:extLst>
                  <a:ext uri="{FF2B5EF4-FFF2-40B4-BE49-F238E27FC236}">
                    <a16:creationId xmlns:a16="http://schemas.microsoft.com/office/drawing/2014/main" id="{D3E8267C-BFD1-4302-A250-31EF885A1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959"/>
                <a:ext cx="24" cy="26"/>
              </a:xfrm>
              <a:custGeom>
                <a:avLst/>
                <a:gdLst>
                  <a:gd name="T0" fmla="*/ 5 w 9"/>
                  <a:gd name="T1" fmla="*/ 1 h 10"/>
                  <a:gd name="T2" fmla="*/ 0 w 9"/>
                  <a:gd name="T3" fmla="*/ 4 h 10"/>
                  <a:gd name="T4" fmla="*/ 4 w 9"/>
                  <a:gd name="T5" fmla="*/ 9 h 10"/>
                  <a:gd name="T6" fmla="*/ 8 w 9"/>
                  <a:gd name="T7" fmla="*/ 6 h 10"/>
                  <a:gd name="T8" fmla="*/ 5 w 9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5" y="1"/>
                    </a:moveTo>
                    <a:cubicBezTo>
                      <a:pt x="3" y="1"/>
                      <a:pt x="0" y="0"/>
                      <a:pt x="0" y="4"/>
                    </a:cubicBezTo>
                    <a:cubicBezTo>
                      <a:pt x="0" y="9"/>
                      <a:pt x="0" y="9"/>
                      <a:pt x="4" y="9"/>
                    </a:cubicBezTo>
                    <a:cubicBezTo>
                      <a:pt x="6" y="9"/>
                      <a:pt x="9" y="10"/>
                      <a:pt x="8" y="6"/>
                    </a:cubicBezTo>
                    <a:cubicBezTo>
                      <a:pt x="8" y="1"/>
                      <a:pt x="8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" name="Freeform 1969">
                <a:extLst>
                  <a:ext uri="{FF2B5EF4-FFF2-40B4-BE49-F238E27FC236}">
                    <a16:creationId xmlns:a16="http://schemas.microsoft.com/office/drawing/2014/main" id="{EEF9647E-D8E9-4967-BDD2-CE8D9416F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8" y="959"/>
                <a:ext cx="20" cy="23"/>
              </a:xfrm>
              <a:custGeom>
                <a:avLst/>
                <a:gdLst>
                  <a:gd name="T0" fmla="*/ 4 w 8"/>
                  <a:gd name="T1" fmla="*/ 9 h 9"/>
                  <a:gd name="T2" fmla="*/ 8 w 8"/>
                  <a:gd name="T3" fmla="*/ 5 h 9"/>
                  <a:gd name="T4" fmla="*/ 3 w 8"/>
                  <a:gd name="T5" fmla="*/ 1 h 9"/>
                  <a:gd name="T6" fmla="*/ 0 w 8"/>
                  <a:gd name="T7" fmla="*/ 5 h 9"/>
                  <a:gd name="T8" fmla="*/ 4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9"/>
                    </a:moveTo>
                    <a:cubicBezTo>
                      <a:pt x="7" y="9"/>
                      <a:pt x="8" y="8"/>
                      <a:pt x="8" y="5"/>
                    </a:cubicBezTo>
                    <a:cubicBezTo>
                      <a:pt x="7" y="1"/>
                      <a:pt x="8" y="1"/>
                      <a:pt x="3" y="1"/>
                    </a:cubicBezTo>
                    <a:cubicBezTo>
                      <a:pt x="0" y="0"/>
                      <a:pt x="0" y="2"/>
                      <a:pt x="0" y="5"/>
                    </a:cubicBezTo>
                    <a:cubicBezTo>
                      <a:pt x="0" y="9"/>
                      <a:pt x="0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" name="Freeform 1970">
                <a:extLst>
                  <a:ext uri="{FF2B5EF4-FFF2-40B4-BE49-F238E27FC236}">
                    <a16:creationId xmlns:a16="http://schemas.microsoft.com/office/drawing/2014/main" id="{D81D755E-9C9F-4CEA-93AC-647CE9741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3" y="961"/>
                <a:ext cx="21" cy="21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3 w 8"/>
                  <a:gd name="T5" fmla="*/ 0 h 8"/>
                  <a:gd name="T6" fmla="*/ 0 w 8"/>
                  <a:gd name="T7" fmla="*/ 4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3" y="0"/>
                    </a:cubicBezTo>
                    <a:cubicBezTo>
                      <a:pt x="0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" name="Freeform 1971">
                <a:extLst>
                  <a:ext uri="{FF2B5EF4-FFF2-40B4-BE49-F238E27FC236}">
                    <a16:creationId xmlns:a16="http://schemas.microsoft.com/office/drawing/2014/main" id="{2D3450CE-BE3E-4016-9322-F81F8433E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9" y="959"/>
                <a:ext cx="21" cy="23"/>
              </a:xfrm>
              <a:custGeom>
                <a:avLst/>
                <a:gdLst>
                  <a:gd name="T0" fmla="*/ 4 w 8"/>
                  <a:gd name="T1" fmla="*/ 9 h 9"/>
                  <a:gd name="T2" fmla="*/ 7 w 8"/>
                  <a:gd name="T3" fmla="*/ 5 h 9"/>
                  <a:gd name="T4" fmla="*/ 3 w 8"/>
                  <a:gd name="T5" fmla="*/ 1 h 9"/>
                  <a:gd name="T6" fmla="*/ 0 w 8"/>
                  <a:gd name="T7" fmla="*/ 5 h 9"/>
                  <a:gd name="T8" fmla="*/ 4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9"/>
                    </a:moveTo>
                    <a:cubicBezTo>
                      <a:pt x="7" y="9"/>
                      <a:pt x="8" y="8"/>
                      <a:pt x="7" y="5"/>
                    </a:cubicBezTo>
                    <a:cubicBezTo>
                      <a:pt x="7" y="1"/>
                      <a:pt x="7" y="1"/>
                      <a:pt x="3" y="1"/>
                    </a:cubicBezTo>
                    <a:cubicBezTo>
                      <a:pt x="0" y="0"/>
                      <a:pt x="0" y="2"/>
                      <a:pt x="0" y="5"/>
                    </a:cubicBezTo>
                    <a:cubicBezTo>
                      <a:pt x="0" y="9"/>
                      <a:pt x="0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" name="Freeform 1972">
                <a:extLst>
                  <a:ext uri="{FF2B5EF4-FFF2-40B4-BE49-F238E27FC236}">
                    <a16:creationId xmlns:a16="http://schemas.microsoft.com/office/drawing/2014/main" id="{EBD9452B-3899-4C7E-88A7-D65068D2C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961"/>
                <a:ext cx="21" cy="21"/>
              </a:xfrm>
              <a:custGeom>
                <a:avLst/>
                <a:gdLst>
                  <a:gd name="T0" fmla="*/ 5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5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0"/>
                    </a:moveTo>
                    <a:cubicBezTo>
                      <a:pt x="0" y="0"/>
                      <a:pt x="0" y="0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" name="Freeform 1973">
                <a:extLst>
                  <a:ext uri="{FF2B5EF4-FFF2-40B4-BE49-F238E27FC236}">
                    <a16:creationId xmlns:a16="http://schemas.microsoft.com/office/drawing/2014/main" id="{34C25EA5-EB01-4282-A7ED-DB3580334A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4" y="961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0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" name="Freeform 1974">
                <a:extLst>
                  <a:ext uri="{FF2B5EF4-FFF2-40B4-BE49-F238E27FC236}">
                    <a16:creationId xmlns:a16="http://schemas.microsoft.com/office/drawing/2014/main" id="{315C43E1-3FC1-465A-9286-F014F10B5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9" y="855"/>
                <a:ext cx="20" cy="23"/>
              </a:xfrm>
              <a:custGeom>
                <a:avLst/>
                <a:gdLst>
                  <a:gd name="T0" fmla="*/ 3 w 8"/>
                  <a:gd name="T1" fmla="*/ 8 h 9"/>
                  <a:gd name="T2" fmla="*/ 8 w 8"/>
                  <a:gd name="T3" fmla="*/ 5 h 9"/>
                  <a:gd name="T4" fmla="*/ 4 w 8"/>
                  <a:gd name="T5" fmla="*/ 1 h 9"/>
                  <a:gd name="T6" fmla="*/ 0 w 8"/>
                  <a:gd name="T7" fmla="*/ 5 h 9"/>
                  <a:gd name="T8" fmla="*/ 3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8"/>
                    </a:moveTo>
                    <a:cubicBezTo>
                      <a:pt x="8" y="8"/>
                      <a:pt x="8" y="8"/>
                      <a:pt x="8" y="5"/>
                    </a:cubicBezTo>
                    <a:cubicBezTo>
                      <a:pt x="8" y="2"/>
                      <a:pt x="8" y="0"/>
                      <a:pt x="4" y="1"/>
                    </a:cubicBezTo>
                    <a:cubicBezTo>
                      <a:pt x="0" y="1"/>
                      <a:pt x="0" y="1"/>
                      <a:pt x="0" y="5"/>
                    </a:cubicBezTo>
                    <a:cubicBezTo>
                      <a:pt x="0" y="7"/>
                      <a:pt x="0" y="9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" name="Freeform 1975">
                <a:extLst>
                  <a:ext uri="{FF2B5EF4-FFF2-40B4-BE49-F238E27FC236}">
                    <a16:creationId xmlns:a16="http://schemas.microsoft.com/office/drawing/2014/main" id="{86692316-C7A1-4628-A457-50E28ED6C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" y="855"/>
                <a:ext cx="24" cy="23"/>
              </a:xfrm>
              <a:custGeom>
                <a:avLst/>
                <a:gdLst>
                  <a:gd name="T0" fmla="*/ 4 w 9"/>
                  <a:gd name="T1" fmla="*/ 8 h 9"/>
                  <a:gd name="T2" fmla="*/ 9 w 9"/>
                  <a:gd name="T3" fmla="*/ 5 h 9"/>
                  <a:gd name="T4" fmla="*/ 5 w 9"/>
                  <a:gd name="T5" fmla="*/ 1 h 9"/>
                  <a:gd name="T6" fmla="*/ 1 w 9"/>
                  <a:gd name="T7" fmla="*/ 4 h 9"/>
                  <a:gd name="T8" fmla="*/ 4 w 9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8"/>
                    </a:moveTo>
                    <a:cubicBezTo>
                      <a:pt x="6" y="8"/>
                      <a:pt x="9" y="9"/>
                      <a:pt x="9" y="5"/>
                    </a:cubicBezTo>
                    <a:cubicBezTo>
                      <a:pt x="8" y="1"/>
                      <a:pt x="9" y="1"/>
                      <a:pt x="5" y="1"/>
                    </a:cubicBezTo>
                    <a:cubicBezTo>
                      <a:pt x="3" y="1"/>
                      <a:pt x="0" y="0"/>
                      <a:pt x="1" y="4"/>
                    </a:cubicBezTo>
                    <a:cubicBezTo>
                      <a:pt x="1" y="8"/>
                      <a:pt x="1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" name="Freeform 1976">
                <a:extLst>
                  <a:ext uri="{FF2B5EF4-FFF2-40B4-BE49-F238E27FC236}">
                    <a16:creationId xmlns:a16="http://schemas.microsoft.com/office/drawing/2014/main" id="{B0A2A4CC-FEE1-4451-BD3F-C9D1DAD04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3" y="855"/>
                <a:ext cx="24" cy="23"/>
              </a:xfrm>
              <a:custGeom>
                <a:avLst/>
                <a:gdLst>
                  <a:gd name="T0" fmla="*/ 4 w 9"/>
                  <a:gd name="T1" fmla="*/ 8 h 9"/>
                  <a:gd name="T2" fmla="*/ 8 w 9"/>
                  <a:gd name="T3" fmla="*/ 5 h 9"/>
                  <a:gd name="T4" fmla="*/ 5 w 9"/>
                  <a:gd name="T5" fmla="*/ 1 h 9"/>
                  <a:gd name="T6" fmla="*/ 0 w 9"/>
                  <a:gd name="T7" fmla="*/ 4 h 9"/>
                  <a:gd name="T8" fmla="*/ 4 w 9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8"/>
                    </a:moveTo>
                    <a:cubicBezTo>
                      <a:pt x="6" y="8"/>
                      <a:pt x="9" y="9"/>
                      <a:pt x="8" y="5"/>
                    </a:cubicBezTo>
                    <a:cubicBezTo>
                      <a:pt x="8" y="1"/>
                      <a:pt x="8" y="1"/>
                      <a:pt x="5" y="1"/>
                    </a:cubicBezTo>
                    <a:cubicBezTo>
                      <a:pt x="3" y="1"/>
                      <a:pt x="0" y="0"/>
                      <a:pt x="0" y="4"/>
                    </a:cubicBezTo>
                    <a:cubicBezTo>
                      <a:pt x="1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" name="Freeform 1977">
                <a:extLst>
                  <a:ext uri="{FF2B5EF4-FFF2-40B4-BE49-F238E27FC236}">
                    <a16:creationId xmlns:a16="http://schemas.microsoft.com/office/drawing/2014/main" id="{D0AC27C4-6547-465E-810D-1D73F345F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7" y="858"/>
                <a:ext cx="26" cy="20"/>
              </a:xfrm>
              <a:custGeom>
                <a:avLst/>
                <a:gdLst>
                  <a:gd name="T0" fmla="*/ 4 w 10"/>
                  <a:gd name="T1" fmla="*/ 7 h 8"/>
                  <a:gd name="T2" fmla="*/ 9 w 10"/>
                  <a:gd name="T3" fmla="*/ 4 h 8"/>
                  <a:gd name="T4" fmla="*/ 6 w 10"/>
                  <a:gd name="T5" fmla="*/ 0 h 8"/>
                  <a:gd name="T6" fmla="*/ 1 w 10"/>
                  <a:gd name="T7" fmla="*/ 3 h 8"/>
                  <a:gd name="T8" fmla="*/ 4 w 10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4" y="7"/>
                    </a:moveTo>
                    <a:cubicBezTo>
                      <a:pt x="9" y="8"/>
                      <a:pt x="9" y="8"/>
                      <a:pt x="9" y="4"/>
                    </a:cubicBezTo>
                    <a:cubicBezTo>
                      <a:pt x="9" y="2"/>
                      <a:pt x="10" y="0"/>
                      <a:pt x="6" y="0"/>
                    </a:cubicBezTo>
                    <a:cubicBezTo>
                      <a:pt x="1" y="0"/>
                      <a:pt x="1" y="0"/>
                      <a:pt x="1" y="3"/>
                    </a:cubicBezTo>
                    <a:cubicBezTo>
                      <a:pt x="1" y="5"/>
                      <a:pt x="0" y="8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" name="Freeform 1978">
                <a:extLst>
                  <a:ext uri="{FF2B5EF4-FFF2-40B4-BE49-F238E27FC236}">
                    <a16:creationId xmlns:a16="http://schemas.microsoft.com/office/drawing/2014/main" id="{E7E97390-B01B-4FB3-9CF0-64AADB8C6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855"/>
                <a:ext cx="21" cy="23"/>
              </a:xfrm>
              <a:custGeom>
                <a:avLst/>
                <a:gdLst>
                  <a:gd name="T0" fmla="*/ 3 w 8"/>
                  <a:gd name="T1" fmla="*/ 8 h 9"/>
                  <a:gd name="T2" fmla="*/ 8 w 8"/>
                  <a:gd name="T3" fmla="*/ 5 h 9"/>
                  <a:gd name="T4" fmla="*/ 4 w 8"/>
                  <a:gd name="T5" fmla="*/ 1 h 9"/>
                  <a:gd name="T6" fmla="*/ 0 w 8"/>
                  <a:gd name="T7" fmla="*/ 4 h 9"/>
                  <a:gd name="T8" fmla="*/ 3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8"/>
                    </a:moveTo>
                    <a:cubicBezTo>
                      <a:pt x="5" y="8"/>
                      <a:pt x="8" y="9"/>
                      <a:pt x="8" y="5"/>
                    </a:cubicBezTo>
                    <a:cubicBezTo>
                      <a:pt x="8" y="1"/>
                      <a:pt x="8" y="1"/>
                      <a:pt x="4" y="1"/>
                    </a:cubicBezTo>
                    <a:cubicBezTo>
                      <a:pt x="2" y="1"/>
                      <a:pt x="0" y="0"/>
                      <a:pt x="0" y="4"/>
                    </a:cubicBezTo>
                    <a:cubicBezTo>
                      <a:pt x="0" y="8"/>
                      <a:pt x="0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" name="Freeform 1979">
                <a:extLst>
                  <a:ext uri="{FF2B5EF4-FFF2-40B4-BE49-F238E27FC236}">
                    <a16:creationId xmlns:a16="http://schemas.microsoft.com/office/drawing/2014/main" id="{4D701171-614B-40EC-B5B4-BA0403A2F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" y="855"/>
                <a:ext cx="20" cy="23"/>
              </a:xfrm>
              <a:custGeom>
                <a:avLst/>
                <a:gdLst>
                  <a:gd name="T0" fmla="*/ 5 w 8"/>
                  <a:gd name="T1" fmla="*/ 8 h 9"/>
                  <a:gd name="T2" fmla="*/ 8 w 8"/>
                  <a:gd name="T3" fmla="*/ 5 h 9"/>
                  <a:gd name="T4" fmla="*/ 4 w 8"/>
                  <a:gd name="T5" fmla="*/ 1 h 9"/>
                  <a:gd name="T6" fmla="*/ 1 w 8"/>
                  <a:gd name="T7" fmla="*/ 4 h 9"/>
                  <a:gd name="T8" fmla="*/ 5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8"/>
                    </a:moveTo>
                    <a:cubicBezTo>
                      <a:pt x="8" y="9"/>
                      <a:pt x="8" y="7"/>
                      <a:pt x="8" y="5"/>
                    </a:cubicBezTo>
                    <a:cubicBezTo>
                      <a:pt x="8" y="1"/>
                      <a:pt x="8" y="1"/>
                      <a:pt x="4" y="1"/>
                    </a:cubicBezTo>
                    <a:cubicBezTo>
                      <a:pt x="1" y="0"/>
                      <a:pt x="0" y="2"/>
                      <a:pt x="1" y="4"/>
                    </a:cubicBezTo>
                    <a:cubicBezTo>
                      <a:pt x="1" y="8"/>
                      <a:pt x="1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" name="Freeform 1980">
                <a:extLst>
                  <a:ext uri="{FF2B5EF4-FFF2-40B4-BE49-F238E27FC236}">
                    <a16:creationId xmlns:a16="http://schemas.microsoft.com/office/drawing/2014/main" id="{76353DBF-060E-405C-BEDE-492FBDC04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3" y="855"/>
                <a:ext cx="26" cy="23"/>
              </a:xfrm>
              <a:custGeom>
                <a:avLst/>
                <a:gdLst>
                  <a:gd name="T0" fmla="*/ 4 w 10"/>
                  <a:gd name="T1" fmla="*/ 8 h 9"/>
                  <a:gd name="T2" fmla="*/ 9 w 10"/>
                  <a:gd name="T3" fmla="*/ 5 h 9"/>
                  <a:gd name="T4" fmla="*/ 6 w 10"/>
                  <a:gd name="T5" fmla="*/ 1 h 9"/>
                  <a:gd name="T6" fmla="*/ 1 w 10"/>
                  <a:gd name="T7" fmla="*/ 4 h 9"/>
                  <a:gd name="T8" fmla="*/ 4 w 10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4" y="8"/>
                    </a:moveTo>
                    <a:cubicBezTo>
                      <a:pt x="9" y="8"/>
                      <a:pt x="9" y="9"/>
                      <a:pt x="9" y="5"/>
                    </a:cubicBezTo>
                    <a:cubicBezTo>
                      <a:pt x="9" y="3"/>
                      <a:pt x="10" y="0"/>
                      <a:pt x="6" y="1"/>
                    </a:cubicBezTo>
                    <a:cubicBezTo>
                      <a:pt x="1" y="0"/>
                      <a:pt x="1" y="1"/>
                      <a:pt x="1" y="4"/>
                    </a:cubicBezTo>
                    <a:cubicBezTo>
                      <a:pt x="1" y="6"/>
                      <a:pt x="0" y="9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1" name="Freeform 1981">
                <a:extLst>
                  <a:ext uri="{FF2B5EF4-FFF2-40B4-BE49-F238E27FC236}">
                    <a16:creationId xmlns:a16="http://schemas.microsoft.com/office/drawing/2014/main" id="{DFEE584D-C2EA-431E-9074-CBC696C93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7" y="855"/>
                <a:ext cx="21" cy="23"/>
              </a:xfrm>
              <a:custGeom>
                <a:avLst/>
                <a:gdLst>
                  <a:gd name="T0" fmla="*/ 4 w 8"/>
                  <a:gd name="T1" fmla="*/ 8 h 9"/>
                  <a:gd name="T2" fmla="*/ 8 w 8"/>
                  <a:gd name="T3" fmla="*/ 5 h 9"/>
                  <a:gd name="T4" fmla="*/ 3 w 8"/>
                  <a:gd name="T5" fmla="*/ 1 h 9"/>
                  <a:gd name="T6" fmla="*/ 0 w 8"/>
                  <a:gd name="T7" fmla="*/ 5 h 9"/>
                  <a:gd name="T8" fmla="*/ 4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8"/>
                    </a:moveTo>
                    <a:cubicBezTo>
                      <a:pt x="7" y="9"/>
                      <a:pt x="8" y="7"/>
                      <a:pt x="8" y="5"/>
                    </a:cubicBezTo>
                    <a:cubicBezTo>
                      <a:pt x="8" y="1"/>
                      <a:pt x="8" y="1"/>
                      <a:pt x="3" y="1"/>
                    </a:cubicBezTo>
                    <a:cubicBezTo>
                      <a:pt x="0" y="0"/>
                      <a:pt x="0" y="2"/>
                      <a:pt x="0" y="5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" name="Freeform 1982">
                <a:extLst>
                  <a:ext uri="{FF2B5EF4-FFF2-40B4-BE49-F238E27FC236}">
                    <a16:creationId xmlns:a16="http://schemas.microsoft.com/office/drawing/2014/main" id="{8ABA81F9-AB5C-452A-B272-08CE399585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" y="1806"/>
                <a:ext cx="23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5 h 8"/>
                  <a:gd name="T4" fmla="*/ 5 w 9"/>
                  <a:gd name="T5" fmla="*/ 0 h 8"/>
                  <a:gd name="T6" fmla="*/ 1 w 9"/>
                  <a:gd name="T7" fmla="*/ 4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7" y="8"/>
                      <a:pt x="9" y="8"/>
                      <a:pt x="9" y="5"/>
                    </a:cubicBezTo>
                    <a:cubicBezTo>
                      <a:pt x="8" y="0"/>
                      <a:pt x="9" y="1"/>
                      <a:pt x="5" y="0"/>
                    </a:cubicBezTo>
                    <a:cubicBezTo>
                      <a:pt x="2" y="0"/>
                      <a:pt x="0" y="1"/>
                      <a:pt x="1" y="4"/>
                    </a:cubicBezTo>
                    <a:cubicBezTo>
                      <a:pt x="1" y="8"/>
                      <a:pt x="1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" name="Freeform 1983">
                <a:extLst>
                  <a:ext uri="{FF2B5EF4-FFF2-40B4-BE49-F238E27FC236}">
                    <a16:creationId xmlns:a16="http://schemas.microsoft.com/office/drawing/2014/main" id="{E7AE5DA2-9B49-4C7F-862A-C53C31B90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" y="1806"/>
                <a:ext cx="21" cy="23"/>
              </a:xfrm>
              <a:custGeom>
                <a:avLst/>
                <a:gdLst>
                  <a:gd name="T0" fmla="*/ 4 w 8"/>
                  <a:gd name="T1" fmla="*/ 0 h 9"/>
                  <a:gd name="T2" fmla="*/ 0 w 8"/>
                  <a:gd name="T3" fmla="*/ 5 h 9"/>
                  <a:gd name="T4" fmla="*/ 4 w 8"/>
                  <a:gd name="T5" fmla="*/ 8 h 9"/>
                  <a:gd name="T6" fmla="*/ 8 w 8"/>
                  <a:gd name="T7" fmla="*/ 4 h 9"/>
                  <a:gd name="T8" fmla="*/ 4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cubicBezTo>
                      <a:pt x="0" y="1"/>
                      <a:pt x="1" y="0"/>
                      <a:pt x="0" y="5"/>
                    </a:cubicBezTo>
                    <a:cubicBezTo>
                      <a:pt x="0" y="8"/>
                      <a:pt x="2" y="9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4" name="Freeform 1984">
                <a:extLst>
                  <a:ext uri="{FF2B5EF4-FFF2-40B4-BE49-F238E27FC236}">
                    <a16:creationId xmlns:a16="http://schemas.microsoft.com/office/drawing/2014/main" id="{65B6D954-C2F0-4FB4-B462-F1E1DED8E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" y="1806"/>
                <a:ext cx="21" cy="23"/>
              </a:xfrm>
              <a:custGeom>
                <a:avLst/>
                <a:gdLst>
                  <a:gd name="T0" fmla="*/ 5 w 8"/>
                  <a:gd name="T1" fmla="*/ 0 h 9"/>
                  <a:gd name="T2" fmla="*/ 0 w 8"/>
                  <a:gd name="T3" fmla="*/ 4 h 9"/>
                  <a:gd name="T4" fmla="*/ 4 w 8"/>
                  <a:gd name="T5" fmla="*/ 8 h 9"/>
                  <a:gd name="T6" fmla="*/ 8 w 8"/>
                  <a:gd name="T7" fmla="*/ 4 h 9"/>
                  <a:gd name="T8" fmla="*/ 5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0"/>
                    </a:moveTo>
                    <a:cubicBezTo>
                      <a:pt x="0" y="1"/>
                      <a:pt x="0" y="0"/>
                      <a:pt x="0" y="4"/>
                    </a:cubicBezTo>
                    <a:cubicBezTo>
                      <a:pt x="0" y="7"/>
                      <a:pt x="0" y="9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2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5" name="Freeform 1985">
                <a:extLst>
                  <a:ext uri="{FF2B5EF4-FFF2-40B4-BE49-F238E27FC236}">
                    <a16:creationId xmlns:a16="http://schemas.microsoft.com/office/drawing/2014/main" id="{8278BA00-BD3D-4407-8C7C-2B34BBF16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" y="1806"/>
                <a:ext cx="20" cy="23"/>
              </a:xfrm>
              <a:custGeom>
                <a:avLst/>
                <a:gdLst>
                  <a:gd name="T0" fmla="*/ 4 w 8"/>
                  <a:gd name="T1" fmla="*/ 0 h 9"/>
                  <a:gd name="T2" fmla="*/ 0 w 8"/>
                  <a:gd name="T3" fmla="*/ 4 h 9"/>
                  <a:gd name="T4" fmla="*/ 3 w 8"/>
                  <a:gd name="T5" fmla="*/ 8 h 9"/>
                  <a:gd name="T6" fmla="*/ 8 w 8"/>
                  <a:gd name="T7" fmla="*/ 4 h 9"/>
                  <a:gd name="T8" fmla="*/ 4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cubicBezTo>
                      <a:pt x="0" y="1"/>
                      <a:pt x="0" y="0"/>
                      <a:pt x="0" y="4"/>
                    </a:cubicBezTo>
                    <a:cubicBezTo>
                      <a:pt x="0" y="7"/>
                      <a:pt x="0" y="9"/>
                      <a:pt x="3" y="8"/>
                    </a:cubicBezTo>
                    <a:cubicBezTo>
                      <a:pt x="8" y="8"/>
                      <a:pt x="7" y="8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6" name="Freeform 1986">
                <a:extLst>
                  <a:ext uri="{FF2B5EF4-FFF2-40B4-BE49-F238E27FC236}">
                    <a16:creationId xmlns:a16="http://schemas.microsoft.com/office/drawing/2014/main" id="{63E21BFE-882C-4C50-9D70-269AEB5D4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" y="1804"/>
                <a:ext cx="24" cy="25"/>
              </a:xfrm>
              <a:custGeom>
                <a:avLst/>
                <a:gdLst>
                  <a:gd name="T0" fmla="*/ 4 w 9"/>
                  <a:gd name="T1" fmla="*/ 9 h 10"/>
                  <a:gd name="T2" fmla="*/ 8 w 9"/>
                  <a:gd name="T3" fmla="*/ 6 h 10"/>
                  <a:gd name="T4" fmla="*/ 5 w 9"/>
                  <a:gd name="T5" fmla="*/ 1 h 10"/>
                  <a:gd name="T6" fmla="*/ 1 w 9"/>
                  <a:gd name="T7" fmla="*/ 4 h 10"/>
                  <a:gd name="T8" fmla="*/ 4 w 9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4" y="9"/>
                    </a:moveTo>
                    <a:cubicBezTo>
                      <a:pt x="6" y="9"/>
                      <a:pt x="9" y="10"/>
                      <a:pt x="8" y="6"/>
                    </a:cubicBezTo>
                    <a:cubicBezTo>
                      <a:pt x="8" y="2"/>
                      <a:pt x="8" y="1"/>
                      <a:pt x="5" y="1"/>
                    </a:cubicBezTo>
                    <a:cubicBezTo>
                      <a:pt x="3" y="1"/>
                      <a:pt x="0" y="0"/>
                      <a:pt x="1" y="4"/>
                    </a:cubicBezTo>
                    <a:cubicBezTo>
                      <a:pt x="0" y="9"/>
                      <a:pt x="0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7" name="Freeform 1987">
                <a:extLst>
                  <a:ext uri="{FF2B5EF4-FFF2-40B4-BE49-F238E27FC236}">
                    <a16:creationId xmlns:a16="http://schemas.microsoft.com/office/drawing/2014/main" id="{EAFF4FF7-C75F-44C3-8AF0-D5D4B6E3F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" y="1702"/>
                <a:ext cx="21" cy="21"/>
              </a:xfrm>
              <a:custGeom>
                <a:avLst/>
                <a:gdLst>
                  <a:gd name="T0" fmla="*/ 3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3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3" y="0"/>
                    </a:moveTo>
                    <a:cubicBezTo>
                      <a:pt x="0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8" name="Freeform 1988">
                <a:extLst>
                  <a:ext uri="{FF2B5EF4-FFF2-40B4-BE49-F238E27FC236}">
                    <a16:creationId xmlns:a16="http://schemas.microsoft.com/office/drawing/2014/main" id="{9895B1B3-9AF7-49AA-95B9-A5DB767AF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" y="1702"/>
                <a:ext cx="23" cy="21"/>
              </a:xfrm>
              <a:custGeom>
                <a:avLst/>
                <a:gdLst>
                  <a:gd name="T0" fmla="*/ 5 w 9"/>
                  <a:gd name="T1" fmla="*/ 8 h 8"/>
                  <a:gd name="T2" fmla="*/ 8 w 9"/>
                  <a:gd name="T3" fmla="*/ 4 h 8"/>
                  <a:gd name="T4" fmla="*/ 5 w 9"/>
                  <a:gd name="T5" fmla="*/ 0 h 8"/>
                  <a:gd name="T6" fmla="*/ 1 w 9"/>
                  <a:gd name="T7" fmla="*/ 3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7" y="8"/>
                      <a:pt x="9" y="8"/>
                      <a:pt x="8" y="4"/>
                    </a:cubicBezTo>
                    <a:cubicBezTo>
                      <a:pt x="8" y="0"/>
                      <a:pt x="8" y="0"/>
                      <a:pt x="5" y="0"/>
                    </a:cubicBezTo>
                    <a:cubicBezTo>
                      <a:pt x="2" y="0"/>
                      <a:pt x="0" y="0"/>
                      <a:pt x="1" y="3"/>
                    </a:cubicBezTo>
                    <a:cubicBezTo>
                      <a:pt x="1" y="8"/>
                      <a:pt x="1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9" name="Freeform 1989">
                <a:extLst>
                  <a:ext uri="{FF2B5EF4-FFF2-40B4-BE49-F238E27FC236}">
                    <a16:creationId xmlns:a16="http://schemas.microsoft.com/office/drawing/2014/main" id="{AFE77131-67EB-498D-B69D-3B776FE0AE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" y="1702"/>
                <a:ext cx="21" cy="21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3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7" y="8"/>
                      <a:pt x="8" y="8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2" y="0"/>
                      <a:pt x="0" y="0"/>
                      <a:pt x="0" y="3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0" name="Freeform 1990">
                <a:extLst>
                  <a:ext uri="{FF2B5EF4-FFF2-40B4-BE49-F238E27FC236}">
                    <a16:creationId xmlns:a16="http://schemas.microsoft.com/office/drawing/2014/main" id="{22F3F218-E3E9-4B2A-AF65-D94A9B032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" y="1702"/>
                <a:ext cx="21" cy="21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3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7" y="8"/>
                      <a:pt x="8" y="8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1" y="0"/>
                      <a:pt x="0" y="0"/>
                      <a:pt x="0" y="3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1" name="Freeform 1991">
                <a:extLst>
                  <a:ext uri="{FF2B5EF4-FFF2-40B4-BE49-F238E27FC236}">
                    <a16:creationId xmlns:a16="http://schemas.microsoft.com/office/drawing/2014/main" id="{C859213C-DFB5-489D-BA8D-3CA309A81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" y="1700"/>
                <a:ext cx="23" cy="26"/>
              </a:xfrm>
              <a:custGeom>
                <a:avLst/>
                <a:gdLst>
                  <a:gd name="T0" fmla="*/ 5 w 9"/>
                  <a:gd name="T1" fmla="*/ 1 h 10"/>
                  <a:gd name="T2" fmla="*/ 1 w 9"/>
                  <a:gd name="T3" fmla="*/ 4 h 10"/>
                  <a:gd name="T4" fmla="*/ 4 w 9"/>
                  <a:gd name="T5" fmla="*/ 9 h 10"/>
                  <a:gd name="T6" fmla="*/ 9 w 9"/>
                  <a:gd name="T7" fmla="*/ 6 h 10"/>
                  <a:gd name="T8" fmla="*/ 5 w 9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5" y="1"/>
                    </a:moveTo>
                    <a:cubicBezTo>
                      <a:pt x="3" y="1"/>
                      <a:pt x="0" y="0"/>
                      <a:pt x="1" y="4"/>
                    </a:cubicBezTo>
                    <a:cubicBezTo>
                      <a:pt x="1" y="9"/>
                      <a:pt x="1" y="9"/>
                      <a:pt x="4" y="9"/>
                    </a:cubicBezTo>
                    <a:cubicBezTo>
                      <a:pt x="6" y="9"/>
                      <a:pt x="9" y="10"/>
                      <a:pt x="9" y="6"/>
                    </a:cubicBezTo>
                    <a:cubicBezTo>
                      <a:pt x="8" y="1"/>
                      <a:pt x="9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2" name="Freeform 1992">
                <a:extLst>
                  <a:ext uri="{FF2B5EF4-FFF2-40B4-BE49-F238E27FC236}">
                    <a16:creationId xmlns:a16="http://schemas.microsoft.com/office/drawing/2014/main" id="{11DD9404-368D-449F-8879-5D3D8CA20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" y="1599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7 h 8"/>
                  <a:gd name="T6" fmla="*/ 8 w 8"/>
                  <a:gd name="T7" fmla="*/ 3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1" y="0"/>
                      <a:pt x="0" y="4"/>
                    </a:cubicBezTo>
                    <a:cubicBezTo>
                      <a:pt x="0" y="7"/>
                      <a:pt x="2" y="8"/>
                      <a:pt x="4" y="7"/>
                    </a:cubicBezTo>
                    <a:cubicBezTo>
                      <a:pt x="8" y="7"/>
                      <a:pt x="8" y="7"/>
                      <a:pt x="8" y="3"/>
                    </a:cubicBezTo>
                    <a:cubicBezTo>
                      <a:pt x="8" y="0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" name="Freeform 1993">
                <a:extLst>
                  <a:ext uri="{FF2B5EF4-FFF2-40B4-BE49-F238E27FC236}">
                    <a16:creationId xmlns:a16="http://schemas.microsoft.com/office/drawing/2014/main" id="{6A35F109-2433-486B-B260-83D867F54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1599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3 h 8"/>
                  <a:gd name="T4" fmla="*/ 4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0"/>
                      <a:pt x="0" y="3"/>
                    </a:cubicBezTo>
                    <a:cubicBezTo>
                      <a:pt x="0" y="7"/>
                      <a:pt x="0" y="7"/>
                      <a:pt x="4" y="8"/>
                    </a:cubicBezTo>
                    <a:cubicBezTo>
                      <a:pt x="7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4" name="Freeform 1994">
                <a:extLst>
                  <a:ext uri="{FF2B5EF4-FFF2-40B4-BE49-F238E27FC236}">
                    <a16:creationId xmlns:a16="http://schemas.microsoft.com/office/drawing/2014/main" id="{4E626C44-FEB3-4B51-A96E-6094AE573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7" y="1596"/>
                <a:ext cx="26" cy="24"/>
              </a:xfrm>
              <a:custGeom>
                <a:avLst/>
                <a:gdLst>
                  <a:gd name="T0" fmla="*/ 6 w 10"/>
                  <a:gd name="T1" fmla="*/ 1 h 9"/>
                  <a:gd name="T2" fmla="*/ 1 w 10"/>
                  <a:gd name="T3" fmla="*/ 4 h 9"/>
                  <a:gd name="T4" fmla="*/ 4 w 10"/>
                  <a:gd name="T5" fmla="*/ 9 h 9"/>
                  <a:gd name="T6" fmla="*/ 8 w 10"/>
                  <a:gd name="T7" fmla="*/ 5 h 9"/>
                  <a:gd name="T8" fmla="*/ 6 w 10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6" y="1"/>
                    </a:moveTo>
                    <a:cubicBezTo>
                      <a:pt x="1" y="1"/>
                      <a:pt x="1" y="1"/>
                      <a:pt x="1" y="4"/>
                    </a:cubicBezTo>
                    <a:cubicBezTo>
                      <a:pt x="1" y="6"/>
                      <a:pt x="0" y="9"/>
                      <a:pt x="4" y="9"/>
                    </a:cubicBezTo>
                    <a:cubicBezTo>
                      <a:pt x="8" y="8"/>
                      <a:pt x="8" y="9"/>
                      <a:pt x="8" y="5"/>
                    </a:cubicBezTo>
                    <a:cubicBezTo>
                      <a:pt x="8" y="3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5" name="Freeform 1995">
                <a:extLst>
                  <a:ext uri="{FF2B5EF4-FFF2-40B4-BE49-F238E27FC236}">
                    <a16:creationId xmlns:a16="http://schemas.microsoft.com/office/drawing/2014/main" id="{5BE27127-496A-4D2E-BD20-C1A15BCE40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" y="1599"/>
                <a:ext cx="20" cy="21"/>
              </a:xfrm>
              <a:custGeom>
                <a:avLst/>
                <a:gdLst>
                  <a:gd name="T0" fmla="*/ 5 w 8"/>
                  <a:gd name="T1" fmla="*/ 0 h 8"/>
                  <a:gd name="T2" fmla="*/ 0 w 8"/>
                  <a:gd name="T3" fmla="*/ 4 h 8"/>
                  <a:gd name="T4" fmla="*/ 4 w 8"/>
                  <a:gd name="T5" fmla="*/ 7 h 8"/>
                  <a:gd name="T6" fmla="*/ 8 w 8"/>
                  <a:gd name="T7" fmla="*/ 4 h 8"/>
                  <a:gd name="T8" fmla="*/ 5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0"/>
                    </a:moveTo>
                    <a:cubicBezTo>
                      <a:pt x="1" y="0"/>
                      <a:pt x="1" y="0"/>
                      <a:pt x="0" y="4"/>
                    </a:cubicBezTo>
                    <a:cubicBezTo>
                      <a:pt x="0" y="6"/>
                      <a:pt x="1" y="8"/>
                      <a:pt x="4" y="7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6" name="Freeform 1996">
                <a:extLst>
                  <a:ext uri="{FF2B5EF4-FFF2-40B4-BE49-F238E27FC236}">
                    <a16:creationId xmlns:a16="http://schemas.microsoft.com/office/drawing/2014/main" id="{784CC940-BB64-4B12-867F-A239E17B1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1599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7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0"/>
                      <a:pt x="0" y="4"/>
                    </a:cubicBezTo>
                    <a:cubicBezTo>
                      <a:pt x="0" y="7"/>
                      <a:pt x="0" y="7"/>
                      <a:pt x="4" y="7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7" name="Freeform 1997">
                <a:extLst>
                  <a:ext uri="{FF2B5EF4-FFF2-40B4-BE49-F238E27FC236}">
                    <a16:creationId xmlns:a16="http://schemas.microsoft.com/office/drawing/2014/main" id="{B97DACD4-AA66-4476-BCC3-EE0C60EF6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8" y="1599"/>
                <a:ext cx="23" cy="21"/>
              </a:xfrm>
              <a:custGeom>
                <a:avLst/>
                <a:gdLst>
                  <a:gd name="T0" fmla="*/ 4 w 9"/>
                  <a:gd name="T1" fmla="*/ 0 h 8"/>
                  <a:gd name="T2" fmla="*/ 1 w 9"/>
                  <a:gd name="T3" fmla="*/ 3 h 8"/>
                  <a:gd name="T4" fmla="*/ 5 w 9"/>
                  <a:gd name="T5" fmla="*/ 8 h 8"/>
                  <a:gd name="T6" fmla="*/ 9 w 9"/>
                  <a:gd name="T7" fmla="*/ 4 h 8"/>
                  <a:gd name="T8" fmla="*/ 4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4" y="0"/>
                    </a:moveTo>
                    <a:cubicBezTo>
                      <a:pt x="1" y="0"/>
                      <a:pt x="0" y="1"/>
                      <a:pt x="1" y="3"/>
                    </a:cubicBezTo>
                    <a:cubicBezTo>
                      <a:pt x="1" y="8"/>
                      <a:pt x="1" y="7"/>
                      <a:pt x="5" y="8"/>
                    </a:cubicBezTo>
                    <a:cubicBezTo>
                      <a:pt x="8" y="8"/>
                      <a:pt x="9" y="6"/>
                      <a:pt x="9" y="4"/>
                    </a:cubicBezTo>
                    <a:cubicBezTo>
                      <a:pt x="8" y="0"/>
                      <a:pt x="9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8" name="Freeform 1998">
                <a:extLst>
                  <a:ext uri="{FF2B5EF4-FFF2-40B4-BE49-F238E27FC236}">
                    <a16:creationId xmlns:a16="http://schemas.microsoft.com/office/drawing/2014/main" id="{4695CF33-3BF0-40FE-AEB1-6F21DFAEA4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" y="1599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1 w 8"/>
                  <a:gd name="T3" fmla="*/ 3 h 8"/>
                  <a:gd name="T4" fmla="*/ 4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1" y="0"/>
                      <a:pt x="1" y="3"/>
                    </a:cubicBezTo>
                    <a:cubicBezTo>
                      <a:pt x="0" y="7"/>
                      <a:pt x="0" y="7"/>
                      <a:pt x="4" y="8"/>
                    </a:cubicBezTo>
                    <a:cubicBezTo>
                      <a:pt x="7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9" name="Freeform 1999">
                <a:extLst>
                  <a:ext uri="{FF2B5EF4-FFF2-40B4-BE49-F238E27FC236}">
                    <a16:creationId xmlns:a16="http://schemas.microsoft.com/office/drawing/2014/main" id="{7FE319F8-CB0D-4A12-A89F-C867C7A68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0" y="1599"/>
                <a:ext cx="21" cy="21"/>
              </a:xfrm>
              <a:custGeom>
                <a:avLst/>
                <a:gdLst>
                  <a:gd name="T0" fmla="*/ 0 w 8"/>
                  <a:gd name="T1" fmla="*/ 4 h 8"/>
                  <a:gd name="T2" fmla="*/ 3 w 8"/>
                  <a:gd name="T3" fmla="*/ 7 h 8"/>
                  <a:gd name="T4" fmla="*/ 8 w 8"/>
                  <a:gd name="T5" fmla="*/ 4 h 8"/>
                  <a:gd name="T6" fmla="*/ 5 w 8"/>
                  <a:gd name="T7" fmla="*/ 0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6"/>
                      <a:pt x="0" y="8"/>
                      <a:pt x="3" y="7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5" y="0"/>
                    </a:cubicBezTo>
                    <a:cubicBezTo>
                      <a:pt x="0" y="0"/>
                      <a:pt x="0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0" name="Freeform 2000">
                <a:extLst>
                  <a:ext uri="{FF2B5EF4-FFF2-40B4-BE49-F238E27FC236}">
                    <a16:creationId xmlns:a16="http://schemas.microsoft.com/office/drawing/2014/main" id="{B6682945-FF7E-44C8-AE31-36F462D43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1" y="1596"/>
                <a:ext cx="21" cy="26"/>
              </a:xfrm>
              <a:custGeom>
                <a:avLst/>
                <a:gdLst>
                  <a:gd name="T0" fmla="*/ 4 w 8"/>
                  <a:gd name="T1" fmla="*/ 1 h 10"/>
                  <a:gd name="T2" fmla="*/ 0 w 8"/>
                  <a:gd name="T3" fmla="*/ 4 h 10"/>
                  <a:gd name="T4" fmla="*/ 3 w 8"/>
                  <a:gd name="T5" fmla="*/ 8 h 10"/>
                  <a:gd name="T6" fmla="*/ 8 w 8"/>
                  <a:gd name="T7" fmla="*/ 6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2" y="1"/>
                      <a:pt x="0" y="0"/>
                      <a:pt x="0" y="4"/>
                    </a:cubicBezTo>
                    <a:cubicBezTo>
                      <a:pt x="0" y="8"/>
                      <a:pt x="0" y="8"/>
                      <a:pt x="3" y="8"/>
                    </a:cubicBezTo>
                    <a:cubicBezTo>
                      <a:pt x="5" y="8"/>
                      <a:pt x="8" y="10"/>
                      <a:pt x="8" y="6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1" name="Freeform 2001">
                <a:extLst>
                  <a:ext uri="{FF2B5EF4-FFF2-40B4-BE49-F238E27FC236}">
                    <a16:creationId xmlns:a16="http://schemas.microsoft.com/office/drawing/2014/main" id="{66574A22-1564-4694-B007-D814498A7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8" y="1596"/>
                <a:ext cx="20" cy="24"/>
              </a:xfrm>
              <a:custGeom>
                <a:avLst/>
                <a:gdLst>
                  <a:gd name="T0" fmla="*/ 3 w 8"/>
                  <a:gd name="T1" fmla="*/ 1 h 9"/>
                  <a:gd name="T2" fmla="*/ 0 w 8"/>
                  <a:gd name="T3" fmla="*/ 5 h 9"/>
                  <a:gd name="T4" fmla="*/ 4 w 8"/>
                  <a:gd name="T5" fmla="*/ 9 h 9"/>
                  <a:gd name="T6" fmla="*/ 7 w 8"/>
                  <a:gd name="T7" fmla="*/ 5 h 9"/>
                  <a:gd name="T8" fmla="*/ 3 w 8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1"/>
                    </a:moveTo>
                    <a:cubicBezTo>
                      <a:pt x="0" y="0"/>
                      <a:pt x="0" y="2"/>
                      <a:pt x="0" y="5"/>
                    </a:cubicBezTo>
                    <a:cubicBezTo>
                      <a:pt x="0" y="9"/>
                      <a:pt x="0" y="8"/>
                      <a:pt x="4" y="9"/>
                    </a:cubicBezTo>
                    <a:cubicBezTo>
                      <a:pt x="7" y="9"/>
                      <a:pt x="8" y="7"/>
                      <a:pt x="7" y="5"/>
                    </a:cubicBezTo>
                    <a:cubicBezTo>
                      <a:pt x="7" y="1"/>
                      <a:pt x="7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2" name="Freeform 2002">
                <a:extLst>
                  <a:ext uri="{FF2B5EF4-FFF2-40B4-BE49-F238E27FC236}">
                    <a16:creationId xmlns:a16="http://schemas.microsoft.com/office/drawing/2014/main" id="{F81466DC-8B64-4725-A39A-84764E7FD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" y="1599"/>
                <a:ext cx="21" cy="21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3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7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2" y="0"/>
                      <a:pt x="0" y="0"/>
                      <a:pt x="0" y="3"/>
                    </a:cubicBezTo>
                    <a:cubicBezTo>
                      <a:pt x="0" y="7"/>
                      <a:pt x="0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3" name="Freeform 2003">
                <a:extLst>
                  <a:ext uri="{FF2B5EF4-FFF2-40B4-BE49-F238E27FC236}">
                    <a16:creationId xmlns:a16="http://schemas.microsoft.com/office/drawing/2014/main" id="{1E73C240-C069-4D85-8413-462CA25D8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" y="1596"/>
                <a:ext cx="21" cy="26"/>
              </a:xfrm>
              <a:custGeom>
                <a:avLst/>
                <a:gdLst>
                  <a:gd name="T0" fmla="*/ 4 w 8"/>
                  <a:gd name="T1" fmla="*/ 1 h 10"/>
                  <a:gd name="T2" fmla="*/ 0 w 8"/>
                  <a:gd name="T3" fmla="*/ 4 h 10"/>
                  <a:gd name="T4" fmla="*/ 3 w 8"/>
                  <a:gd name="T5" fmla="*/ 8 h 10"/>
                  <a:gd name="T6" fmla="*/ 8 w 8"/>
                  <a:gd name="T7" fmla="*/ 6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2" y="1"/>
                      <a:pt x="0" y="0"/>
                      <a:pt x="0" y="4"/>
                    </a:cubicBezTo>
                    <a:cubicBezTo>
                      <a:pt x="0" y="8"/>
                      <a:pt x="0" y="8"/>
                      <a:pt x="3" y="8"/>
                    </a:cubicBezTo>
                    <a:cubicBezTo>
                      <a:pt x="5" y="8"/>
                      <a:pt x="8" y="10"/>
                      <a:pt x="8" y="6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4" name="Freeform 2004">
                <a:extLst>
                  <a:ext uri="{FF2B5EF4-FFF2-40B4-BE49-F238E27FC236}">
                    <a16:creationId xmlns:a16="http://schemas.microsoft.com/office/drawing/2014/main" id="{A56D0387-5A21-4FA1-B89B-CA50DB912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" y="1596"/>
                <a:ext cx="20" cy="26"/>
              </a:xfrm>
              <a:custGeom>
                <a:avLst/>
                <a:gdLst>
                  <a:gd name="T0" fmla="*/ 4 w 8"/>
                  <a:gd name="T1" fmla="*/ 1 h 10"/>
                  <a:gd name="T2" fmla="*/ 0 w 8"/>
                  <a:gd name="T3" fmla="*/ 4 h 10"/>
                  <a:gd name="T4" fmla="*/ 3 w 8"/>
                  <a:gd name="T5" fmla="*/ 8 h 10"/>
                  <a:gd name="T6" fmla="*/ 7 w 8"/>
                  <a:gd name="T7" fmla="*/ 6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2" y="1"/>
                      <a:pt x="0" y="0"/>
                      <a:pt x="0" y="4"/>
                    </a:cubicBezTo>
                    <a:cubicBezTo>
                      <a:pt x="0" y="8"/>
                      <a:pt x="0" y="8"/>
                      <a:pt x="3" y="8"/>
                    </a:cubicBezTo>
                    <a:cubicBezTo>
                      <a:pt x="5" y="8"/>
                      <a:pt x="8" y="10"/>
                      <a:pt x="7" y="6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5" name="Freeform 2005">
                <a:extLst>
                  <a:ext uri="{FF2B5EF4-FFF2-40B4-BE49-F238E27FC236}">
                    <a16:creationId xmlns:a16="http://schemas.microsoft.com/office/drawing/2014/main" id="{6B781F46-F55C-46DB-91BE-4A89A377F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" y="1596"/>
                <a:ext cx="26" cy="24"/>
              </a:xfrm>
              <a:custGeom>
                <a:avLst/>
                <a:gdLst>
                  <a:gd name="T0" fmla="*/ 6 w 10"/>
                  <a:gd name="T1" fmla="*/ 1 h 9"/>
                  <a:gd name="T2" fmla="*/ 2 w 10"/>
                  <a:gd name="T3" fmla="*/ 4 h 9"/>
                  <a:gd name="T4" fmla="*/ 4 w 10"/>
                  <a:gd name="T5" fmla="*/ 9 h 9"/>
                  <a:gd name="T6" fmla="*/ 9 w 10"/>
                  <a:gd name="T7" fmla="*/ 5 h 9"/>
                  <a:gd name="T8" fmla="*/ 6 w 10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6" y="1"/>
                    </a:moveTo>
                    <a:cubicBezTo>
                      <a:pt x="2" y="1"/>
                      <a:pt x="1" y="1"/>
                      <a:pt x="2" y="4"/>
                    </a:cubicBezTo>
                    <a:cubicBezTo>
                      <a:pt x="2" y="6"/>
                      <a:pt x="0" y="9"/>
                      <a:pt x="4" y="9"/>
                    </a:cubicBezTo>
                    <a:cubicBezTo>
                      <a:pt x="9" y="8"/>
                      <a:pt x="9" y="9"/>
                      <a:pt x="9" y="5"/>
                    </a:cubicBezTo>
                    <a:cubicBezTo>
                      <a:pt x="9" y="3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6" name="Freeform 2006">
                <a:extLst>
                  <a:ext uri="{FF2B5EF4-FFF2-40B4-BE49-F238E27FC236}">
                    <a16:creationId xmlns:a16="http://schemas.microsoft.com/office/drawing/2014/main" id="{AC3DE1B3-5248-4B66-ACD5-39F698EDC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" y="1599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3 h 8"/>
                  <a:gd name="T4" fmla="*/ 4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0"/>
                      <a:pt x="0" y="3"/>
                    </a:cubicBezTo>
                    <a:cubicBezTo>
                      <a:pt x="0" y="7"/>
                      <a:pt x="0" y="7"/>
                      <a:pt x="4" y="8"/>
                    </a:cubicBezTo>
                    <a:cubicBezTo>
                      <a:pt x="7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7" name="Freeform 2007">
                <a:extLst>
                  <a:ext uri="{FF2B5EF4-FFF2-40B4-BE49-F238E27FC236}">
                    <a16:creationId xmlns:a16="http://schemas.microsoft.com/office/drawing/2014/main" id="{D67F431B-7CA6-49A7-AC39-8F9A97FB8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5" y="1490"/>
                <a:ext cx="21" cy="18"/>
              </a:xfrm>
              <a:custGeom>
                <a:avLst/>
                <a:gdLst>
                  <a:gd name="T0" fmla="*/ 4 w 8"/>
                  <a:gd name="T1" fmla="*/ 7 h 7"/>
                  <a:gd name="T2" fmla="*/ 8 w 8"/>
                  <a:gd name="T3" fmla="*/ 4 h 7"/>
                  <a:gd name="T4" fmla="*/ 4 w 8"/>
                  <a:gd name="T5" fmla="*/ 0 h 7"/>
                  <a:gd name="T6" fmla="*/ 0 w 8"/>
                  <a:gd name="T7" fmla="*/ 3 h 7"/>
                  <a:gd name="T8" fmla="*/ 4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4" y="7"/>
                    </a:moveTo>
                    <a:cubicBezTo>
                      <a:pt x="6" y="7"/>
                      <a:pt x="8" y="7"/>
                      <a:pt x="8" y="4"/>
                    </a:cubicBezTo>
                    <a:cubicBezTo>
                      <a:pt x="7" y="0"/>
                      <a:pt x="8" y="0"/>
                      <a:pt x="4" y="0"/>
                    </a:cubicBezTo>
                    <a:cubicBezTo>
                      <a:pt x="0" y="0"/>
                      <a:pt x="0" y="0"/>
                      <a:pt x="0" y="3"/>
                    </a:cubicBezTo>
                    <a:cubicBezTo>
                      <a:pt x="0" y="7"/>
                      <a:pt x="0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8" name="Freeform 2008">
                <a:extLst>
                  <a:ext uri="{FF2B5EF4-FFF2-40B4-BE49-F238E27FC236}">
                    <a16:creationId xmlns:a16="http://schemas.microsoft.com/office/drawing/2014/main" id="{5CC9D394-067F-4167-AFEC-9A4C4C54D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9" y="1487"/>
                <a:ext cx="20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5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2"/>
                      <a:pt x="0" y="4"/>
                    </a:cubicBezTo>
                    <a:cubicBezTo>
                      <a:pt x="0" y="8"/>
                      <a:pt x="0" y="8"/>
                      <a:pt x="5" y="8"/>
                    </a:cubicBez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9" name="Freeform 2009">
                <a:extLst>
                  <a:ext uri="{FF2B5EF4-FFF2-40B4-BE49-F238E27FC236}">
                    <a16:creationId xmlns:a16="http://schemas.microsoft.com/office/drawing/2014/main" id="{2FE7A871-B3E5-4E4A-A889-61D47F713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0" y="1487"/>
                <a:ext cx="20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5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2"/>
                      <a:pt x="0" y="4"/>
                    </a:cubicBezTo>
                    <a:cubicBezTo>
                      <a:pt x="0" y="8"/>
                      <a:pt x="0" y="8"/>
                      <a:pt x="5" y="8"/>
                    </a:cubicBez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0" name="Freeform 2010">
                <a:extLst>
                  <a:ext uri="{FF2B5EF4-FFF2-40B4-BE49-F238E27FC236}">
                    <a16:creationId xmlns:a16="http://schemas.microsoft.com/office/drawing/2014/main" id="{54A55C41-9DDC-411B-B34A-7440B894A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" y="1487"/>
                <a:ext cx="24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4 h 8"/>
                  <a:gd name="T4" fmla="*/ 5 w 9"/>
                  <a:gd name="T5" fmla="*/ 0 h 8"/>
                  <a:gd name="T6" fmla="*/ 1 w 9"/>
                  <a:gd name="T7" fmla="*/ 5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9" y="8"/>
                      <a:pt x="8" y="8"/>
                      <a:pt x="9" y="4"/>
                    </a:cubicBezTo>
                    <a:cubicBezTo>
                      <a:pt x="9" y="1"/>
                      <a:pt x="7" y="0"/>
                      <a:pt x="5" y="0"/>
                    </a:cubicBezTo>
                    <a:cubicBezTo>
                      <a:pt x="1" y="1"/>
                      <a:pt x="1" y="1"/>
                      <a:pt x="1" y="5"/>
                    </a:cubicBezTo>
                    <a:cubicBezTo>
                      <a:pt x="0" y="8"/>
                      <a:pt x="2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1" name="Freeform 2011">
                <a:extLst>
                  <a:ext uri="{FF2B5EF4-FFF2-40B4-BE49-F238E27FC236}">
                    <a16:creationId xmlns:a16="http://schemas.microsoft.com/office/drawing/2014/main" id="{554E4D2C-E7A0-44CF-9E76-804318178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" y="1487"/>
                <a:ext cx="21" cy="21"/>
              </a:xfrm>
              <a:custGeom>
                <a:avLst/>
                <a:gdLst>
                  <a:gd name="T0" fmla="*/ 5 w 8"/>
                  <a:gd name="T1" fmla="*/ 0 h 8"/>
                  <a:gd name="T2" fmla="*/ 1 w 8"/>
                  <a:gd name="T3" fmla="*/ 5 h 8"/>
                  <a:gd name="T4" fmla="*/ 4 w 8"/>
                  <a:gd name="T5" fmla="*/ 8 h 8"/>
                  <a:gd name="T6" fmla="*/ 8 w 8"/>
                  <a:gd name="T7" fmla="*/ 4 h 8"/>
                  <a:gd name="T8" fmla="*/ 5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0"/>
                    </a:moveTo>
                    <a:cubicBezTo>
                      <a:pt x="1" y="1"/>
                      <a:pt x="1" y="0"/>
                      <a:pt x="1" y="5"/>
                    </a:cubicBezTo>
                    <a:cubicBezTo>
                      <a:pt x="0" y="7"/>
                      <a:pt x="1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2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2" name="Freeform 2012">
                <a:extLst>
                  <a:ext uri="{FF2B5EF4-FFF2-40B4-BE49-F238E27FC236}">
                    <a16:creationId xmlns:a16="http://schemas.microsoft.com/office/drawing/2014/main" id="{7EA7664D-7108-4EF2-ACE0-6246AD8DD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6" y="1487"/>
                <a:ext cx="21" cy="24"/>
              </a:xfrm>
              <a:custGeom>
                <a:avLst/>
                <a:gdLst>
                  <a:gd name="T0" fmla="*/ 4 w 8"/>
                  <a:gd name="T1" fmla="*/ 8 h 9"/>
                  <a:gd name="T2" fmla="*/ 8 w 8"/>
                  <a:gd name="T3" fmla="*/ 4 h 9"/>
                  <a:gd name="T4" fmla="*/ 5 w 8"/>
                  <a:gd name="T5" fmla="*/ 0 h 9"/>
                  <a:gd name="T6" fmla="*/ 0 w 8"/>
                  <a:gd name="T7" fmla="*/ 4 h 9"/>
                  <a:gd name="T8" fmla="*/ 4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8"/>
                    </a:moveTo>
                    <a:cubicBezTo>
                      <a:pt x="8" y="8"/>
                      <a:pt x="8" y="8"/>
                      <a:pt x="8" y="4"/>
                    </a:cubicBezTo>
                    <a:cubicBezTo>
                      <a:pt x="8" y="2"/>
                      <a:pt x="8" y="0"/>
                      <a:pt x="5" y="0"/>
                    </a:cubicBezTo>
                    <a:cubicBezTo>
                      <a:pt x="0" y="1"/>
                      <a:pt x="0" y="0"/>
                      <a:pt x="0" y="4"/>
                    </a:cubicBezTo>
                    <a:cubicBezTo>
                      <a:pt x="0" y="7"/>
                      <a:pt x="0" y="9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3" name="Freeform 2013">
                <a:extLst>
                  <a:ext uri="{FF2B5EF4-FFF2-40B4-BE49-F238E27FC236}">
                    <a16:creationId xmlns:a16="http://schemas.microsoft.com/office/drawing/2014/main" id="{967D0BE2-61F9-4736-8F4F-D9F859426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2" y="1487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3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1"/>
                      <a:pt x="0" y="0"/>
                      <a:pt x="0" y="4"/>
                    </a:cubicBezTo>
                    <a:cubicBezTo>
                      <a:pt x="0" y="8"/>
                      <a:pt x="0" y="8"/>
                      <a:pt x="3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2215">
              <a:extLst>
                <a:ext uri="{FF2B5EF4-FFF2-40B4-BE49-F238E27FC236}">
                  <a16:creationId xmlns:a16="http://schemas.microsoft.com/office/drawing/2014/main" id="{91C7BEAF-EFD0-4BD5-AC2D-ACA0BE00BB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92075" y="1196975"/>
              <a:ext cx="12376150" cy="4229100"/>
              <a:chOff x="-58" y="754"/>
              <a:chExt cx="7796" cy="2664"/>
            </a:xfrm>
            <a:grpFill/>
          </p:grpSpPr>
          <p:sp>
            <p:nvSpPr>
              <p:cNvPr id="174" name="Freeform 2015">
                <a:extLst>
                  <a:ext uri="{FF2B5EF4-FFF2-40B4-BE49-F238E27FC236}">
                    <a16:creationId xmlns:a16="http://schemas.microsoft.com/office/drawing/2014/main" id="{41732FA1-029B-40D7-97A7-134AF2A5C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3" y="1487"/>
                <a:ext cx="21" cy="24"/>
              </a:xfrm>
              <a:custGeom>
                <a:avLst/>
                <a:gdLst>
                  <a:gd name="T0" fmla="*/ 3 w 8"/>
                  <a:gd name="T1" fmla="*/ 8 h 9"/>
                  <a:gd name="T2" fmla="*/ 7 w 8"/>
                  <a:gd name="T3" fmla="*/ 4 h 9"/>
                  <a:gd name="T4" fmla="*/ 4 w 8"/>
                  <a:gd name="T5" fmla="*/ 0 h 9"/>
                  <a:gd name="T6" fmla="*/ 0 w 8"/>
                  <a:gd name="T7" fmla="*/ 4 h 9"/>
                  <a:gd name="T8" fmla="*/ 3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8"/>
                    </a:moveTo>
                    <a:cubicBezTo>
                      <a:pt x="7" y="8"/>
                      <a:pt x="7" y="8"/>
                      <a:pt x="7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0" y="1"/>
                      <a:pt x="0" y="0"/>
                      <a:pt x="0" y="4"/>
                    </a:cubicBezTo>
                    <a:cubicBezTo>
                      <a:pt x="0" y="7"/>
                      <a:pt x="0" y="9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2016">
                <a:extLst>
                  <a:ext uri="{FF2B5EF4-FFF2-40B4-BE49-F238E27FC236}">
                    <a16:creationId xmlns:a16="http://schemas.microsoft.com/office/drawing/2014/main" id="{A8F30BE4-6D9F-4097-AB10-C01629C0CA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" y="1487"/>
                <a:ext cx="21" cy="24"/>
              </a:xfrm>
              <a:custGeom>
                <a:avLst/>
                <a:gdLst>
                  <a:gd name="T0" fmla="*/ 4 w 8"/>
                  <a:gd name="T1" fmla="*/ 0 h 9"/>
                  <a:gd name="T2" fmla="*/ 0 w 8"/>
                  <a:gd name="T3" fmla="*/ 5 h 9"/>
                  <a:gd name="T4" fmla="*/ 4 w 8"/>
                  <a:gd name="T5" fmla="*/ 8 h 9"/>
                  <a:gd name="T6" fmla="*/ 8 w 8"/>
                  <a:gd name="T7" fmla="*/ 4 h 9"/>
                  <a:gd name="T8" fmla="*/ 4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cubicBezTo>
                      <a:pt x="0" y="1"/>
                      <a:pt x="1" y="1"/>
                      <a:pt x="0" y="5"/>
                    </a:cubicBezTo>
                    <a:cubicBezTo>
                      <a:pt x="0" y="8"/>
                      <a:pt x="2" y="9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2017">
                <a:extLst>
                  <a:ext uri="{FF2B5EF4-FFF2-40B4-BE49-F238E27FC236}">
                    <a16:creationId xmlns:a16="http://schemas.microsoft.com/office/drawing/2014/main" id="{EB3F5B49-46DF-4BE7-87DE-03759A5A9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0" y="1487"/>
                <a:ext cx="24" cy="21"/>
              </a:xfrm>
              <a:custGeom>
                <a:avLst/>
                <a:gdLst>
                  <a:gd name="T0" fmla="*/ 5 w 9"/>
                  <a:gd name="T1" fmla="*/ 0 h 8"/>
                  <a:gd name="T2" fmla="*/ 1 w 9"/>
                  <a:gd name="T3" fmla="*/ 4 h 8"/>
                  <a:gd name="T4" fmla="*/ 5 w 9"/>
                  <a:gd name="T5" fmla="*/ 8 h 8"/>
                  <a:gd name="T6" fmla="*/ 9 w 9"/>
                  <a:gd name="T7" fmla="*/ 5 h 8"/>
                  <a:gd name="T8" fmla="*/ 5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0"/>
                    </a:moveTo>
                    <a:cubicBezTo>
                      <a:pt x="2" y="0"/>
                      <a:pt x="0" y="1"/>
                      <a:pt x="1" y="4"/>
                    </a:cubicBezTo>
                    <a:cubicBezTo>
                      <a:pt x="1" y="8"/>
                      <a:pt x="1" y="8"/>
                      <a:pt x="5" y="8"/>
                    </a:cubicBezTo>
                    <a:cubicBezTo>
                      <a:pt x="8" y="8"/>
                      <a:pt x="9" y="8"/>
                      <a:pt x="9" y="5"/>
                    </a:cubicBezTo>
                    <a:cubicBezTo>
                      <a:pt x="9" y="1"/>
                      <a:pt x="9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2018">
                <a:extLst>
                  <a:ext uri="{FF2B5EF4-FFF2-40B4-BE49-F238E27FC236}">
                    <a16:creationId xmlns:a16="http://schemas.microsoft.com/office/drawing/2014/main" id="{302F8B13-689E-4FC3-B290-836E77584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7" y="1487"/>
                <a:ext cx="23" cy="21"/>
              </a:xfrm>
              <a:custGeom>
                <a:avLst/>
                <a:gdLst>
                  <a:gd name="T0" fmla="*/ 5 w 9"/>
                  <a:gd name="T1" fmla="*/ 0 h 8"/>
                  <a:gd name="T2" fmla="*/ 1 w 9"/>
                  <a:gd name="T3" fmla="*/ 5 h 8"/>
                  <a:gd name="T4" fmla="*/ 5 w 9"/>
                  <a:gd name="T5" fmla="*/ 8 h 8"/>
                  <a:gd name="T6" fmla="*/ 9 w 9"/>
                  <a:gd name="T7" fmla="*/ 4 h 8"/>
                  <a:gd name="T8" fmla="*/ 5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0"/>
                    </a:moveTo>
                    <a:cubicBezTo>
                      <a:pt x="1" y="1"/>
                      <a:pt x="1" y="1"/>
                      <a:pt x="1" y="5"/>
                    </a:cubicBezTo>
                    <a:cubicBezTo>
                      <a:pt x="0" y="8"/>
                      <a:pt x="2" y="8"/>
                      <a:pt x="5" y="8"/>
                    </a:cubicBezTo>
                    <a:cubicBezTo>
                      <a:pt x="9" y="8"/>
                      <a:pt x="8" y="8"/>
                      <a:pt x="9" y="4"/>
                    </a:cubicBezTo>
                    <a:cubicBezTo>
                      <a:pt x="9" y="1"/>
                      <a:pt x="7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2019">
                <a:extLst>
                  <a:ext uri="{FF2B5EF4-FFF2-40B4-BE49-F238E27FC236}">
                    <a16:creationId xmlns:a16="http://schemas.microsoft.com/office/drawing/2014/main" id="{FB837107-D58C-4DC7-B0E5-F89DC3E7B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" y="1487"/>
                <a:ext cx="20" cy="21"/>
              </a:xfrm>
              <a:custGeom>
                <a:avLst/>
                <a:gdLst>
                  <a:gd name="T0" fmla="*/ 4 w 8"/>
                  <a:gd name="T1" fmla="*/ 0 h 8"/>
                  <a:gd name="T2" fmla="*/ 1 w 8"/>
                  <a:gd name="T3" fmla="*/ 4 h 8"/>
                  <a:gd name="T4" fmla="*/ 5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2"/>
                      <a:pt x="1" y="4"/>
                    </a:cubicBezTo>
                    <a:cubicBezTo>
                      <a:pt x="1" y="8"/>
                      <a:pt x="1" y="8"/>
                      <a:pt x="5" y="8"/>
                    </a:cubicBez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2020">
                <a:extLst>
                  <a:ext uri="{FF2B5EF4-FFF2-40B4-BE49-F238E27FC236}">
                    <a16:creationId xmlns:a16="http://schemas.microsoft.com/office/drawing/2014/main" id="{51C7CDE5-A7DD-413B-A1B1-E4EA526F3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1487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5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7" y="8"/>
                      <a:pt x="8" y="8"/>
                      <a:pt x="8" y="5"/>
                    </a:cubicBezTo>
                    <a:cubicBezTo>
                      <a:pt x="8" y="1"/>
                      <a:pt x="8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2021">
                <a:extLst>
                  <a:ext uri="{FF2B5EF4-FFF2-40B4-BE49-F238E27FC236}">
                    <a16:creationId xmlns:a16="http://schemas.microsoft.com/office/drawing/2014/main" id="{7E00925C-291C-4D13-82E1-F342C9352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8" y="1487"/>
                <a:ext cx="26" cy="21"/>
              </a:xfrm>
              <a:custGeom>
                <a:avLst/>
                <a:gdLst>
                  <a:gd name="T0" fmla="*/ 6 w 10"/>
                  <a:gd name="T1" fmla="*/ 1 h 8"/>
                  <a:gd name="T2" fmla="*/ 1 w 10"/>
                  <a:gd name="T3" fmla="*/ 4 h 8"/>
                  <a:gd name="T4" fmla="*/ 4 w 10"/>
                  <a:gd name="T5" fmla="*/ 8 h 8"/>
                  <a:gd name="T6" fmla="*/ 9 w 10"/>
                  <a:gd name="T7" fmla="*/ 5 h 8"/>
                  <a:gd name="T8" fmla="*/ 6 w 10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6" y="1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1" y="6"/>
                      <a:pt x="0" y="8"/>
                      <a:pt x="4" y="8"/>
                    </a:cubicBezTo>
                    <a:cubicBezTo>
                      <a:pt x="8" y="8"/>
                      <a:pt x="9" y="8"/>
                      <a:pt x="9" y="5"/>
                    </a:cubicBezTo>
                    <a:cubicBezTo>
                      <a:pt x="9" y="3"/>
                      <a:pt x="10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2022">
                <a:extLst>
                  <a:ext uri="{FF2B5EF4-FFF2-40B4-BE49-F238E27FC236}">
                    <a16:creationId xmlns:a16="http://schemas.microsoft.com/office/drawing/2014/main" id="{F8FB3D59-CC4E-4C7C-8892-0333AE1AB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" y="1487"/>
                <a:ext cx="21" cy="21"/>
              </a:xfrm>
              <a:custGeom>
                <a:avLst/>
                <a:gdLst>
                  <a:gd name="T0" fmla="*/ 4 w 8"/>
                  <a:gd name="T1" fmla="*/ 1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5 h 8"/>
                  <a:gd name="T8" fmla="*/ 4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cubicBezTo>
                      <a:pt x="2" y="0"/>
                      <a:pt x="0" y="1"/>
                      <a:pt x="0" y="4"/>
                    </a:cubicBezTo>
                    <a:cubicBezTo>
                      <a:pt x="1" y="8"/>
                      <a:pt x="0" y="8"/>
                      <a:pt x="4" y="8"/>
                    </a:cubicBezTo>
                    <a:cubicBezTo>
                      <a:pt x="7" y="8"/>
                      <a:pt x="8" y="8"/>
                      <a:pt x="8" y="5"/>
                    </a:cubicBezTo>
                    <a:cubicBezTo>
                      <a:pt x="8" y="1"/>
                      <a:pt x="8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2023">
                <a:extLst>
                  <a:ext uri="{FF2B5EF4-FFF2-40B4-BE49-F238E27FC236}">
                    <a16:creationId xmlns:a16="http://schemas.microsoft.com/office/drawing/2014/main" id="{BFBE0856-6D5D-4F0D-9747-FE9BC1458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0" y="1487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4 w 8"/>
                  <a:gd name="T5" fmla="*/ 8 h 8"/>
                  <a:gd name="T6" fmla="*/ 8 w 8"/>
                  <a:gd name="T7" fmla="*/ 5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1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4" y="8"/>
                    </a:cubicBezTo>
                    <a:cubicBezTo>
                      <a:pt x="7" y="8"/>
                      <a:pt x="8" y="8"/>
                      <a:pt x="8" y="5"/>
                    </a:cubicBezTo>
                    <a:cubicBezTo>
                      <a:pt x="8" y="1"/>
                      <a:pt x="8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2024">
                <a:extLst>
                  <a:ext uri="{FF2B5EF4-FFF2-40B4-BE49-F238E27FC236}">
                    <a16:creationId xmlns:a16="http://schemas.microsoft.com/office/drawing/2014/main" id="{3C1762BB-DE7D-45F4-8C69-3A582298C0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9" y="1487"/>
                <a:ext cx="23" cy="21"/>
              </a:xfrm>
              <a:custGeom>
                <a:avLst/>
                <a:gdLst>
                  <a:gd name="T0" fmla="*/ 5 w 9"/>
                  <a:gd name="T1" fmla="*/ 0 h 8"/>
                  <a:gd name="T2" fmla="*/ 1 w 9"/>
                  <a:gd name="T3" fmla="*/ 5 h 8"/>
                  <a:gd name="T4" fmla="*/ 5 w 9"/>
                  <a:gd name="T5" fmla="*/ 8 h 8"/>
                  <a:gd name="T6" fmla="*/ 9 w 9"/>
                  <a:gd name="T7" fmla="*/ 4 h 8"/>
                  <a:gd name="T8" fmla="*/ 5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0"/>
                    </a:moveTo>
                    <a:cubicBezTo>
                      <a:pt x="1" y="1"/>
                      <a:pt x="1" y="1"/>
                      <a:pt x="1" y="5"/>
                    </a:cubicBezTo>
                    <a:cubicBezTo>
                      <a:pt x="0" y="8"/>
                      <a:pt x="2" y="8"/>
                      <a:pt x="5" y="8"/>
                    </a:cubicBezTo>
                    <a:cubicBezTo>
                      <a:pt x="9" y="8"/>
                      <a:pt x="9" y="8"/>
                      <a:pt x="9" y="4"/>
                    </a:cubicBezTo>
                    <a:cubicBezTo>
                      <a:pt x="9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2025">
                <a:extLst>
                  <a:ext uri="{FF2B5EF4-FFF2-40B4-BE49-F238E27FC236}">
                    <a16:creationId xmlns:a16="http://schemas.microsoft.com/office/drawing/2014/main" id="{2614481A-EA58-4BB1-A64D-6191129B0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" y="1485"/>
                <a:ext cx="23" cy="26"/>
              </a:xfrm>
              <a:custGeom>
                <a:avLst/>
                <a:gdLst>
                  <a:gd name="T0" fmla="*/ 5 w 9"/>
                  <a:gd name="T1" fmla="*/ 2 h 10"/>
                  <a:gd name="T2" fmla="*/ 1 w 9"/>
                  <a:gd name="T3" fmla="*/ 4 h 10"/>
                  <a:gd name="T4" fmla="*/ 4 w 9"/>
                  <a:gd name="T5" fmla="*/ 9 h 10"/>
                  <a:gd name="T6" fmla="*/ 8 w 9"/>
                  <a:gd name="T7" fmla="*/ 6 h 10"/>
                  <a:gd name="T8" fmla="*/ 5 w 9"/>
                  <a:gd name="T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5" y="2"/>
                    </a:moveTo>
                    <a:cubicBezTo>
                      <a:pt x="3" y="2"/>
                      <a:pt x="0" y="0"/>
                      <a:pt x="1" y="4"/>
                    </a:cubicBezTo>
                    <a:cubicBezTo>
                      <a:pt x="0" y="9"/>
                      <a:pt x="0" y="9"/>
                      <a:pt x="4" y="9"/>
                    </a:cubicBezTo>
                    <a:cubicBezTo>
                      <a:pt x="6" y="9"/>
                      <a:pt x="9" y="10"/>
                      <a:pt x="8" y="6"/>
                    </a:cubicBezTo>
                    <a:cubicBezTo>
                      <a:pt x="8" y="2"/>
                      <a:pt x="9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2026">
                <a:extLst>
                  <a:ext uri="{FF2B5EF4-FFF2-40B4-BE49-F238E27FC236}">
                    <a16:creationId xmlns:a16="http://schemas.microsoft.com/office/drawing/2014/main" id="{4B142A3E-F614-4F84-AFEF-9B02C6EE3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" y="1487"/>
                <a:ext cx="21" cy="21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5 h 8"/>
                  <a:gd name="T4" fmla="*/ 4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1"/>
                      <a:pt x="0" y="1"/>
                      <a:pt x="0" y="5"/>
                    </a:cubicBezTo>
                    <a:cubicBezTo>
                      <a:pt x="0" y="8"/>
                      <a:pt x="2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2027">
                <a:extLst>
                  <a:ext uri="{FF2B5EF4-FFF2-40B4-BE49-F238E27FC236}">
                    <a16:creationId xmlns:a16="http://schemas.microsoft.com/office/drawing/2014/main" id="{D7824843-C4B5-4922-8EE7-619D13F52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2" y="1384"/>
                <a:ext cx="21" cy="20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3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7" y="8"/>
                      <a:pt x="8" y="8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2" y="0"/>
                      <a:pt x="0" y="0"/>
                      <a:pt x="0" y="3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2028">
                <a:extLst>
                  <a:ext uri="{FF2B5EF4-FFF2-40B4-BE49-F238E27FC236}">
                    <a16:creationId xmlns:a16="http://schemas.microsoft.com/office/drawing/2014/main" id="{8BB0E6E4-9694-4A32-A2D0-35D802D59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1384"/>
                <a:ext cx="20" cy="20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3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7" y="8"/>
                      <a:pt x="8" y="8"/>
                      <a:pt x="8" y="4"/>
                    </a:cubicBezTo>
                    <a:cubicBezTo>
                      <a:pt x="8" y="0"/>
                      <a:pt x="8" y="0"/>
                      <a:pt x="4" y="0"/>
                    </a:cubicBezTo>
                    <a:cubicBezTo>
                      <a:pt x="1" y="0"/>
                      <a:pt x="0" y="0"/>
                      <a:pt x="0" y="3"/>
                    </a:cubicBezTo>
                    <a:cubicBezTo>
                      <a:pt x="0" y="8"/>
                      <a:pt x="0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2029">
                <a:extLst>
                  <a:ext uri="{FF2B5EF4-FFF2-40B4-BE49-F238E27FC236}">
                    <a16:creationId xmlns:a16="http://schemas.microsoft.com/office/drawing/2014/main" id="{A590D77C-9A9B-44FC-988C-38C265259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5" y="1384"/>
                <a:ext cx="21" cy="23"/>
              </a:xfrm>
              <a:custGeom>
                <a:avLst/>
                <a:gdLst>
                  <a:gd name="T0" fmla="*/ 3 w 8"/>
                  <a:gd name="T1" fmla="*/ 8 h 9"/>
                  <a:gd name="T2" fmla="*/ 8 w 8"/>
                  <a:gd name="T3" fmla="*/ 4 h 9"/>
                  <a:gd name="T4" fmla="*/ 4 w 8"/>
                  <a:gd name="T5" fmla="*/ 0 h 9"/>
                  <a:gd name="T6" fmla="*/ 0 w 8"/>
                  <a:gd name="T7" fmla="*/ 4 h 9"/>
                  <a:gd name="T8" fmla="*/ 3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8"/>
                    </a:moveTo>
                    <a:cubicBezTo>
                      <a:pt x="7" y="8"/>
                      <a:pt x="7" y="8"/>
                      <a:pt x="8" y="4"/>
                    </a:cubicBezTo>
                    <a:cubicBezTo>
                      <a:pt x="8" y="1"/>
                      <a:pt x="7" y="0"/>
                      <a:pt x="4" y="0"/>
                    </a:cubicBezTo>
                    <a:cubicBezTo>
                      <a:pt x="0" y="0"/>
                      <a:pt x="0" y="0"/>
                      <a:pt x="0" y="4"/>
                    </a:cubicBezTo>
                    <a:cubicBezTo>
                      <a:pt x="0" y="7"/>
                      <a:pt x="0" y="9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2030">
                <a:extLst>
                  <a:ext uri="{FF2B5EF4-FFF2-40B4-BE49-F238E27FC236}">
                    <a16:creationId xmlns:a16="http://schemas.microsoft.com/office/drawing/2014/main" id="{71C24501-48CD-4625-9BBF-95D8855A2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9" y="1384"/>
                <a:ext cx="20" cy="20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0 w 8"/>
                  <a:gd name="T7" fmla="*/ 5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8" y="8"/>
                      <a:pt x="8" y="8"/>
                      <a:pt x="8" y="4"/>
                    </a:cubicBezTo>
                    <a:cubicBezTo>
                      <a:pt x="8" y="0"/>
                      <a:pt x="7" y="0"/>
                      <a:pt x="4" y="0"/>
                    </a:cubicBezTo>
                    <a:cubicBezTo>
                      <a:pt x="0" y="0"/>
                      <a:pt x="0" y="0"/>
                      <a:pt x="0" y="5"/>
                    </a:cubicBezTo>
                    <a:cubicBezTo>
                      <a:pt x="0" y="8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2031">
                <a:extLst>
                  <a:ext uri="{FF2B5EF4-FFF2-40B4-BE49-F238E27FC236}">
                    <a16:creationId xmlns:a16="http://schemas.microsoft.com/office/drawing/2014/main" id="{943DEF8A-F20F-4A56-A814-A1B878E94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0" y="1384"/>
                <a:ext cx="20" cy="20"/>
              </a:xfrm>
              <a:custGeom>
                <a:avLst/>
                <a:gdLst>
                  <a:gd name="T0" fmla="*/ 3 w 8"/>
                  <a:gd name="T1" fmla="*/ 0 h 8"/>
                  <a:gd name="T2" fmla="*/ 0 w 8"/>
                  <a:gd name="T3" fmla="*/ 4 h 8"/>
                  <a:gd name="T4" fmla="*/ 5 w 8"/>
                  <a:gd name="T5" fmla="*/ 8 h 8"/>
                  <a:gd name="T6" fmla="*/ 8 w 8"/>
                  <a:gd name="T7" fmla="*/ 4 h 8"/>
                  <a:gd name="T8" fmla="*/ 3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3" y="0"/>
                    </a:moveTo>
                    <a:cubicBezTo>
                      <a:pt x="0" y="0"/>
                      <a:pt x="0" y="1"/>
                      <a:pt x="0" y="4"/>
                    </a:cubicBezTo>
                    <a:cubicBezTo>
                      <a:pt x="0" y="8"/>
                      <a:pt x="0" y="8"/>
                      <a:pt x="5" y="8"/>
                    </a:cubicBezTo>
                    <a:cubicBezTo>
                      <a:pt x="8" y="8"/>
                      <a:pt x="8" y="7"/>
                      <a:pt x="8" y="4"/>
                    </a:cubicBezTo>
                    <a:cubicBezTo>
                      <a:pt x="8" y="0"/>
                      <a:pt x="8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2032">
                <a:extLst>
                  <a:ext uri="{FF2B5EF4-FFF2-40B4-BE49-F238E27FC236}">
                    <a16:creationId xmlns:a16="http://schemas.microsoft.com/office/drawing/2014/main" id="{0B2CCED7-CFB6-49D8-82F4-F01F1515B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1384"/>
                <a:ext cx="21" cy="20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4 h 8"/>
                  <a:gd name="T4" fmla="*/ 3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0"/>
                      <a:pt x="0" y="0"/>
                      <a:pt x="0" y="4"/>
                    </a:cubicBezTo>
                    <a:cubicBezTo>
                      <a:pt x="0" y="8"/>
                      <a:pt x="0" y="8"/>
                      <a:pt x="3" y="8"/>
                    </a:cubicBezTo>
                    <a:cubicBezTo>
                      <a:pt x="8" y="8"/>
                      <a:pt x="7" y="8"/>
                      <a:pt x="8" y="4"/>
                    </a:cubicBezTo>
                    <a:cubicBezTo>
                      <a:pt x="8" y="1"/>
                      <a:pt x="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2033">
                <a:extLst>
                  <a:ext uri="{FF2B5EF4-FFF2-40B4-BE49-F238E27FC236}">
                    <a16:creationId xmlns:a16="http://schemas.microsoft.com/office/drawing/2014/main" id="{E5FE2B6F-9B39-407C-A46D-1CC57DE6D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" y="1384"/>
                <a:ext cx="21" cy="20"/>
              </a:xfrm>
              <a:custGeom>
                <a:avLst/>
                <a:gdLst>
                  <a:gd name="T0" fmla="*/ 5 w 8"/>
                  <a:gd name="T1" fmla="*/ 0 h 8"/>
                  <a:gd name="T2" fmla="*/ 1 w 8"/>
                  <a:gd name="T3" fmla="*/ 4 h 8"/>
                  <a:gd name="T4" fmla="*/ 4 w 8"/>
                  <a:gd name="T5" fmla="*/ 8 h 8"/>
                  <a:gd name="T6" fmla="*/ 8 w 8"/>
                  <a:gd name="T7" fmla="*/ 4 h 8"/>
                  <a:gd name="T8" fmla="*/ 5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0"/>
                    </a:moveTo>
                    <a:cubicBezTo>
                      <a:pt x="1" y="0"/>
                      <a:pt x="1" y="0"/>
                      <a:pt x="1" y="4"/>
                    </a:cubicBezTo>
                    <a:cubicBezTo>
                      <a:pt x="0" y="7"/>
                      <a:pt x="1" y="8"/>
                      <a:pt x="4" y="8"/>
                    </a:cubicBezTo>
                    <a:cubicBezTo>
                      <a:pt x="8" y="8"/>
                      <a:pt x="8" y="8"/>
                      <a:pt x="8" y="4"/>
                    </a:cubicBezTo>
                    <a:cubicBezTo>
                      <a:pt x="8" y="1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2034">
                <a:extLst>
                  <a:ext uri="{FF2B5EF4-FFF2-40B4-BE49-F238E27FC236}">
                    <a16:creationId xmlns:a16="http://schemas.microsoft.com/office/drawing/2014/main" id="{8CDA65AD-0B8B-4318-BC61-639B22D26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" y="1277"/>
                <a:ext cx="21" cy="24"/>
              </a:xfrm>
              <a:custGeom>
                <a:avLst/>
                <a:gdLst>
                  <a:gd name="T0" fmla="*/ 3 w 8"/>
                  <a:gd name="T1" fmla="*/ 0 h 9"/>
                  <a:gd name="T2" fmla="*/ 0 w 8"/>
                  <a:gd name="T3" fmla="*/ 5 h 9"/>
                  <a:gd name="T4" fmla="*/ 3 w 8"/>
                  <a:gd name="T5" fmla="*/ 8 h 9"/>
                  <a:gd name="T6" fmla="*/ 7 w 8"/>
                  <a:gd name="T7" fmla="*/ 4 h 9"/>
                  <a:gd name="T8" fmla="*/ 3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0"/>
                    </a:moveTo>
                    <a:cubicBezTo>
                      <a:pt x="1" y="2"/>
                      <a:pt x="0" y="4"/>
                      <a:pt x="0" y="5"/>
                    </a:cubicBezTo>
                    <a:cubicBezTo>
                      <a:pt x="0" y="6"/>
                      <a:pt x="2" y="8"/>
                      <a:pt x="3" y="8"/>
                    </a:cubicBezTo>
                    <a:cubicBezTo>
                      <a:pt x="5" y="9"/>
                      <a:pt x="8" y="5"/>
                      <a:pt x="7" y="4"/>
                    </a:cubicBezTo>
                    <a:cubicBezTo>
                      <a:pt x="6" y="3"/>
                      <a:pt x="5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2035">
                <a:extLst>
                  <a:ext uri="{FF2B5EF4-FFF2-40B4-BE49-F238E27FC236}">
                    <a16:creationId xmlns:a16="http://schemas.microsoft.com/office/drawing/2014/main" id="{F1DE3773-CE5A-402F-B97B-24B9233CF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" y="1174"/>
                <a:ext cx="23" cy="20"/>
              </a:xfrm>
              <a:custGeom>
                <a:avLst/>
                <a:gdLst>
                  <a:gd name="T0" fmla="*/ 8 w 9"/>
                  <a:gd name="T1" fmla="*/ 4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4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7" y="6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2036">
                <a:extLst>
                  <a:ext uri="{FF2B5EF4-FFF2-40B4-BE49-F238E27FC236}">
                    <a16:creationId xmlns:a16="http://schemas.microsoft.com/office/drawing/2014/main" id="{5FA1A68F-601E-4B13-9BB8-697ADE5BA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8" y="1176"/>
                <a:ext cx="23" cy="21"/>
              </a:xfrm>
              <a:custGeom>
                <a:avLst/>
                <a:gdLst>
                  <a:gd name="T0" fmla="*/ 4 w 9"/>
                  <a:gd name="T1" fmla="*/ 7 h 8"/>
                  <a:gd name="T2" fmla="*/ 8 w 9"/>
                  <a:gd name="T3" fmla="*/ 3 h 8"/>
                  <a:gd name="T4" fmla="*/ 5 w 9"/>
                  <a:gd name="T5" fmla="*/ 0 h 8"/>
                  <a:gd name="T6" fmla="*/ 0 w 9"/>
                  <a:gd name="T7" fmla="*/ 3 h 8"/>
                  <a:gd name="T8" fmla="*/ 4 w 9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4" y="7"/>
                    </a:moveTo>
                    <a:cubicBezTo>
                      <a:pt x="6" y="8"/>
                      <a:pt x="9" y="5"/>
                      <a:pt x="8" y="3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3" y="0"/>
                      <a:pt x="2" y="2"/>
                      <a:pt x="0" y="3"/>
                    </a:cubicBezTo>
                    <a:cubicBezTo>
                      <a:pt x="2" y="5"/>
                      <a:pt x="3" y="6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2037">
                <a:extLst>
                  <a:ext uri="{FF2B5EF4-FFF2-40B4-BE49-F238E27FC236}">
                    <a16:creationId xmlns:a16="http://schemas.microsoft.com/office/drawing/2014/main" id="{FC141ABC-A351-45E3-AA93-02BDFDB76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" y="1174"/>
                <a:ext cx="24" cy="20"/>
              </a:xfrm>
              <a:custGeom>
                <a:avLst/>
                <a:gdLst>
                  <a:gd name="T0" fmla="*/ 9 w 9"/>
                  <a:gd name="T1" fmla="*/ 4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2038">
                <a:extLst>
                  <a:ext uri="{FF2B5EF4-FFF2-40B4-BE49-F238E27FC236}">
                    <a16:creationId xmlns:a16="http://schemas.microsoft.com/office/drawing/2014/main" id="{332C7E69-10B1-4C3C-91CE-9ECAE51FB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0" y="1174"/>
                <a:ext cx="21" cy="23"/>
              </a:xfrm>
              <a:custGeom>
                <a:avLst/>
                <a:gdLst>
                  <a:gd name="T0" fmla="*/ 7 w 8"/>
                  <a:gd name="T1" fmla="*/ 5 h 9"/>
                  <a:gd name="T2" fmla="*/ 3 w 8"/>
                  <a:gd name="T3" fmla="*/ 1 h 9"/>
                  <a:gd name="T4" fmla="*/ 0 w 8"/>
                  <a:gd name="T5" fmla="*/ 4 h 9"/>
                  <a:gd name="T6" fmla="*/ 3 w 8"/>
                  <a:gd name="T7" fmla="*/ 9 h 9"/>
                  <a:gd name="T8" fmla="*/ 7 w 8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7" y="5"/>
                    </a:moveTo>
                    <a:cubicBezTo>
                      <a:pt x="8" y="4"/>
                      <a:pt x="5" y="0"/>
                      <a:pt x="3" y="1"/>
                    </a:cubicBezTo>
                    <a:cubicBezTo>
                      <a:pt x="2" y="1"/>
                      <a:pt x="0" y="3"/>
                      <a:pt x="0" y="4"/>
                    </a:cubicBezTo>
                    <a:cubicBezTo>
                      <a:pt x="0" y="6"/>
                      <a:pt x="2" y="7"/>
                      <a:pt x="3" y="9"/>
                    </a:cubicBezTo>
                    <a:cubicBezTo>
                      <a:pt x="5" y="7"/>
                      <a:pt x="6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2039">
                <a:extLst>
                  <a:ext uri="{FF2B5EF4-FFF2-40B4-BE49-F238E27FC236}">
                    <a16:creationId xmlns:a16="http://schemas.microsoft.com/office/drawing/2014/main" id="{21D4E1E3-1A6D-4E84-B381-E021730D05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" y="1174"/>
                <a:ext cx="21" cy="23"/>
              </a:xfrm>
              <a:custGeom>
                <a:avLst/>
                <a:gdLst>
                  <a:gd name="T0" fmla="*/ 7 w 8"/>
                  <a:gd name="T1" fmla="*/ 5 h 9"/>
                  <a:gd name="T2" fmla="*/ 3 w 8"/>
                  <a:gd name="T3" fmla="*/ 1 h 9"/>
                  <a:gd name="T4" fmla="*/ 0 w 8"/>
                  <a:gd name="T5" fmla="*/ 4 h 9"/>
                  <a:gd name="T6" fmla="*/ 3 w 8"/>
                  <a:gd name="T7" fmla="*/ 9 h 9"/>
                  <a:gd name="T8" fmla="*/ 7 w 8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7" y="5"/>
                    </a:moveTo>
                    <a:cubicBezTo>
                      <a:pt x="8" y="4"/>
                      <a:pt x="5" y="0"/>
                      <a:pt x="3" y="1"/>
                    </a:cubicBezTo>
                    <a:cubicBezTo>
                      <a:pt x="2" y="1"/>
                      <a:pt x="0" y="3"/>
                      <a:pt x="0" y="4"/>
                    </a:cubicBezTo>
                    <a:cubicBezTo>
                      <a:pt x="0" y="6"/>
                      <a:pt x="2" y="7"/>
                      <a:pt x="3" y="9"/>
                    </a:cubicBezTo>
                    <a:cubicBezTo>
                      <a:pt x="5" y="7"/>
                      <a:pt x="7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2040">
                <a:extLst>
                  <a:ext uri="{FF2B5EF4-FFF2-40B4-BE49-F238E27FC236}">
                    <a16:creationId xmlns:a16="http://schemas.microsoft.com/office/drawing/2014/main" id="{522739ED-3414-4BD1-99A5-C609714AF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0" y="1174"/>
                <a:ext cx="24" cy="20"/>
              </a:xfrm>
              <a:custGeom>
                <a:avLst/>
                <a:gdLst>
                  <a:gd name="T0" fmla="*/ 9 w 9"/>
                  <a:gd name="T1" fmla="*/ 5 h 8"/>
                  <a:gd name="T2" fmla="*/ 5 w 9"/>
                  <a:gd name="T3" fmla="*/ 1 h 8"/>
                  <a:gd name="T4" fmla="*/ 0 w 9"/>
                  <a:gd name="T5" fmla="*/ 4 h 8"/>
                  <a:gd name="T6" fmla="*/ 5 w 9"/>
                  <a:gd name="T7" fmla="*/ 8 h 8"/>
                  <a:gd name="T8" fmla="*/ 9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5"/>
                    </a:moveTo>
                    <a:cubicBezTo>
                      <a:pt x="9" y="3"/>
                      <a:pt x="6" y="0"/>
                      <a:pt x="5" y="1"/>
                    </a:cubicBezTo>
                    <a:cubicBezTo>
                      <a:pt x="3" y="1"/>
                      <a:pt x="2" y="3"/>
                      <a:pt x="0" y="4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2041">
                <a:extLst>
                  <a:ext uri="{FF2B5EF4-FFF2-40B4-BE49-F238E27FC236}">
                    <a16:creationId xmlns:a16="http://schemas.microsoft.com/office/drawing/2014/main" id="{EF4024D9-A786-4AAD-A422-CE9227BE9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" y="1171"/>
                <a:ext cx="21" cy="23"/>
              </a:xfrm>
              <a:custGeom>
                <a:avLst/>
                <a:gdLst>
                  <a:gd name="T0" fmla="*/ 1 w 8"/>
                  <a:gd name="T1" fmla="*/ 5 h 9"/>
                  <a:gd name="T2" fmla="*/ 5 w 8"/>
                  <a:gd name="T3" fmla="*/ 9 h 9"/>
                  <a:gd name="T4" fmla="*/ 8 w 8"/>
                  <a:gd name="T5" fmla="*/ 5 h 9"/>
                  <a:gd name="T6" fmla="*/ 4 w 8"/>
                  <a:gd name="T7" fmla="*/ 0 h 9"/>
                  <a:gd name="T8" fmla="*/ 1 w 8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5"/>
                    </a:moveTo>
                    <a:cubicBezTo>
                      <a:pt x="1" y="7"/>
                      <a:pt x="3" y="8"/>
                      <a:pt x="5" y="9"/>
                    </a:cubicBezTo>
                    <a:cubicBezTo>
                      <a:pt x="6" y="8"/>
                      <a:pt x="8" y="7"/>
                      <a:pt x="8" y="5"/>
                    </a:cubicBezTo>
                    <a:cubicBezTo>
                      <a:pt x="8" y="4"/>
                      <a:pt x="6" y="3"/>
                      <a:pt x="4" y="0"/>
                    </a:cubicBezTo>
                    <a:cubicBezTo>
                      <a:pt x="3" y="2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2042">
                <a:extLst>
                  <a:ext uri="{FF2B5EF4-FFF2-40B4-BE49-F238E27FC236}">
                    <a16:creationId xmlns:a16="http://schemas.microsoft.com/office/drawing/2014/main" id="{E0FA487E-A572-473C-9D2F-0B0FB7835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8" y="1174"/>
                <a:ext cx="26" cy="20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4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3"/>
                      <a:pt x="7" y="0"/>
                      <a:pt x="5" y="1"/>
                    </a:cubicBezTo>
                    <a:cubicBezTo>
                      <a:pt x="4" y="1"/>
                      <a:pt x="3" y="3"/>
                      <a:pt x="0" y="4"/>
                    </a:cubicBezTo>
                    <a:cubicBezTo>
                      <a:pt x="3" y="6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2043">
                <a:extLst>
                  <a:ext uri="{FF2B5EF4-FFF2-40B4-BE49-F238E27FC236}">
                    <a16:creationId xmlns:a16="http://schemas.microsoft.com/office/drawing/2014/main" id="{E0FF9EE1-71F3-4C43-9578-DD44539B7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2" y="1176"/>
                <a:ext cx="18" cy="21"/>
              </a:xfrm>
              <a:custGeom>
                <a:avLst/>
                <a:gdLst>
                  <a:gd name="T0" fmla="*/ 7 w 7"/>
                  <a:gd name="T1" fmla="*/ 4 h 8"/>
                  <a:gd name="T2" fmla="*/ 4 w 7"/>
                  <a:gd name="T3" fmla="*/ 0 h 8"/>
                  <a:gd name="T4" fmla="*/ 0 w 7"/>
                  <a:gd name="T5" fmla="*/ 4 h 8"/>
                  <a:gd name="T6" fmla="*/ 4 w 7"/>
                  <a:gd name="T7" fmla="*/ 8 h 8"/>
                  <a:gd name="T8" fmla="*/ 7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cubicBezTo>
                      <a:pt x="7" y="2"/>
                      <a:pt x="5" y="1"/>
                      <a:pt x="4" y="0"/>
                    </a:cubicBezTo>
                    <a:cubicBezTo>
                      <a:pt x="3" y="1"/>
                      <a:pt x="1" y="2"/>
                      <a:pt x="0" y="4"/>
                    </a:cubicBezTo>
                    <a:cubicBezTo>
                      <a:pt x="0" y="5"/>
                      <a:pt x="2" y="6"/>
                      <a:pt x="4" y="8"/>
                    </a:cubicBezTo>
                    <a:cubicBezTo>
                      <a:pt x="6" y="6"/>
                      <a:pt x="7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2044">
                <a:extLst>
                  <a:ext uri="{FF2B5EF4-FFF2-40B4-BE49-F238E27FC236}">
                    <a16:creationId xmlns:a16="http://schemas.microsoft.com/office/drawing/2014/main" id="{536F92B5-1E19-45D0-AF57-4BCBFBAA5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6" y="1174"/>
                <a:ext cx="23" cy="23"/>
              </a:xfrm>
              <a:custGeom>
                <a:avLst/>
                <a:gdLst>
                  <a:gd name="T0" fmla="*/ 4 w 9"/>
                  <a:gd name="T1" fmla="*/ 0 h 9"/>
                  <a:gd name="T2" fmla="*/ 1 w 9"/>
                  <a:gd name="T3" fmla="*/ 5 h 9"/>
                  <a:gd name="T4" fmla="*/ 4 w 9"/>
                  <a:gd name="T5" fmla="*/ 8 h 9"/>
                  <a:gd name="T6" fmla="*/ 8 w 9"/>
                  <a:gd name="T7" fmla="*/ 4 h 9"/>
                  <a:gd name="T8" fmla="*/ 4 w 9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cubicBezTo>
                      <a:pt x="2" y="2"/>
                      <a:pt x="0" y="3"/>
                      <a:pt x="1" y="5"/>
                    </a:cubicBezTo>
                    <a:cubicBezTo>
                      <a:pt x="1" y="6"/>
                      <a:pt x="3" y="7"/>
                      <a:pt x="4" y="8"/>
                    </a:cubicBezTo>
                    <a:cubicBezTo>
                      <a:pt x="6" y="9"/>
                      <a:pt x="9" y="5"/>
                      <a:pt x="8" y="4"/>
                    </a:cubicBezTo>
                    <a:cubicBezTo>
                      <a:pt x="7" y="2"/>
                      <a:pt x="5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2045">
                <a:extLst>
                  <a:ext uri="{FF2B5EF4-FFF2-40B4-BE49-F238E27FC236}">
                    <a16:creationId xmlns:a16="http://schemas.microsoft.com/office/drawing/2014/main" id="{CD47999D-8DD7-4D2C-A7F5-DD5C13FE1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" y="1174"/>
                <a:ext cx="24" cy="20"/>
              </a:xfrm>
              <a:custGeom>
                <a:avLst/>
                <a:gdLst>
                  <a:gd name="T0" fmla="*/ 8 w 9"/>
                  <a:gd name="T1" fmla="*/ 4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4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2046">
                <a:extLst>
                  <a:ext uri="{FF2B5EF4-FFF2-40B4-BE49-F238E27FC236}">
                    <a16:creationId xmlns:a16="http://schemas.microsoft.com/office/drawing/2014/main" id="{8B1FB33B-3CB0-408B-A3E2-5554B1A03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1171"/>
                <a:ext cx="21" cy="26"/>
              </a:xfrm>
              <a:custGeom>
                <a:avLst/>
                <a:gdLst>
                  <a:gd name="T0" fmla="*/ 0 w 8"/>
                  <a:gd name="T1" fmla="*/ 5 h 10"/>
                  <a:gd name="T2" fmla="*/ 3 w 8"/>
                  <a:gd name="T3" fmla="*/ 9 h 10"/>
                  <a:gd name="T4" fmla="*/ 7 w 8"/>
                  <a:gd name="T5" fmla="*/ 5 h 10"/>
                  <a:gd name="T6" fmla="*/ 4 w 8"/>
                  <a:gd name="T7" fmla="*/ 0 h 10"/>
                  <a:gd name="T8" fmla="*/ 0 w 8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0" y="5"/>
                    </a:moveTo>
                    <a:cubicBezTo>
                      <a:pt x="0" y="7"/>
                      <a:pt x="2" y="8"/>
                      <a:pt x="3" y="9"/>
                    </a:cubicBezTo>
                    <a:cubicBezTo>
                      <a:pt x="5" y="10"/>
                      <a:pt x="8" y="7"/>
                      <a:pt x="7" y="5"/>
                    </a:cubicBezTo>
                    <a:cubicBezTo>
                      <a:pt x="7" y="4"/>
                      <a:pt x="5" y="2"/>
                      <a:pt x="4" y="0"/>
                    </a:cubicBezTo>
                    <a:cubicBezTo>
                      <a:pt x="2" y="2"/>
                      <a:pt x="0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2047">
                <a:extLst>
                  <a:ext uri="{FF2B5EF4-FFF2-40B4-BE49-F238E27FC236}">
                    <a16:creationId xmlns:a16="http://schemas.microsoft.com/office/drawing/2014/main" id="{93981415-6171-4DB6-807A-FA70BD69D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7" y="1176"/>
                <a:ext cx="23" cy="21"/>
              </a:xfrm>
              <a:custGeom>
                <a:avLst/>
                <a:gdLst>
                  <a:gd name="T0" fmla="*/ 5 w 9"/>
                  <a:gd name="T1" fmla="*/ 7 h 8"/>
                  <a:gd name="T2" fmla="*/ 9 w 9"/>
                  <a:gd name="T3" fmla="*/ 3 h 8"/>
                  <a:gd name="T4" fmla="*/ 5 w 9"/>
                  <a:gd name="T5" fmla="*/ 0 h 8"/>
                  <a:gd name="T6" fmla="*/ 0 w 9"/>
                  <a:gd name="T7" fmla="*/ 3 h 8"/>
                  <a:gd name="T8" fmla="*/ 5 w 9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7"/>
                    </a:moveTo>
                    <a:cubicBezTo>
                      <a:pt x="6" y="8"/>
                      <a:pt x="9" y="5"/>
                      <a:pt x="9" y="3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4" y="0"/>
                      <a:pt x="2" y="2"/>
                      <a:pt x="0" y="3"/>
                    </a:cubicBezTo>
                    <a:cubicBezTo>
                      <a:pt x="2" y="5"/>
                      <a:pt x="3" y="6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2048">
                <a:extLst>
                  <a:ext uri="{FF2B5EF4-FFF2-40B4-BE49-F238E27FC236}">
                    <a16:creationId xmlns:a16="http://schemas.microsoft.com/office/drawing/2014/main" id="{A1DD29B1-85AC-434D-AD5B-F8E00A3D0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" y="1171"/>
                <a:ext cx="21" cy="26"/>
              </a:xfrm>
              <a:custGeom>
                <a:avLst/>
                <a:gdLst>
                  <a:gd name="T0" fmla="*/ 3 w 8"/>
                  <a:gd name="T1" fmla="*/ 9 h 10"/>
                  <a:gd name="T2" fmla="*/ 7 w 8"/>
                  <a:gd name="T3" fmla="*/ 5 h 10"/>
                  <a:gd name="T4" fmla="*/ 3 w 8"/>
                  <a:gd name="T5" fmla="*/ 0 h 10"/>
                  <a:gd name="T6" fmla="*/ 0 w 8"/>
                  <a:gd name="T7" fmla="*/ 5 h 10"/>
                  <a:gd name="T8" fmla="*/ 3 w 8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3" y="9"/>
                    </a:moveTo>
                    <a:cubicBezTo>
                      <a:pt x="4" y="10"/>
                      <a:pt x="8" y="7"/>
                      <a:pt x="7" y="5"/>
                    </a:cubicBezTo>
                    <a:cubicBezTo>
                      <a:pt x="6" y="4"/>
                      <a:pt x="5" y="2"/>
                      <a:pt x="3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0" y="7"/>
                      <a:pt x="1" y="8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2049">
                <a:extLst>
                  <a:ext uri="{FF2B5EF4-FFF2-40B4-BE49-F238E27FC236}">
                    <a16:creationId xmlns:a16="http://schemas.microsoft.com/office/drawing/2014/main" id="{218D4F03-76C2-4292-958F-EEA0AD79C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2" y="1174"/>
                <a:ext cx="24" cy="20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1"/>
                      <a:pt x="2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2050">
                <a:extLst>
                  <a:ext uri="{FF2B5EF4-FFF2-40B4-BE49-F238E27FC236}">
                    <a16:creationId xmlns:a16="http://schemas.microsoft.com/office/drawing/2014/main" id="{5094489B-C33B-4B60-8BCE-B8737C543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6" y="1174"/>
                <a:ext cx="23" cy="20"/>
              </a:xfrm>
              <a:custGeom>
                <a:avLst/>
                <a:gdLst>
                  <a:gd name="T0" fmla="*/ 9 w 9"/>
                  <a:gd name="T1" fmla="*/ 4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6" y="8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2051">
                <a:extLst>
                  <a:ext uri="{FF2B5EF4-FFF2-40B4-BE49-F238E27FC236}">
                    <a16:creationId xmlns:a16="http://schemas.microsoft.com/office/drawing/2014/main" id="{1EA48AD6-8A67-4FDF-931C-184E6A00A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7" y="1280"/>
                <a:ext cx="23" cy="18"/>
              </a:xfrm>
              <a:custGeom>
                <a:avLst/>
                <a:gdLst>
                  <a:gd name="T0" fmla="*/ 9 w 9"/>
                  <a:gd name="T1" fmla="*/ 4 h 7"/>
                  <a:gd name="T2" fmla="*/ 5 w 9"/>
                  <a:gd name="T3" fmla="*/ 0 h 7"/>
                  <a:gd name="T4" fmla="*/ 0 w 9"/>
                  <a:gd name="T5" fmla="*/ 4 h 7"/>
                  <a:gd name="T6" fmla="*/ 5 w 9"/>
                  <a:gd name="T7" fmla="*/ 7 h 7"/>
                  <a:gd name="T8" fmla="*/ 9 w 9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4"/>
                    </a:moveTo>
                    <a:cubicBezTo>
                      <a:pt x="8" y="3"/>
                      <a:pt x="6" y="1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4" y="7"/>
                      <a:pt x="5" y="7"/>
                    </a:cubicBezTo>
                    <a:cubicBezTo>
                      <a:pt x="6" y="7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2052">
                <a:extLst>
                  <a:ext uri="{FF2B5EF4-FFF2-40B4-BE49-F238E27FC236}">
                    <a16:creationId xmlns:a16="http://schemas.microsoft.com/office/drawing/2014/main" id="{3519E694-6F76-4EA5-9266-BAB3FE00E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" y="1277"/>
                <a:ext cx="21" cy="24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5 h 9"/>
                  <a:gd name="T4" fmla="*/ 5 w 8"/>
                  <a:gd name="T5" fmla="*/ 1 h 9"/>
                  <a:gd name="T6" fmla="*/ 1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7" y="7"/>
                      <a:pt x="8" y="6"/>
                      <a:pt x="8" y="5"/>
                    </a:cubicBezTo>
                    <a:cubicBezTo>
                      <a:pt x="8" y="3"/>
                      <a:pt x="6" y="2"/>
                      <a:pt x="5" y="1"/>
                    </a:cubicBezTo>
                    <a:cubicBezTo>
                      <a:pt x="3" y="0"/>
                      <a:pt x="0" y="4"/>
                      <a:pt x="1" y="5"/>
                    </a:cubicBezTo>
                    <a:cubicBezTo>
                      <a:pt x="2" y="7"/>
                      <a:pt x="3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2053">
                <a:extLst>
                  <a:ext uri="{FF2B5EF4-FFF2-40B4-BE49-F238E27FC236}">
                    <a16:creationId xmlns:a16="http://schemas.microsoft.com/office/drawing/2014/main" id="{F9A8BDB5-E56F-46F1-9073-F4BCB23CA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1280"/>
                <a:ext cx="23" cy="18"/>
              </a:xfrm>
              <a:custGeom>
                <a:avLst/>
                <a:gdLst>
                  <a:gd name="T0" fmla="*/ 9 w 9"/>
                  <a:gd name="T1" fmla="*/ 4 h 7"/>
                  <a:gd name="T2" fmla="*/ 5 w 9"/>
                  <a:gd name="T3" fmla="*/ 0 h 7"/>
                  <a:gd name="T4" fmla="*/ 0 w 9"/>
                  <a:gd name="T5" fmla="*/ 4 h 7"/>
                  <a:gd name="T6" fmla="*/ 5 w 9"/>
                  <a:gd name="T7" fmla="*/ 7 h 7"/>
                  <a:gd name="T8" fmla="*/ 9 w 9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4"/>
                    </a:moveTo>
                    <a:cubicBezTo>
                      <a:pt x="8" y="3"/>
                      <a:pt x="7" y="1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3" y="5"/>
                      <a:pt x="4" y="7"/>
                      <a:pt x="5" y="7"/>
                    </a:cubicBezTo>
                    <a:cubicBezTo>
                      <a:pt x="7" y="7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2054">
                <a:extLst>
                  <a:ext uri="{FF2B5EF4-FFF2-40B4-BE49-F238E27FC236}">
                    <a16:creationId xmlns:a16="http://schemas.microsoft.com/office/drawing/2014/main" id="{DD309D25-D150-49B0-BB7D-6C7020B57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6" y="1277"/>
                <a:ext cx="21" cy="24"/>
              </a:xfrm>
              <a:custGeom>
                <a:avLst/>
                <a:gdLst>
                  <a:gd name="T0" fmla="*/ 1 w 8"/>
                  <a:gd name="T1" fmla="*/ 4 h 9"/>
                  <a:gd name="T2" fmla="*/ 4 w 8"/>
                  <a:gd name="T3" fmla="*/ 9 h 9"/>
                  <a:gd name="T4" fmla="*/ 8 w 8"/>
                  <a:gd name="T5" fmla="*/ 5 h 9"/>
                  <a:gd name="T6" fmla="*/ 4 w 8"/>
                  <a:gd name="T7" fmla="*/ 0 h 9"/>
                  <a:gd name="T8" fmla="*/ 1 w 8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4"/>
                    </a:moveTo>
                    <a:cubicBezTo>
                      <a:pt x="1" y="6"/>
                      <a:pt x="3" y="7"/>
                      <a:pt x="4" y="9"/>
                    </a:cubicBezTo>
                    <a:cubicBezTo>
                      <a:pt x="6" y="7"/>
                      <a:pt x="8" y="6"/>
                      <a:pt x="8" y="5"/>
                    </a:cubicBezTo>
                    <a:cubicBezTo>
                      <a:pt x="8" y="3"/>
                      <a:pt x="6" y="2"/>
                      <a:pt x="4" y="0"/>
                    </a:cubicBezTo>
                    <a:cubicBezTo>
                      <a:pt x="3" y="2"/>
                      <a:pt x="0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2055">
                <a:extLst>
                  <a:ext uri="{FF2B5EF4-FFF2-40B4-BE49-F238E27FC236}">
                    <a16:creationId xmlns:a16="http://schemas.microsoft.com/office/drawing/2014/main" id="{B96A4ECA-362A-4F97-8558-04BDC4002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855"/>
                <a:ext cx="24" cy="23"/>
              </a:xfrm>
              <a:custGeom>
                <a:avLst/>
                <a:gdLst>
                  <a:gd name="T0" fmla="*/ 8 w 9"/>
                  <a:gd name="T1" fmla="*/ 5 h 9"/>
                  <a:gd name="T2" fmla="*/ 4 w 9"/>
                  <a:gd name="T3" fmla="*/ 1 h 9"/>
                  <a:gd name="T4" fmla="*/ 0 w 9"/>
                  <a:gd name="T5" fmla="*/ 4 h 9"/>
                  <a:gd name="T6" fmla="*/ 4 w 9"/>
                  <a:gd name="T7" fmla="*/ 9 h 9"/>
                  <a:gd name="T8" fmla="*/ 8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5"/>
                    </a:moveTo>
                    <a:cubicBezTo>
                      <a:pt x="9" y="4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0" y="6"/>
                      <a:pt x="2" y="7"/>
                      <a:pt x="4" y="9"/>
                    </a:cubicBezTo>
                    <a:cubicBezTo>
                      <a:pt x="5" y="8"/>
                      <a:pt x="7" y="7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2056">
                <a:extLst>
                  <a:ext uri="{FF2B5EF4-FFF2-40B4-BE49-F238E27FC236}">
                    <a16:creationId xmlns:a16="http://schemas.microsoft.com/office/drawing/2014/main" id="{51493C36-DDA8-4D51-A54A-E21DAEAF1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" y="855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4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2" y="6"/>
                      <a:pt x="3" y="8"/>
                      <a:pt x="4" y="8"/>
                    </a:cubicBezTo>
                    <a:cubicBezTo>
                      <a:pt x="6" y="8"/>
                      <a:pt x="7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2057">
                <a:extLst>
                  <a:ext uri="{FF2B5EF4-FFF2-40B4-BE49-F238E27FC236}">
                    <a16:creationId xmlns:a16="http://schemas.microsoft.com/office/drawing/2014/main" id="{0F464141-0F5D-46F0-83F3-4C791832F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2" y="1171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5 h 9"/>
                  <a:gd name="T4" fmla="*/ 4 w 8"/>
                  <a:gd name="T5" fmla="*/ 0 h 9"/>
                  <a:gd name="T6" fmla="*/ 1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6" y="8"/>
                      <a:pt x="8" y="7"/>
                      <a:pt x="8" y="5"/>
                    </a:cubicBezTo>
                    <a:cubicBezTo>
                      <a:pt x="8" y="4"/>
                      <a:pt x="6" y="3"/>
                      <a:pt x="4" y="0"/>
                    </a:cubicBezTo>
                    <a:cubicBezTo>
                      <a:pt x="3" y="2"/>
                      <a:pt x="0" y="4"/>
                      <a:pt x="1" y="5"/>
                    </a:cubicBezTo>
                    <a:cubicBezTo>
                      <a:pt x="1" y="7"/>
                      <a:pt x="3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2058">
                <a:extLst>
                  <a:ext uri="{FF2B5EF4-FFF2-40B4-BE49-F238E27FC236}">
                    <a16:creationId xmlns:a16="http://schemas.microsoft.com/office/drawing/2014/main" id="{E26E2D0B-842D-435B-922A-BC9BA6420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2" y="1277"/>
                <a:ext cx="21" cy="24"/>
              </a:xfrm>
              <a:custGeom>
                <a:avLst/>
                <a:gdLst>
                  <a:gd name="T0" fmla="*/ 4 w 8"/>
                  <a:gd name="T1" fmla="*/ 8 h 9"/>
                  <a:gd name="T2" fmla="*/ 8 w 8"/>
                  <a:gd name="T3" fmla="*/ 4 h 9"/>
                  <a:gd name="T4" fmla="*/ 4 w 8"/>
                  <a:gd name="T5" fmla="*/ 0 h 9"/>
                  <a:gd name="T6" fmla="*/ 0 w 8"/>
                  <a:gd name="T7" fmla="*/ 5 h 9"/>
                  <a:gd name="T8" fmla="*/ 4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8"/>
                    </a:moveTo>
                    <a:cubicBezTo>
                      <a:pt x="5" y="9"/>
                      <a:pt x="8" y="6"/>
                      <a:pt x="8" y="4"/>
                    </a:cubicBezTo>
                    <a:cubicBezTo>
                      <a:pt x="7" y="3"/>
                      <a:pt x="5" y="2"/>
                      <a:pt x="4" y="0"/>
                    </a:cubicBezTo>
                    <a:cubicBezTo>
                      <a:pt x="2" y="2"/>
                      <a:pt x="0" y="3"/>
                      <a:pt x="0" y="5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2059">
                <a:extLst>
                  <a:ext uri="{FF2B5EF4-FFF2-40B4-BE49-F238E27FC236}">
                    <a16:creationId xmlns:a16="http://schemas.microsoft.com/office/drawing/2014/main" id="{14CB9419-E54B-4189-BCB0-0277E9038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0" y="1277"/>
                <a:ext cx="24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2" y="7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2060">
                <a:extLst>
                  <a:ext uri="{FF2B5EF4-FFF2-40B4-BE49-F238E27FC236}">
                    <a16:creationId xmlns:a16="http://schemas.microsoft.com/office/drawing/2014/main" id="{08CED7A7-4322-4C57-A9A4-0A12EE3D0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277"/>
                <a:ext cx="26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5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3"/>
                      <a:pt x="6" y="0"/>
                      <a:pt x="5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7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2061">
                <a:extLst>
                  <a:ext uri="{FF2B5EF4-FFF2-40B4-BE49-F238E27FC236}">
                    <a16:creationId xmlns:a16="http://schemas.microsoft.com/office/drawing/2014/main" id="{AE35E4B2-2558-4A0F-80F1-55D8D57D2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8" y="858"/>
                <a:ext cx="23" cy="18"/>
              </a:xfrm>
              <a:custGeom>
                <a:avLst/>
                <a:gdLst>
                  <a:gd name="T0" fmla="*/ 4 w 9"/>
                  <a:gd name="T1" fmla="*/ 7 h 7"/>
                  <a:gd name="T2" fmla="*/ 9 w 9"/>
                  <a:gd name="T3" fmla="*/ 3 h 7"/>
                  <a:gd name="T4" fmla="*/ 5 w 9"/>
                  <a:gd name="T5" fmla="*/ 0 h 7"/>
                  <a:gd name="T6" fmla="*/ 0 w 9"/>
                  <a:gd name="T7" fmla="*/ 3 h 7"/>
                  <a:gd name="T8" fmla="*/ 4 w 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4" y="7"/>
                    </a:moveTo>
                    <a:cubicBezTo>
                      <a:pt x="6" y="7"/>
                      <a:pt x="7" y="5"/>
                      <a:pt x="9" y="3"/>
                    </a:cubicBezTo>
                    <a:cubicBezTo>
                      <a:pt x="7" y="2"/>
                      <a:pt x="6" y="0"/>
                      <a:pt x="5" y="0"/>
                    </a:cubicBezTo>
                    <a:cubicBezTo>
                      <a:pt x="3" y="0"/>
                      <a:pt x="2" y="2"/>
                      <a:pt x="0" y="3"/>
                    </a:cubicBezTo>
                    <a:cubicBezTo>
                      <a:pt x="2" y="5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2062">
                <a:extLst>
                  <a:ext uri="{FF2B5EF4-FFF2-40B4-BE49-F238E27FC236}">
                    <a16:creationId xmlns:a16="http://schemas.microsoft.com/office/drawing/2014/main" id="{87F95A01-7D67-4795-9E8B-D601411C2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855"/>
                <a:ext cx="23" cy="21"/>
              </a:xfrm>
              <a:custGeom>
                <a:avLst/>
                <a:gdLst>
                  <a:gd name="T0" fmla="*/ 9 w 9"/>
                  <a:gd name="T1" fmla="*/ 5 h 8"/>
                  <a:gd name="T2" fmla="*/ 5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9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5"/>
                    </a:moveTo>
                    <a:cubicBezTo>
                      <a:pt x="9" y="3"/>
                      <a:pt x="6" y="0"/>
                      <a:pt x="5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6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2063">
                <a:extLst>
                  <a:ext uri="{FF2B5EF4-FFF2-40B4-BE49-F238E27FC236}">
                    <a16:creationId xmlns:a16="http://schemas.microsoft.com/office/drawing/2014/main" id="{3ECE34BE-63AD-4411-A11D-B2C051337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5" y="858"/>
                <a:ext cx="24" cy="18"/>
              </a:xfrm>
              <a:custGeom>
                <a:avLst/>
                <a:gdLst>
                  <a:gd name="T0" fmla="*/ 5 w 9"/>
                  <a:gd name="T1" fmla="*/ 7 h 7"/>
                  <a:gd name="T2" fmla="*/ 9 w 9"/>
                  <a:gd name="T3" fmla="*/ 3 h 7"/>
                  <a:gd name="T4" fmla="*/ 5 w 9"/>
                  <a:gd name="T5" fmla="*/ 0 h 7"/>
                  <a:gd name="T6" fmla="*/ 0 w 9"/>
                  <a:gd name="T7" fmla="*/ 3 h 7"/>
                  <a:gd name="T8" fmla="*/ 5 w 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5" y="7"/>
                    </a:moveTo>
                    <a:cubicBezTo>
                      <a:pt x="7" y="7"/>
                      <a:pt x="8" y="5"/>
                      <a:pt x="9" y="3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4" y="0"/>
                      <a:pt x="2" y="2"/>
                      <a:pt x="0" y="3"/>
                    </a:cubicBezTo>
                    <a:cubicBezTo>
                      <a:pt x="2" y="5"/>
                      <a:pt x="4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2064">
                <a:extLst>
                  <a:ext uri="{FF2B5EF4-FFF2-40B4-BE49-F238E27FC236}">
                    <a16:creationId xmlns:a16="http://schemas.microsoft.com/office/drawing/2014/main" id="{EAF40C3A-77D3-4E40-8888-12C50EA48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855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5 h 9"/>
                  <a:gd name="T4" fmla="*/ 5 w 8"/>
                  <a:gd name="T5" fmla="*/ 1 h 9"/>
                  <a:gd name="T6" fmla="*/ 1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6" y="7"/>
                      <a:pt x="8" y="6"/>
                      <a:pt x="8" y="5"/>
                    </a:cubicBezTo>
                    <a:cubicBezTo>
                      <a:pt x="8" y="3"/>
                      <a:pt x="6" y="2"/>
                      <a:pt x="5" y="1"/>
                    </a:cubicBezTo>
                    <a:cubicBezTo>
                      <a:pt x="3" y="0"/>
                      <a:pt x="0" y="4"/>
                      <a:pt x="1" y="5"/>
                    </a:cubicBezTo>
                    <a:cubicBezTo>
                      <a:pt x="2" y="6"/>
                      <a:pt x="3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2065">
                <a:extLst>
                  <a:ext uri="{FF2B5EF4-FFF2-40B4-BE49-F238E27FC236}">
                    <a16:creationId xmlns:a16="http://schemas.microsoft.com/office/drawing/2014/main" id="{0FE9E88A-A6FD-482F-AA0F-72EE24A4A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3" y="855"/>
                <a:ext cx="21" cy="23"/>
              </a:xfrm>
              <a:custGeom>
                <a:avLst/>
                <a:gdLst>
                  <a:gd name="T0" fmla="*/ 4 w 8"/>
                  <a:gd name="T1" fmla="*/ 8 h 9"/>
                  <a:gd name="T2" fmla="*/ 8 w 8"/>
                  <a:gd name="T3" fmla="*/ 4 h 9"/>
                  <a:gd name="T4" fmla="*/ 3 w 8"/>
                  <a:gd name="T5" fmla="*/ 0 h 9"/>
                  <a:gd name="T6" fmla="*/ 0 w 8"/>
                  <a:gd name="T7" fmla="*/ 5 h 9"/>
                  <a:gd name="T8" fmla="*/ 4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8"/>
                    </a:moveTo>
                    <a:cubicBezTo>
                      <a:pt x="5" y="9"/>
                      <a:pt x="8" y="5"/>
                      <a:pt x="8" y="4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2" y="2"/>
                      <a:pt x="0" y="3"/>
                      <a:pt x="0" y="5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2066">
                <a:extLst>
                  <a:ext uri="{FF2B5EF4-FFF2-40B4-BE49-F238E27FC236}">
                    <a16:creationId xmlns:a16="http://schemas.microsoft.com/office/drawing/2014/main" id="{4B4C1AE9-F4A2-4CDF-B1B1-D28990777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4" y="855"/>
                <a:ext cx="26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5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3"/>
                      <a:pt x="6" y="0"/>
                      <a:pt x="5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2067">
                <a:extLst>
                  <a:ext uri="{FF2B5EF4-FFF2-40B4-BE49-F238E27FC236}">
                    <a16:creationId xmlns:a16="http://schemas.microsoft.com/office/drawing/2014/main" id="{40C652C7-1821-49F9-9149-20298EB48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1" y="855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2"/>
                      <a:pt x="1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2068">
                <a:extLst>
                  <a:ext uri="{FF2B5EF4-FFF2-40B4-BE49-F238E27FC236}">
                    <a16:creationId xmlns:a16="http://schemas.microsoft.com/office/drawing/2014/main" id="{92BA7DD5-E452-4411-A3CE-4D57C37B5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" y="1700"/>
                <a:ext cx="24" cy="23"/>
              </a:xfrm>
              <a:custGeom>
                <a:avLst/>
                <a:gdLst>
                  <a:gd name="T0" fmla="*/ 8 w 9"/>
                  <a:gd name="T1" fmla="*/ 5 h 9"/>
                  <a:gd name="T2" fmla="*/ 4 w 9"/>
                  <a:gd name="T3" fmla="*/ 1 h 9"/>
                  <a:gd name="T4" fmla="*/ 0 w 9"/>
                  <a:gd name="T5" fmla="*/ 5 h 9"/>
                  <a:gd name="T6" fmla="*/ 5 w 9"/>
                  <a:gd name="T7" fmla="*/ 9 h 9"/>
                  <a:gd name="T8" fmla="*/ 8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4"/>
                      <a:pt x="0" y="5"/>
                    </a:cubicBezTo>
                    <a:cubicBezTo>
                      <a:pt x="2" y="7"/>
                      <a:pt x="3" y="9"/>
                      <a:pt x="5" y="9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2069">
                <a:extLst>
                  <a:ext uri="{FF2B5EF4-FFF2-40B4-BE49-F238E27FC236}">
                    <a16:creationId xmlns:a16="http://schemas.microsoft.com/office/drawing/2014/main" id="{8A7CE6F6-8146-4619-8E2B-B3D329F09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" y="1702"/>
                <a:ext cx="23" cy="21"/>
              </a:xfrm>
              <a:custGeom>
                <a:avLst/>
                <a:gdLst>
                  <a:gd name="T0" fmla="*/ 4 w 9"/>
                  <a:gd name="T1" fmla="*/ 8 h 8"/>
                  <a:gd name="T2" fmla="*/ 9 w 9"/>
                  <a:gd name="T3" fmla="*/ 4 h 8"/>
                  <a:gd name="T4" fmla="*/ 5 w 9"/>
                  <a:gd name="T5" fmla="*/ 0 h 8"/>
                  <a:gd name="T6" fmla="*/ 0 w 9"/>
                  <a:gd name="T7" fmla="*/ 4 h 8"/>
                  <a:gd name="T8" fmla="*/ 4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cubicBezTo>
                      <a:pt x="6" y="8"/>
                      <a:pt x="9" y="5"/>
                      <a:pt x="9" y="4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3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2070">
                <a:extLst>
                  <a:ext uri="{FF2B5EF4-FFF2-40B4-BE49-F238E27FC236}">
                    <a16:creationId xmlns:a16="http://schemas.microsoft.com/office/drawing/2014/main" id="{D9A0CAD5-E42B-42F0-8220-C3CE629DB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" y="1700"/>
                <a:ext cx="23" cy="23"/>
              </a:xfrm>
              <a:custGeom>
                <a:avLst/>
                <a:gdLst>
                  <a:gd name="T0" fmla="*/ 9 w 9"/>
                  <a:gd name="T1" fmla="*/ 5 h 9"/>
                  <a:gd name="T2" fmla="*/ 5 w 9"/>
                  <a:gd name="T3" fmla="*/ 1 h 9"/>
                  <a:gd name="T4" fmla="*/ 0 w 9"/>
                  <a:gd name="T5" fmla="*/ 5 h 9"/>
                  <a:gd name="T6" fmla="*/ 5 w 9"/>
                  <a:gd name="T7" fmla="*/ 9 h 9"/>
                  <a:gd name="T8" fmla="*/ 9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5"/>
                    </a:moveTo>
                    <a:cubicBezTo>
                      <a:pt x="9" y="3"/>
                      <a:pt x="6" y="0"/>
                      <a:pt x="5" y="1"/>
                    </a:cubicBezTo>
                    <a:cubicBezTo>
                      <a:pt x="3" y="2"/>
                      <a:pt x="2" y="4"/>
                      <a:pt x="0" y="5"/>
                    </a:cubicBezTo>
                    <a:cubicBezTo>
                      <a:pt x="2" y="7"/>
                      <a:pt x="4" y="9"/>
                      <a:pt x="5" y="9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2071">
                <a:extLst>
                  <a:ext uri="{FF2B5EF4-FFF2-40B4-BE49-F238E27FC236}">
                    <a16:creationId xmlns:a16="http://schemas.microsoft.com/office/drawing/2014/main" id="{29DE6A7B-7459-4F8C-9BD5-8D0D5E3F88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" y="1702"/>
                <a:ext cx="23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4 h 8"/>
                  <a:gd name="T4" fmla="*/ 5 w 9"/>
                  <a:gd name="T5" fmla="*/ 0 h 8"/>
                  <a:gd name="T6" fmla="*/ 0 w 9"/>
                  <a:gd name="T7" fmla="*/ 4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7" y="7"/>
                      <a:pt x="8" y="5"/>
                      <a:pt x="9" y="4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4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2072">
                <a:extLst>
                  <a:ext uri="{FF2B5EF4-FFF2-40B4-BE49-F238E27FC236}">
                    <a16:creationId xmlns:a16="http://schemas.microsoft.com/office/drawing/2014/main" id="{B35CB3A7-7391-4FD1-8EFC-70551185E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2" y="855"/>
                <a:ext cx="21" cy="21"/>
              </a:xfrm>
              <a:custGeom>
                <a:avLst/>
                <a:gdLst>
                  <a:gd name="T0" fmla="*/ 5 w 8"/>
                  <a:gd name="T1" fmla="*/ 8 h 8"/>
                  <a:gd name="T2" fmla="*/ 8 w 8"/>
                  <a:gd name="T3" fmla="*/ 4 h 8"/>
                  <a:gd name="T4" fmla="*/ 4 w 8"/>
                  <a:gd name="T5" fmla="*/ 0 h 8"/>
                  <a:gd name="T6" fmla="*/ 1 w 8"/>
                  <a:gd name="T7" fmla="*/ 4 h 8"/>
                  <a:gd name="T8" fmla="*/ 5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5" y="8"/>
                    </a:moveTo>
                    <a:cubicBezTo>
                      <a:pt x="6" y="7"/>
                      <a:pt x="8" y="6"/>
                      <a:pt x="8" y="4"/>
                    </a:cubicBezTo>
                    <a:cubicBezTo>
                      <a:pt x="8" y="3"/>
                      <a:pt x="6" y="2"/>
                      <a:pt x="4" y="0"/>
                    </a:cubicBezTo>
                    <a:cubicBezTo>
                      <a:pt x="3" y="2"/>
                      <a:pt x="0" y="3"/>
                      <a:pt x="1" y="4"/>
                    </a:cubicBezTo>
                    <a:cubicBezTo>
                      <a:pt x="1" y="6"/>
                      <a:pt x="3" y="7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2073">
                <a:extLst>
                  <a:ext uri="{FF2B5EF4-FFF2-40B4-BE49-F238E27FC236}">
                    <a16:creationId xmlns:a16="http://schemas.microsoft.com/office/drawing/2014/main" id="{F5E1717C-4408-4CA8-AF44-3F78E8587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" y="1912"/>
                <a:ext cx="23" cy="19"/>
              </a:xfrm>
              <a:custGeom>
                <a:avLst/>
                <a:gdLst>
                  <a:gd name="T0" fmla="*/ 5 w 9"/>
                  <a:gd name="T1" fmla="*/ 0 h 7"/>
                  <a:gd name="T2" fmla="*/ 2 w 9"/>
                  <a:gd name="T3" fmla="*/ 3 h 7"/>
                  <a:gd name="T4" fmla="*/ 4 w 9"/>
                  <a:gd name="T5" fmla="*/ 7 h 7"/>
                  <a:gd name="T6" fmla="*/ 8 w 9"/>
                  <a:gd name="T7" fmla="*/ 5 h 7"/>
                  <a:gd name="T8" fmla="*/ 5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5" y="0"/>
                    </a:moveTo>
                    <a:cubicBezTo>
                      <a:pt x="3" y="0"/>
                      <a:pt x="1" y="0"/>
                      <a:pt x="2" y="3"/>
                    </a:cubicBezTo>
                    <a:cubicBezTo>
                      <a:pt x="3" y="4"/>
                      <a:pt x="0" y="7"/>
                      <a:pt x="4" y="7"/>
                    </a:cubicBezTo>
                    <a:cubicBezTo>
                      <a:pt x="6" y="7"/>
                      <a:pt x="8" y="7"/>
                      <a:pt x="8" y="5"/>
                    </a:cubicBezTo>
                    <a:cubicBezTo>
                      <a:pt x="7" y="3"/>
                      <a:pt x="9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2074">
                <a:extLst>
                  <a:ext uri="{FF2B5EF4-FFF2-40B4-BE49-F238E27FC236}">
                    <a16:creationId xmlns:a16="http://schemas.microsoft.com/office/drawing/2014/main" id="{9B3E15E4-30B2-437B-A262-577DCDF50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" y="1596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2075">
                <a:extLst>
                  <a:ext uri="{FF2B5EF4-FFF2-40B4-BE49-F238E27FC236}">
                    <a16:creationId xmlns:a16="http://schemas.microsoft.com/office/drawing/2014/main" id="{95C1CFD2-134F-47C0-A758-D3AF90F40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" y="1596"/>
                <a:ext cx="26" cy="21"/>
              </a:xfrm>
              <a:custGeom>
                <a:avLst/>
                <a:gdLst>
                  <a:gd name="T0" fmla="*/ 5 w 10"/>
                  <a:gd name="T1" fmla="*/ 1 h 8"/>
                  <a:gd name="T2" fmla="*/ 0 w 10"/>
                  <a:gd name="T3" fmla="*/ 5 h 8"/>
                  <a:gd name="T4" fmla="*/ 5 w 10"/>
                  <a:gd name="T5" fmla="*/ 8 h 8"/>
                  <a:gd name="T6" fmla="*/ 9 w 10"/>
                  <a:gd name="T7" fmla="*/ 5 h 8"/>
                  <a:gd name="T8" fmla="*/ 5 w 10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5" y="1"/>
                    </a:moveTo>
                    <a:cubicBezTo>
                      <a:pt x="3" y="2"/>
                      <a:pt x="2" y="3"/>
                      <a:pt x="0" y="5"/>
                    </a:cubicBezTo>
                    <a:cubicBezTo>
                      <a:pt x="3" y="6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ubicBezTo>
                      <a:pt x="10" y="3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2076">
                <a:extLst>
                  <a:ext uri="{FF2B5EF4-FFF2-40B4-BE49-F238E27FC236}">
                    <a16:creationId xmlns:a16="http://schemas.microsoft.com/office/drawing/2014/main" id="{432089E1-47C8-4A70-BBF7-8FD80AAF9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" y="1599"/>
                <a:ext cx="21" cy="23"/>
              </a:xfrm>
              <a:custGeom>
                <a:avLst/>
                <a:gdLst>
                  <a:gd name="T0" fmla="*/ 8 w 8"/>
                  <a:gd name="T1" fmla="*/ 4 h 9"/>
                  <a:gd name="T2" fmla="*/ 5 w 8"/>
                  <a:gd name="T3" fmla="*/ 0 h 9"/>
                  <a:gd name="T4" fmla="*/ 1 w 8"/>
                  <a:gd name="T5" fmla="*/ 4 h 9"/>
                  <a:gd name="T6" fmla="*/ 4 w 8"/>
                  <a:gd name="T7" fmla="*/ 9 h 9"/>
                  <a:gd name="T8" fmla="*/ 8 w 8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4"/>
                    </a:moveTo>
                    <a:cubicBezTo>
                      <a:pt x="8" y="2"/>
                      <a:pt x="6" y="1"/>
                      <a:pt x="5" y="0"/>
                    </a:cubicBezTo>
                    <a:cubicBezTo>
                      <a:pt x="3" y="1"/>
                      <a:pt x="1" y="2"/>
                      <a:pt x="1" y="4"/>
                    </a:cubicBezTo>
                    <a:cubicBezTo>
                      <a:pt x="0" y="5"/>
                      <a:pt x="3" y="7"/>
                      <a:pt x="4" y="9"/>
                    </a:cubicBezTo>
                    <a:cubicBezTo>
                      <a:pt x="6" y="7"/>
                      <a:pt x="8" y="5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2077">
                <a:extLst>
                  <a:ext uri="{FF2B5EF4-FFF2-40B4-BE49-F238E27FC236}">
                    <a16:creationId xmlns:a16="http://schemas.microsoft.com/office/drawing/2014/main" id="{F130F56C-4696-4491-8697-A6E85028A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" y="1596"/>
                <a:ext cx="23" cy="21"/>
              </a:xfrm>
              <a:custGeom>
                <a:avLst/>
                <a:gdLst>
                  <a:gd name="T0" fmla="*/ 9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9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5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6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2078">
                <a:extLst>
                  <a:ext uri="{FF2B5EF4-FFF2-40B4-BE49-F238E27FC236}">
                    <a16:creationId xmlns:a16="http://schemas.microsoft.com/office/drawing/2014/main" id="{37A98DB7-2177-452D-B348-3934ADFBC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" y="855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4 h 9"/>
                  <a:gd name="T4" fmla="*/ 5 w 8"/>
                  <a:gd name="T5" fmla="*/ 1 h 9"/>
                  <a:gd name="T6" fmla="*/ 1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6" y="7"/>
                      <a:pt x="8" y="6"/>
                      <a:pt x="8" y="4"/>
                    </a:cubicBezTo>
                    <a:cubicBezTo>
                      <a:pt x="8" y="3"/>
                      <a:pt x="6" y="1"/>
                      <a:pt x="5" y="1"/>
                    </a:cubicBezTo>
                    <a:cubicBezTo>
                      <a:pt x="3" y="0"/>
                      <a:pt x="0" y="4"/>
                      <a:pt x="1" y="5"/>
                    </a:cubicBezTo>
                    <a:cubicBezTo>
                      <a:pt x="2" y="7"/>
                      <a:pt x="3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2079">
                <a:extLst>
                  <a:ext uri="{FF2B5EF4-FFF2-40B4-BE49-F238E27FC236}">
                    <a16:creationId xmlns:a16="http://schemas.microsoft.com/office/drawing/2014/main" id="{753E38CD-52DE-47B0-81CA-D738F71D0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8" y="855"/>
                <a:ext cx="18" cy="21"/>
              </a:xfrm>
              <a:custGeom>
                <a:avLst/>
                <a:gdLst>
                  <a:gd name="T0" fmla="*/ 4 w 7"/>
                  <a:gd name="T1" fmla="*/ 8 h 8"/>
                  <a:gd name="T2" fmla="*/ 7 w 7"/>
                  <a:gd name="T3" fmla="*/ 4 h 8"/>
                  <a:gd name="T4" fmla="*/ 4 w 7"/>
                  <a:gd name="T5" fmla="*/ 0 h 8"/>
                  <a:gd name="T6" fmla="*/ 0 w 7"/>
                  <a:gd name="T7" fmla="*/ 4 h 8"/>
                  <a:gd name="T8" fmla="*/ 4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4" y="8"/>
                    </a:moveTo>
                    <a:cubicBezTo>
                      <a:pt x="5" y="7"/>
                      <a:pt x="7" y="6"/>
                      <a:pt x="7" y="4"/>
                    </a:cubicBezTo>
                    <a:cubicBezTo>
                      <a:pt x="7" y="3"/>
                      <a:pt x="6" y="2"/>
                      <a:pt x="4" y="0"/>
                    </a:cubicBezTo>
                    <a:cubicBezTo>
                      <a:pt x="2" y="2"/>
                      <a:pt x="0" y="3"/>
                      <a:pt x="0" y="4"/>
                    </a:cubicBezTo>
                    <a:cubicBezTo>
                      <a:pt x="1" y="6"/>
                      <a:pt x="3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2080">
                <a:extLst>
                  <a:ext uri="{FF2B5EF4-FFF2-40B4-BE49-F238E27FC236}">
                    <a16:creationId xmlns:a16="http://schemas.microsoft.com/office/drawing/2014/main" id="{40E1CB44-A17C-44CD-89F8-5B8F13928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" y="858"/>
                <a:ext cx="23" cy="18"/>
              </a:xfrm>
              <a:custGeom>
                <a:avLst/>
                <a:gdLst>
                  <a:gd name="T0" fmla="*/ 9 w 9"/>
                  <a:gd name="T1" fmla="*/ 4 h 7"/>
                  <a:gd name="T2" fmla="*/ 5 w 9"/>
                  <a:gd name="T3" fmla="*/ 0 h 7"/>
                  <a:gd name="T4" fmla="*/ 0 w 9"/>
                  <a:gd name="T5" fmla="*/ 4 h 7"/>
                  <a:gd name="T6" fmla="*/ 5 w 9"/>
                  <a:gd name="T7" fmla="*/ 7 h 7"/>
                  <a:gd name="T8" fmla="*/ 9 w 9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4"/>
                    </a:moveTo>
                    <a:cubicBezTo>
                      <a:pt x="8" y="3"/>
                      <a:pt x="6" y="1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4" y="7"/>
                      <a:pt x="5" y="7"/>
                    </a:cubicBezTo>
                    <a:cubicBezTo>
                      <a:pt x="6" y="7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2081">
                <a:extLst>
                  <a:ext uri="{FF2B5EF4-FFF2-40B4-BE49-F238E27FC236}">
                    <a16:creationId xmlns:a16="http://schemas.microsoft.com/office/drawing/2014/main" id="{406FCA49-2CE6-4708-BF7E-6A0D743C0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0" y="1277"/>
                <a:ext cx="24" cy="21"/>
              </a:xfrm>
              <a:custGeom>
                <a:avLst/>
                <a:gdLst>
                  <a:gd name="T0" fmla="*/ 9 w 9"/>
                  <a:gd name="T1" fmla="*/ 5 h 8"/>
                  <a:gd name="T2" fmla="*/ 5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9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5"/>
                    </a:moveTo>
                    <a:cubicBezTo>
                      <a:pt x="9" y="4"/>
                      <a:pt x="6" y="0"/>
                      <a:pt x="5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7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2082">
                <a:extLst>
                  <a:ext uri="{FF2B5EF4-FFF2-40B4-BE49-F238E27FC236}">
                    <a16:creationId xmlns:a16="http://schemas.microsoft.com/office/drawing/2014/main" id="{D9CEE47A-04A5-419A-8253-8DF6F097A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7" y="1277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3" y="2"/>
                      <a:pt x="1" y="3"/>
                      <a:pt x="0" y="5"/>
                    </a:cubicBezTo>
                    <a:cubicBezTo>
                      <a:pt x="2" y="7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2083">
                <a:extLst>
                  <a:ext uri="{FF2B5EF4-FFF2-40B4-BE49-F238E27FC236}">
                    <a16:creationId xmlns:a16="http://schemas.microsoft.com/office/drawing/2014/main" id="{BA3559D2-6CE0-41C5-8A51-450813B8A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5" y="1277"/>
                <a:ext cx="26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5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4"/>
                      <a:pt x="7" y="0"/>
                      <a:pt x="5" y="1"/>
                    </a:cubicBezTo>
                    <a:cubicBezTo>
                      <a:pt x="4" y="2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7" y="8"/>
                      <a:pt x="8" y="7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2084">
                <a:extLst>
                  <a:ext uri="{FF2B5EF4-FFF2-40B4-BE49-F238E27FC236}">
                    <a16:creationId xmlns:a16="http://schemas.microsoft.com/office/drawing/2014/main" id="{909D9F55-8D75-4119-B91B-417ABDC15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" y="1277"/>
                <a:ext cx="24" cy="21"/>
              </a:xfrm>
              <a:custGeom>
                <a:avLst/>
                <a:gdLst>
                  <a:gd name="T0" fmla="*/ 9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9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5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7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2085">
                <a:extLst>
                  <a:ext uri="{FF2B5EF4-FFF2-40B4-BE49-F238E27FC236}">
                    <a16:creationId xmlns:a16="http://schemas.microsoft.com/office/drawing/2014/main" id="{14FCF9BC-0370-45E2-9E35-E87459829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1277"/>
                <a:ext cx="18" cy="24"/>
              </a:xfrm>
              <a:custGeom>
                <a:avLst/>
                <a:gdLst>
                  <a:gd name="T0" fmla="*/ 4 w 7"/>
                  <a:gd name="T1" fmla="*/ 9 h 9"/>
                  <a:gd name="T2" fmla="*/ 7 w 7"/>
                  <a:gd name="T3" fmla="*/ 5 h 9"/>
                  <a:gd name="T4" fmla="*/ 4 w 7"/>
                  <a:gd name="T5" fmla="*/ 0 h 9"/>
                  <a:gd name="T6" fmla="*/ 0 w 7"/>
                  <a:gd name="T7" fmla="*/ 4 h 9"/>
                  <a:gd name="T8" fmla="*/ 4 w 7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4" y="9"/>
                    </a:moveTo>
                    <a:cubicBezTo>
                      <a:pt x="5" y="7"/>
                      <a:pt x="7" y="6"/>
                      <a:pt x="7" y="5"/>
                    </a:cubicBezTo>
                    <a:cubicBezTo>
                      <a:pt x="7" y="3"/>
                      <a:pt x="5" y="2"/>
                      <a:pt x="4" y="0"/>
                    </a:cubicBezTo>
                    <a:cubicBezTo>
                      <a:pt x="2" y="2"/>
                      <a:pt x="0" y="3"/>
                      <a:pt x="0" y="4"/>
                    </a:cubicBezTo>
                    <a:cubicBezTo>
                      <a:pt x="1" y="6"/>
                      <a:pt x="3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2086">
                <a:extLst>
                  <a:ext uri="{FF2B5EF4-FFF2-40B4-BE49-F238E27FC236}">
                    <a16:creationId xmlns:a16="http://schemas.microsoft.com/office/drawing/2014/main" id="{2B96AF4E-7421-463B-8025-49BEAD3D94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" y="1277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2" y="7"/>
                      <a:pt x="3" y="8"/>
                      <a:pt x="5" y="8"/>
                    </a:cubicBezTo>
                    <a:cubicBezTo>
                      <a:pt x="6" y="8"/>
                      <a:pt x="7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2087">
                <a:extLst>
                  <a:ext uri="{FF2B5EF4-FFF2-40B4-BE49-F238E27FC236}">
                    <a16:creationId xmlns:a16="http://schemas.microsoft.com/office/drawing/2014/main" id="{3E3481C4-B6AF-45F9-848B-A2542C9D8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9" y="1280"/>
                <a:ext cx="23" cy="18"/>
              </a:xfrm>
              <a:custGeom>
                <a:avLst/>
                <a:gdLst>
                  <a:gd name="T0" fmla="*/ 9 w 9"/>
                  <a:gd name="T1" fmla="*/ 4 h 7"/>
                  <a:gd name="T2" fmla="*/ 4 w 9"/>
                  <a:gd name="T3" fmla="*/ 0 h 7"/>
                  <a:gd name="T4" fmla="*/ 0 w 9"/>
                  <a:gd name="T5" fmla="*/ 4 h 7"/>
                  <a:gd name="T6" fmla="*/ 5 w 9"/>
                  <a:gd name="T7" fmla="*/ 7 h 7"/>
                  <a:gd name="T8" fmla="*/ 9 w 9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4"/>
                    </a:moveTo>
                    <a:cubicBezTo>
                      <a:pt x="7" y="3"/>
                      <a:pt x="6" y="1"/>
                      <a:pt x="4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3" y="7"/>
                      <a:pt x="5" y="7"/>
                    </a:cubicBezTo>
                    <a:cubicBezTo>
                      <a:pt x="6" y="7"/>
                      <a:pt x="7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2088">
                <a:extLst>
                  <a:ext uri="{FF2B5EF4-FFF2-40B4-BE49-F238E27FC236}">
                    <a16:creationId xmlns:a16="http://schemas.microsoft.com/office/drawing/2014/main" id="{BD18C61C-4FF4-491A-A785-9A52951111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" y="1277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2" y="7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2089">
                <a:extLst>
                  <a:ext uri="{FF2B5EF4-FFF2-40B4-BE49-F238E27FC236}">
                    <a16:creationId xmlns:a16="http://schemas.microsoft.com/office/drawing/2014/main" id="{9835A0DA-0A35-4428-9823-77CDF741B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9" y="1277"/>
                <a:ext cx="26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5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3"/>
                      <a:pt x="6" y="0"/>
                      <a:pt x="5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7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2090">
                <a:extLst>
                  <a:ext uri="{FF2B5EF4-FFF2-40B4-BE49-F238E27FC236}">
                    <a16:creationId xmlns:a16="http://schemas.microsoft.com/office/drawing/2014/main" id="{0EEE2C1B-1F41-4A09-A9E2-D8438C341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" y="1280"/>
                <a:ext cx="23" cy="18"/>
              </a:xfrm>
              <a:custGeom>
                <a:avLst/>
                <a:gdLst>
                  <a:gd name="T0" fmla="*/ 9 w 9"/>
                  <a:gd name="T1" fmla="*/ 4 h 7"/>
                  <a:gd name="T2" fmla="*/ 4 w 9"/>
                  <a:gd name="T3" fmla="*/ 0 h 7"/>
                  <a:gd name="T4" fmla="*/ 0 w 9"/>
                  <a:gd name="T5" fmla="*/ 4 h 7"/>
                  <a:gd name="T6" fmla="*/ 5 w 9"/>
                  <a:gd name="T7" fmla="*/ 7 h 7"/>
                  <a:gd name="T8" fmla="*/ 9 w 9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4"/>
                    </a:moveTo>
                    <a:cubicBezTo>
                      <a:pt x="7" y="3"/>
                      <a:pt x="6" y="1"/>
                      <a:pt x="4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3" y="7"/>
                      <a:pt x="5" y="7"/>
                    </a:cubicBezTo>
                    <a:cubicBezTo>
                      <a:pt x="6" y="7"/>
                      <a:pt x="7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2091">
                <a:extLst>
                  <a:ext uri="{FF2B5EF4-FFF2-40B4-BE49-F238E27FC236}">
                    <a16:creationId xmlns:a16="http://schemas.microsoft.com/office/drawing/2014/main" id="{A0A5307F-A916-4794-B14A-C032C1659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" y="1277"/>
                <a:ext cx="25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5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4"/>
                      <a:pt x="7" y="0"/>
                      <a:pt x="5" y="1"/>
                    </a:cubicBezTo>
                    <a:cubicBezTo>
                      <a:pt x="4" y="2"/>
                      <a:pt x="3" y="3"/>
                      <a:pt x="0" y="5"/>
                    </a:cubicBezTo>
                    <a:cubicBezTo>
                      <a:pt x="3" y="6"/>
                      <a:pt x="4" y="8"/>
                      <a:pt x="5" y="8"/>
                    </a:cubicBezTo>
                    <a:cubicBezTo>
                      <a:pt x="7" y="8"/>
                      <a:pt x="8" y="7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2092">
                <a:extLst>
                  <a:ext uri="{FF2B5EF4-FFF2-40B4-BE49-F238E27FC236}">
                    <a16:creationId xmlns:a16="http://schemas.microsoft.com/office/drawing/2014/main" id="{ADF808AB-EBFD-40DA-AB2B-E7CF4C045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3" y="855"/>
                <a:ext cx="26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5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4"/>
                      <a:pt x="7" y="0"/>
                      <a:pt x="5" y="1"/>
                    </a:cubicBezTo>
                    <a:cubicBezTo>
                      <a:pt x="4" y="1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2093">
                <a:extLst>
                  <a:ext uri="{FF2B5EF4-FFF2-40B4-BE49-F238E27FC236}">
                    <a16:creationId xmlns:a16="http://schemas.microsoft.com/office/drawing/2014/main" id="{3FD1F5B5-EF73-4F2C-A8E1-16BD10C29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" y="858"/>
                <a:ext cx="23" cy="18"/>
              </a:xfrm>
              <a:custGeom>
                <a:avLst/>
                <a:gdLst>
                  <a:gd name="T0" fmla="*/ 4 w 9"/>
                  <a:gd name="T1" fmla="*/ 7 h 7"/>
                  <a:gd name="T2" fmla="*/ 9 w 9"/>
                  <a:gd name="T3" fmla="*/ 3 h 7"/>
                  <a:gd name="T4" fmla="*/ 5 w 9"/>
                  <a:gd name="T5" fmla="*/ 0 h 7"/>
                  <a:gd name="T6" fmla="*/ 0 w 9"/>
                  <a:gd name="T7" fmla="*/ 3 h 7"/>
                  <a:gd name="T8" fmla="*/ 4 w 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4" y="7"/>
                    </a:moveTo>
                    <a:cubicBezTo>
                      <a:pt x="6" y="7"/>
                      <a:pt x="7" y="5"/>
                      <a:pt x="9" y="3"/>
                    </a:cubicBezTo>
                    <a:cubicBezTo>
                      <a:pt x="7" y="2"/>
                      <a:pt x="6" y="0"/>
                      <a:pt x="5" y="0"/>
                    </a:cubicBezTo>
                    <a:cubicBezTo>
                      <a:pt x="3" y="0"/>
                      <a:pt x="2" y="2"/>
                      <a:pt x="0" y="3"/>
                    </a:cubicBezTo>
                    <a:cubicBezTo>
                      <a:pt x="2" y="5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2094">
                <a:extLst>
                  <a:ext uri="{FF2B5EF4-FFF2-40B4-BE49-F238E27FC236}">
                    <a16:creationId xmlns:a16="http://schemas.microsoft.com/office/drawing/2014/main" id="{02AE9A61-B73B-4149-BAA4-978CEAF526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5" y="855"/>
                <a:ext cx="21" cy="23"/>
              </a:xfrm>
              <a:custGeom>
                <a:avLst/>
                <a:gdLst>
                  <a:gd name="T0" fmla="*/ 4 w 8"/>
                  <a:gd name="T1" fmla="*/ 9 h 9"/>
                  <a:gd name="T2" fmla="*/ 8 w 8"/>
                  <a:gd name="T3" fmla="*/ 5 h 9"/>
                  <a:gd name="T4" fmla="*/ 4 w 8"/>
                  <a:gd name="T5" fmla="*/ 1 h 9"/>
                  <a:gd name="T6" fmla="*/ 0 w 8"/>
                  <a:gd name="T7" fmla="*/ 5 h 9"/>
                  <a:gd name="T8" fmla="*/ 4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9"/>
                    </a:moveTo>
                    <a:cubicBezTo>
                      <a:pt x="6" y="7"/>
                      <a:pt x="8" y="6"/>
                      <a:pt x="8" y="5"/>
                    </a:cubicBezTo>
                    <a:cubicBezTo>
                      <a:pt x="8" y="3"/>
                      <a:pt x="6" y="2"/>
                      <a:pt x="4" y="1"/>
                    </a:cubicBezTo>
                    <a:cubicBezTo>
                      <a:pt x="3" y="0"/>
                      <a:pt x="0" y="4"/>
                      <a:pt x="0" y="5"/>
                    </a:cubicBezTo>
                    <a:cubicBezTo>
                      <a:pt x="1" y="6"/>
                      <a:pt x="3" y="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2095">
                <a:extLst>
                  <a:ext uri="{FF2B5EF4-FFF2-40B4-BE49-F238E27FC236}">
                    <a16:creationId xmlns:a16="http://schemas.microsoft.com/office/drawing/2014/main" id="{CD0CC81E-B0D0-48C6-A417-2647DA363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7" y="855"/>
                <a:ext cx="21" cy="23"/>
              </a:xfrm>
              <a:custGeom>
                <a:avLst/>
                <a:gdLst>
                  <a:gd name="T0" fmla="*/ 3 w 8"/>
                  <a:gd name="T1" fmla="*/ 8 h 9"/>
                  <a:gd name="T2" fmla="*/ 7 w 8"/>
                  <a:gd name="T3" fmla="*/ 4 h 9"/>
                  <a:gd name="T4" fmla="*/ 3 w 8"/>
                  <a:gd name="T5" fmla="*/ 0 h 9"/>
                  <a:gd name="T6" fmla="*/ 0 w 8"/>
                  <a:gd name="T7" fmla="*/ 5 h 9"/>
                  <a:gd name="T8" fmla="*/ 3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8"/>
                    </a:moveTo>
                    <a:cubicBezTo>
                      <a:pt x="5" y="9"/>
                      <a:pt x="8" y="5"/>
                      <a:pt x="7" y="4"/>
                    </a:cubicBezTo>
                    <a:cubicBezTo>
                      <a:pt x="6" y="2"/>
                      <a:pt x="5" y="1"/>
                      <a:pt x="3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2096">
                <a:extLst>
                  <a:ext uri="{FF2B5EF4-FFF2-40B4-BE49-F238E27FC236}">
                    <a16:creationId xmlns:a16="http://schemas.microsoft.com/office/drawing/2014/main" id="{821AA1E5-8C7B-41DB-A711-3122BECD7E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8" y="858"/>
                <a:ext cx="21" cy="18"/>
              </a:xfrm>
              <a:custGeom>
                <a:avLst/>
                <a:gdLst>
                  <a:gd name="T0" fmla="*/ 4 w 8"/>
                  <a:gd name="T1" fmla="*/ 7 h 7"/>
                  <a:gd name="T2" fmla="*/ 8 w 8"/>
                  <a:gd name="T3" fmla="*/ 3 h 7"/>
                  <a:gd name="T4" fmla="*/ 5 w 8"/>
                  <a:gd name="T5" fmla="*/ 0 h 7"/>
                  <a:gd name="T6" fmla="*/ 0 w 8"/>
                  <a:gd name="T7" fmla="*/ 3 h 7"/>
                  <a:gd name="T8" fmla="*/ 4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4" y="7"/>
                    </a:moveTo>
                    <a:cubicBezTo>
                      <a:pt x="6" y="7"/>
                      <a:pt x="7" y="5"/>
                      <a:pt x="8" y="3"/>
                    </a:cubicBezTo>
                    <a:cubicBezTo>
                      <a:pt x="7" y="2"/>
                      <a:pt x="6" y="0"/>
                      <a:pt x="5" y="0"/>
                    </a:cubicBezTo>
                    <a:cubicBezTo>
                      <a:pt x="3" y="0"/>
                      <a:pt x="2" y="2"/>
                      <a:pt x="0" y="3"/>
                    </a:cubicBezTo>
                    <a:cubicBezTo>
                      <a:pt x="2" y="5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2097">
                <a:extLst>
                  <a:ext uri="{FF2B5EF4-FFF2-40B4-BE49-F238E27FC236}">
                    <a16:creationId xmlns:a16="http://schemas.microsoft.com/office/drawing/2014/main" id="{8FAAAF45-3A4C-4D00-8E57-738412B10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2" y="855"/>
                <a:ext cx="23" cy="23"/>
              </a:xfrm>
              <a:custGeom>
                <a:avLst/>
                <a:gdLst>
                  <a:gd name="T0" fmla="*/ 5 w 9"/>
                  <a:gd name="T1" fmla="*/ 9 h 9"/>
                  <a:gd name="T2" fmla="*/ 9 w 9"/>
                  <a:gd name="T3" fmla="*/ 5 h 9"/>
                  <a:gd name="T4" fmla="*/ 5 w 9"/>
                  <a:gd name="T5" fmla="*/ 1 h 9"/>
                  <a:gd name="T6" fmla="*/ 1 w 9"/>
                  <a:gd name="T7" fmla="*/ 5 h 9"/>
                  <a:gd name="T8" fmla="*/ 5 w 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7" y="7"/>
                      <a:pt x="9" y="6"/>
                      <a:pt x="9" y="5"/>
                    </a:cubicBezTo>
                    <a:cubicBezTo>
                      <a:pt x="8" y="3"/>
                      <a:pt x="7" y="2"/>
                      <a:pt x="5" y="1"/>
                    </a:cubicBezTo>
                    <a:cubicBezTo>
                      <a:pt x="4" y="0"/>
                      <a:pt x="0" y="4"/>
                      <a:pt x="1" y="5"/>
                    </a:cubicBezTo>
                    <a:cubicBezTo>
                      <a:pt x="2" y="6"/>
                      <a:pt x="3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2098">
                <a:extLst>
                  <a:ext uri="{FF2B5EF4-FFF2-40B4-BE49-F238E27FC236}">
                    <a16:creationId xmlns:a16="http://schemas.microsoft.com/office/drawing/2014/main" id="{8D001BE9-6B74-48AA-8736-E53A181C7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5" y="855"/>
                <a:ext cx="26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5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3"/>
                      <a:pt x="6" y="0"/>
                      <a:pt x="5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3" y="6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2099">
                <a:extLst>
                  <a:ext uri="{FF2B5EF4-FFF2-40B4-BE49-F238E27FC236}">
                    <a16:creationId xmlns:a16="http://schemas.microsoft.com/office/drawing/2014/main" id="{47BB3C28-DEF6-437A-AB1F-F3DBAC088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2" y="855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2100">
                <a:extLst>
                  <a:ext uri="{FF2B5EF4-FFF2-40B4-BE49-F238E27FC236}">
                    <a16:creationId xmlns:a16="http://schemas.microsoft.com/office/drawing/2014/main" id="{6DB4188A-F1C8-4624-9ABF-ED8DF4375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3" y="858"/>
                <a:ext cx="18" cy="23"/>
              </a:xfrm>
              <a:custGeom>
                <a:avLst/>
                <a:gdLst>
                  <a:gd name="T0" fmla="*/ 7 w 7"/>
                  <a:gd name="T1" fmla="*/ 4 h 9"/>
                  <a:gd name="T2" fmla="*/ 4 w 7"/>
                  <a:gd name="T3" fmla="*/ 0 h 9"/>
                  <a:gd name="T4" fmla="*/ 0 w 7"/>
                  <a:gd name="T5" fmla="*/ 4 h 9"/>
                  <a:gd name="T6" fmla="*/ 4 w 7"/>
                  <a:gd name="T7" fmla="*/ 9 h 9"/>
                  <a:gd name="T8" fmla="*/ 7 w 7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4"/>
                    </a:moveTo>
                    <a:cubicBezTo>
                      <a:pt x="7" y="2"/>
                      <a:pt x="5" y="1"/>
                      <a:pt x="4" y="0"/>
                    </a:cubicBezTo>
                    <a:cubicBezTo>
                      <a:pt x="3" y="1"/>
                      <a:pt x="1" y="2"/>
                      <a:pt x="0" y="4"/>
                    </a:cubicBezTo>
                    <a:cubicBezTo>
                      <a:pt x="0" y="5"/>
                      <a:pt x="2" y="7"/>
                      <a:pt x="4" y="9"/>
                    </a:cubicBezTo>
                    <a:cubicBezTo>
                      <a:pt x="6" y="6"/>
                      <a:pt x="7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2101">
                <a:extLst>
                  <a:ext uri="{FF2B5EF4-FFF2-40B4-BE49-F238E27FC236}">
                    <a16:creationId xmlns:a16="http://schemas.microsoft.com/office/drawing/2014/main" id="{CFC628E6-0A91-401D-9F4B-91B36279D8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" y="855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4 h 9"/>
                  <a:gd name="T4" fmla="*/ 4 w 8"/>
                  <a:gd name="T5" fmla="*/ 1 h 9"/>
                  <a:gd name="T6" fmla="*/ 0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6" y="7"/>
                      <a:pt x="8" y="6"/>
                      <a:pt x="8" y="4"/>
                    </a:cubicBezTo>
                    <a:cubicBezTo>
                      <a:pt x="8" y="3"/>
                      <a:pt x="6" y="1"/>
                      <a:pt x="4" y="1"/>
                    </a:cubicBezTo>
                    <a:cubicBezTo>
                      <a:pt x="3" y="0"/>
                      <a:pt x="0" y="4"/>
                      <a:pt x="0" y="5"/>
                    </a:cubicBezTo>
                    <a:cubicBezTo>
                      <a:pt x="1" y="7"/>
                      <a:pt x="3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2102">
                <a:extLst>
                  <a:ext uri="{FF2B5EF4-FFF2-40B4-BE49-F238E27FC236}">
                    <a16:creationId xmlns:a16="http://schemas.microsoft.com/office/drawing/2014/main" id="{AFCD516B-8D49-4604-9EF5-7C8F0757E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1" y="855"/>
                <a:ext cx="23" cy="21"/>
              </a:xfrm>
              <a:custGeom>
                <a:avLst/>
                <a:gdLst>
                  <a:gd name="T0" fmla="*/ 8 w 9"/>
                  <a:gd name="T1" fmla="*/ 5 h 8"/>
                  <a:gd name="T2" fmla="*/ 4 w 9"/>
                  <a:gd name="T3" fmla="*/ 1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5"/>
                    </a:moveTo>
                    <a:cubicBezTo>
                      <a:pt x="9" y="3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2103">
                <a:extLst>
                  <a:ext uri="{FF2B5EF4-FFF2-40B4-BE49-F238E27FC236}">
                    <a16:creationId xmlns:a16="http://schemas.microsoft.com/office/drawing/2014/main" id="{47CA957B-8076-4C4F-91B2-33E579F24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2" y="3379"/>
                <a:ext cx="16" cy="39"/>
              </a:xfrm>
              <a:custGeom>
                <a:avLst/>
                <a:gdLst>
                  <a:gd name="T0" fmla="*/ 4 w 6"/>
                  <a:gd name="T1" fmla="*/ 15 h 15"/>
                  <a:gd name="T2" fmla="*/ 5 w 6"/>
                  <a:gd name="T3" fmla="*/ 12 h 15"/>
                  <a:gd name="T4" fmla="*/ 5 w 6"/>
                  <a:gd name="T5" fmla="*/ 8 h 15"/>
                  <a:gd name="T6" fmla="*/ 5 w 6"/>
                  <a:gd name="T7" fmla="*/ 6 h 15"/>
                  <a:gd name="T8" fmla="*/ 4 w 6"/>
                  <a:gd name="T9" fmla="*/ 0 h 15"/>
                  <a:gd name="T10" fmla="*/ 1 w 6"/>
                  <a:gd name="T11" fmla="*/ 6 h 15"/>
                  <a:gd name="T12" fmla="*/ 2 w 6"/>
                  <a:gd name="T13" fmla="*/ 12 h 15"/>
                  <a:gd name="T14" fmla="*/ 4 w 6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5">
                    <a:moveTo>
                      <a:pt x="4" y="15"/>
                    </a:moveTo>
                    <a:cubicBezTo>
                      <a:pt x="4" y="14"/>
                      <a:pt x="5" y="13"/>
                      <a:pt x="5" y="12"/>
                    </a:cubicBezTo>
                    <a:cubicBezTo>
                      <a:pt x="5" y="10"/>
                      <a:pt x="5" y="9"/>
                      <a:pt x="5" y="8"/>
                    </a:cubicBezTo>
                    <a:cubicBezTo>
                      <a:pt x="5" y="7"/>
                      <a:pt x="5" y="6"/>
                      <a:pt x="5" y="6"/>
                    </a:cubicBezTo>
                    <a:cubicBezTo>
                      <a:pt x="4" y="4"/>
                      <a:pt x="6" y="2"/>
                      <a:pt x="4" y="0"/>
                    </a:cubicBezTo>
                    <a:cubicBezTo>
                      <a:pt x="3" y="2"/>
                      <a:pt x="1" y="4"/>
                      <a:pt x="1" y="6"/>
                    </a:cubicBezTo>
                    <a:cubicBezTo>
                      <a:pt x="1" y="8"/>
                      <a:pt x="0" y="10"/>
                      <a:pt x="2" y="12"/>
                    </a:cubicBezTo>
                    <a:cubicBezTo>
                      <a:pt x="3" y="13"/>
                      <a:pt x="3" y="14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2104">
                <a:extLst>
                  <a:ext uri="{FF2B5EF4-FFF2-40B4-BE49-F238E27FC236}">
                    <a16:creationId xmlns:a16="http://schemas.microsoft.com/office/drawing/2014/main" id="{53C490CF-2F87-4DBA-A13A-EC24F8A12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" y="855"/>
                <a:ext cx="18" cy="21"/>
              </a:xfrm>
              <a:custGeom>
                <a:avLst/>
                <a:gdLst>
                  <a:gd name="T0" fmla="*/ 4 w 7"/>
                  <a:gd name="T1" fmla="*/ 8 h 8"/>
                  <a:gd name="T2" fmla="*/ 7 w 7"/>
                  <a:gd name="T3" fmla="*/ 4 h 8"/>
                  <a:gd name="T4" fmla="*/ 4 w 7"/>
                  <a:gd name="T5" fmla="*/ 0 h 8"/>
                  <a:gd name="T6" fmla="*/ 0 w 7"/>
                  <a:gd name="T7" fmla="*/ 4 h 8"/>
                  <a:gd name="T8" fmla="*/ 4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4" y="8"/>
                    </a:moveTo>
                    <a:cubicBezTo>
                      <a:pt x="5" y="7"/>
                      <a:pt x="7" y="6"/>
                      <a:pt x="7" y="4"/>
                    </a:cubicBezTo>
                    <a:cubicBezTo>
                      <a:pt x="7" y="3"/>
                      <a:pt x="6" y="2"/>
                      <a:pt x="4" y="0"/>
                    </a:cubicBezTo>
                    <a:cubicBezTo>
                      <a:pt x="2" y="2"/>
                      <a:pt x="0" y="3"/>
                      <a:pt x="0" y="4"/>
                    </a:cubicBezTo>
                    <a:cubicBezTo>
                      <a:pt x="1" y="6"/>
                      <a:pt x="3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2105">
                <a:extLst>
                  <a:ext uri="{FF2B5EF4-FFF2-40B4-BE49-F238E27FC236}">
                    <a16:creationId xmlns:a16="http://schemas.microsoft.com/office/drawing/2014/main" id="{335A3C8C-48BD-427C-99E2-B74ECB9F0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" y="1809"/>
                <a:ext cx="26" cy="20"/>
              </a:xfrm>
              <a:custGeom>
                <a:avLst/>
                <a:gdLst>
                  <a:gd name="T0" fmla="*/ 5 w 10"/>
                  <a:gd name="T1" fmla="*/ 7 h 8"/>
                  <a:gd name="T2" fmla="*/ 9 w 10"/>
                  <a:gd name="T3" fmla="*/ 3 h 8"/>
                  <a:gd name="T4" fmla="*/ 5 w 10"/>
                  <a:gd name="T5" fmla="*/ 0 h 8"/>
                  <a:gd name="T6" fmla="*/ 0 w 10"/>
                  <a:gd name="T7" fmla="*/ 3 h 8"/>
                  <a:gd name="T8" fmla="*/ 5 w 10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5" y="7"/>
                    </a:moveTo>
                    <a:cubicBezTo>
                      <a:pt x="6" y="8"/>
                      <a:pt x="10" y="5"/>
                      <a:pt x="9" y="3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4" y="0"/>
                      <a:pt x="2" y="1"/>
                      <a:pt x="0" y="3"/>
                    </a:cubicBezTo>
                    <a:cubicBezTo>
                      <a:pt x="2" y="5"/>
                      <a:pt x="3" y="6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2106">
                <a:extLst>
                  <a:ext uri="{FF2B5EF4-FFF2-40B4-BE49-F238E27FC236}">
                    <a16:creationId xmlns:a16="http://schemas.microsoft.com/office/drawing/2014/main" id="{0B81F09D-471C-47A0-A2D1-5F005B7D7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6" y="858"/>
                <a:ext cx="21" cy="23"/>
              </a:xfrm>
              <a:custGeom>
                <a:avLst/>
                <a:gdLst>
                  <a:gd name="T0" fmla="*/ 8 w 8"/>
                  <a:gd name="T1" fmla="*/ 4 h 9"/>
                  <a:gd name="T2" fmla="*/ 4 w 8"/>
                  <a:gd name="T3" fmla="*/ 0 h 9"/>
                  <a:gd name="T4" fmla="*/ 0 w 8"/>
                  <a:gd name="T5" fmla="*/ 4 h 9"/>
                  <a:gd name="T6" fmla="*/ 4 w 8"/>
                  <a:gd name="T7" fmla="*/ 9 h 9"/>
                  <a:gd name="T8" fmla="*/ 8 w 8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4"/>
                    </a:moveTo>
                    <a:cubicBezTo>
                      <a:pt x="8" y="2"/>
                      <a:pt x="6" y="1"/>
                      <a:pt x="4" y="0"/>
                    </a:cubicBezTo>
                    <a:cubicBezTo>
                      <a:pt x="3" y="1"/>
                      <a:pt x="1" y="2"/>
                      <a:pt x="0" y="4"/>
                    </a:cubicBezTo>
                    <a:cubicBezTo>
                      <a:pt x="0" y="5"/>
                      <a:pt x="2" y="7"/>
                      <a:pt x="4" y="9"/>
                    </a:cubicBezTo>
                    <a:cubicBezTo>
                      <a:pt x="6" y="6"/>
                      <a:pt x="8" y="5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2107">
                <a:extLst>
                  <a:ext uri="{FF2B5EF4-FFF2-40B4-BE49-F238E27FC236}">
                    <a16:creationId xmlns:a16="http://schemas.microsoft.com/office/drawing/2014/main" id="{AE493CE2-BA8C-45D1-B006-E0487F047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961"/>
                <a:ext cx="20" cy="24"/>
              </a:xfrm>
              <a:custGeom>
                <a:avLst/>
                <a:gdLst>
                  <a:gd name="T0" fmla="*/ 8 w 8"/>
                  <a:gd name="T1" fmla="*/ 4 h 9"/>
                  <a:gd name="T2" fmla="*/ 4 w 8"/>
                  <a:gd name="T3" fmla="*/ 0 h 9"/>
                  <a:gd name="T4" fmla="*/ 0 w 8"/>
                  <a:gd name="T5" fmla="*/ 4 h 9"/>
                  <a:gd name="T6" fmla="*/ 4 w 8"/>
                  <a:gd name="T7" fmla="*/ 9 h 9"/>
                  <a:gd name="T8" fmla="*/ 8 w 8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4"/>
                    </a:moveTo>
                    <a:cubicBezTo>
                      <a:pt x="7" y="3"/>
                      <a:pt x="6" y="1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0" y="5"/>
                      <a:pt x="2" y="7"/>
                      <a:pt x="4" y="9"/>
                    </a:cubicBezTo>
                    <a:cubicBezTo>
                      <a:pt x="6" y="7"/>
                      <a:pt x="8" y="5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2108">
                <a:extLst>
                  <a:ext uri="{FF2B5EF4-FFF2-40B4-BE49-F238E27FC236}">
                    <a16:creationId xmlns:a16="http://schemas.microsoft.com/office/drawing/2014/main" id="{ABB5CB2E-7DFB-4CB2-BA89-909DE1570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0" y="961"/>
                <a:ext cx="26" cy="21"/>
              </a:xfrm>
              <a:custGeom>
                <a:avLst/>
                <a:gdLst>
                  <a:gd name="T0" fmla="*/ 5 w 10"/>
                  <a:gd name="T1" fmla="*/ 8 h 8"/>
                  <a:gd name="T2" fmla="*/ 9 w 10"/>
                  <a:gd name="T3" fmla="*/ 4 h 8"/>
                  <a:gd name="T4" fmla="*/ 5 w 10"/>
                  <a:gd name="T5" fmla="*/ 0 h 8"/>
                  <a:gd name="T6" fmla="*/ 0 w 10"/>
                  <a:gd name="T7" fmla="*/ 4 h 8"/>
                  <a:gd name="T8" fmla="*/ 5 w 10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5" y="8"/>
                    </a:moveTo>
                    <a:cubicBezTo>
                      <a:pt x="6" y="8"/>
                      <a:pt x="10" y="5"/>
                      <a:pt x="9" y="4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4" y="0"/>
                      <a:pt x="3" y="2"/>
                      <a:pt x="0" y="4"/>
                    </a:cubicBezTo>
                    <a:cubicBezTo>
                      <a:pt x="2" y="5"/>
                      <a:pt x="3" y="7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2109">
                <a:extLst>
                  <a:ext uri="{FF2B5EF4-FFF2-40B4-BE49-F238E27FC236}">
                    <a16:creationId xmlns:a16="http://schemas.microsoft.com/office/drawing/2014/main" id="{A39CFF15-5CD7-4ACB-BD58-B73E18291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6" y="961"/>
                <a:ext cx="21" cy="21"/>
              </a:xfrm>
              <a:custGeom>
                <a:avLst/>
                <a:gdLst>
                  <a:gd name="T0" fmla="*/ 4 w 8"/>
                  <a:gd name="T1" fmla="*/ 7 h 8"/>
                  <a:gd name="T2" fmla="*/ 8 w 8"/>
                  <a:gd name="T3" fmla="*/ 4 h 8"/>
                  <a:gd name="T4" fmla="*/ 5 w 8"/>
                  <a:gd name="T5" fmla="*/ 0 h 8"/>
                  <a:gd name="T6" fmla="*/ 0 w 8"/>
                  <a:gd name="T7" fmla="*/ 4 h 8"/>
                  <a:gd name="T8" fmla="*/ 4 w 8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7"/>
                    </a:moveTo>
                    <a:cubicBezTo>
                      <a:pt x="6" y="7"/>
                      <a:pt x="7" y="5"/>
                      <a:pt x="8" y="4"/>
                    </a:cubicBezTo>
                    <a:cubicBezTo>
                      <a:pt x="7" y="2"/>
                      <a:pt x="6" y="0"/>
                      <a:pt x="5" y="0"/>
                    </a:cubicBezTo>
                    <a:cubicBezTo>
                      <a:pt x="3" y="0"/>
                      <a:pt x="2" y="2"/>
                      <a:pt x="0" y="4"/>
                    </a:cubicBezTo>
                    <a:cubicBezTo>
                      <a:pt x="2" y="5"/>
                      <a:pt x="3" y="8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2110">
                <a:extLst>
                  <a:ext uri="{FF2B5EF4-FFF2-40B4-BE49-F238E27FC236}">
                    <a16:creationId xmlns:a16="http://schemas.microsoft.com/office/drawing/2014/main" id="{8C6797A0-3188-41C7-801C-23214562B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5" y="961"/>
                <a:ext cx="23" cy="18"/>
              </a:xfrm>
              <a:custGeom>
                <a:avLst/>
                <a:gdLst>
                  <a:gd name="T0" fmla="*/ 9 w 9"/>
                  <a:gd name="T1" fmla="*/ 4 h 7"/>
                  <a:gd name="T2" fmla="*/ 5 w 9"/>
                  <a:gd name="T3" fmla="*/ 0 h 7"/>
                  <a:gd name="T4" fmla="*/ 0 w 9"/>
                  <a:gd name="T5" fmla="*/ 4 h 7"/>
                  <a:gd name="T6" fmla="*/ 5 w 9"/>
                  <a:gd name="T7" fmla="*/ 7 h 7"/>
                  <a:gd name="T8" fmla="*/ 9 w 9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4"/>
                    </a:moveTo>
                    <a:cubicBezTo>
                      <a:pt x="9" y="3"/>
                      <a:pt x="6" y="0"/>
                      <a:pt x="5" y="0"/>
                    </a:cubicBezTo>
                    <a:cubicBezTo>
                      <a:pt x="3" y="1"/>
                      <a:pt x="2" y="2"/>
                      <a:pt x="0" y="4"/>
                    </a:cubicBezTo>
                    <a:cubicBezTo>
                      <a:pt x="2" y="6"/>
                      <a:pt x="3" y="7"/>
                      <a:pt x="5" y="7"/>
                    </a:cubicBezTo>
                    <a:cubicBezTo>
                      <a:pt x="6" y="7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2111">
                <a:extLst>
                  <a:ext uri="{FF2B5EF4-FFF2-40B4-BE49-F238E27FC236}">
                    <a16:creationId xmlns:a16="http://schemas.microsoft.com/office/drawing/2014/main" id="{A5FB0C38-899F-42C9-9119-88E32B809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9" y="961"/>
                <a:ext cx="23" cy="21"/>
              </a:xfrm>
              <a:custGeom>
                <a:avLst/>
                <a:gdLst>
                  <a:gd name="T0" fmla="*/ 9 w 9"/>
                  <a:gd name="T1" fmla="*/ 4 h 8"/>
                  <a:gd name="T2" fmla="*/ 5 w 9"/>
                  <a:gd name="T3" fmla="*/ 0 h 8"/>
                  <a:gd name="T4" fmla="*/ 0 w 9"/>
                  <a:gd name="T5" fmla="*/ 4 h 8"/>
                  <a:gd name="T6" fmla="*/ 5 w 9"/>
                  <a:gd name="T7" fmla="*/ 7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8" y="3"/>
                      <a:pt x="6" y="1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6"/>
                      <a:pt x="4" y="8"/>
                      <a:pt x="5" y="7"/>
                    </a:cubicBezTo>
                    <a:cubicBezTo>
                      <a:pt x="6" y="7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2112">
                <a:extLst>
                  <a:ext uri="{FF2B5EF4-FFF2-40B4-BE49-F238E27FC236}">
                    <a16:creationId xmlns:a16="http://schemas.microsoft.com/office/drawing/2014/main" id="{A100BA88-4254-4F23-927C-BC808C0B8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5" y="959"/>
                <a:ext cx="23" cy="23"/>
              </a:xfrm>
              <a:custGeom>
                <a:avLst/>
                <a:gdLst>
                  <a:gd name="T0" fmla="*/ 8 w 9"/>
                  <a:gd name="T1" fmla="*/ 5 h 9"/>
                  <a:gd name="T2" fmla="*/ 4 w 9"/>
                  <a:gd name="T3" fmla="*/ 1 h 9"/>
                  <a:gd name="T4" fmla="*/ 0 w 9"/>
                  <a:gd name="T5" fmla="*/ 5 h 9"/>
                  <a:gd name="T6" fmla="*/ 4 w 9"/>
                  <a:gd name="T7" fmla="*/ 8 h 9"/>
                  <a:gd name="T8" fmla="*/ 8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5"/>
                    </a:moveTo>
                    <a:cubicBezTo>
                      <a:pt x="9" y="4"/>
                      <a:pt x="5" y="0"/>
                      <a:pt x="4" y="1"/>
                    </a:cubicBezTo>
                    <a:cubicBezTo>
                      <a:pt x="3" y="2"/>
                      <a:pt x="1" y="3"/>
                      <a:pt x="0" y="5"/>
                    </a:cubicBezTo>
                    <a:cubicBezTo>
                      <a:pt x="2" y="7"/>
                      <a:pt x="3" y="9"/>
                      <a:pt x="4" y="8"/>
                    </a:cubicBezTo>
                    <a:cubicBezTo>
                      <a:pt x="6" y="8"/>
                      <a:pt x="7" y="7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2113">
                <a:extLst>
                  <a:ext uri="{FF2B5EF4-FFF2-40B4-BE49-F238E27FC236}">
                    <a16:creationId xmlns:a16="http://schemas.microsoft.com/office/drawing/2014/main" id="{CE13A32B-BF55-42F0-B2DB-5B855FF764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9" y="961"/>
                <a:ext cx="23" cy="24"/>
              </a:xfrm>
              <a:custGeom>
                <a:avLst/>
                <a:gdLst>
                  <a:gd name="T0" fmla="*/ 5 w 9"/>
                  <a:gd name="T1" fmla="*/ 9 h 9"/>
                  <a:gd name="T2" fmla="*/ 8 w 9"/>
                  <a:gd name="T3" fmla="*/ 4 h 9"/>
                  <a:gd name="T4" fmla="*/ 5 w 9"/>
                  <a:gd name="T5" fmla="*/ 0 h 9"/>
                  <a:gd name="T6" fmla="*/ 1 w 9"/>
                  <a:gd name="T7" fmla="*/ 5 h 9"/>
                  <a:gd name="T8" fmla="*/ 5 w 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7" y="7"/>
                      <a:pt x="9" y="5"/>
                      <a:pt x="8" y="4"/>
                    </a:cubicBezTo>
                    <a:cubicBezTo>
                      <a:pt x="8" y="2"/>
                      <a:pt x="6" y="1"/>
                      <a:pt x="5" y="0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2" y="6"/>
                      <a:pt x="4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2114">
                <a:extLst>
                  <a:ext uri="{FF2B5EF4-FFF2-40B4-BE49-F238E27FC236}">
                    <a16:creationId xmlns:a16="http://schemas.microsoft.com/office/drawing/2014/main" id="{0755A367-C073-4988-809D-9EECC4A83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961"/>
                <a:ext cx="23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4 h 8"/>
                  <a:gd name="T4" fmla="*/ 5 w 9"/>
                  <a:gd name="T5" fmla="*/ 0 h 8"/>
                  <a:gd name="T6" fmla="*/ 0 w 9"/>
                  <a:gd name="T7" fmla="*/ 4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6" y="8"/>
                      <a:pt x="9" y="5"/>
                      <a:pt x="9" y="4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5"/>
                      <a:pt x="3" y="7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2115">
                <a:extLst>
                  <a:ext uri="{FF2B5EF4-FFF2-40B4-BE49-F238E27FC236}">
                    <a16:creationId xmlns:a16="http://schemas.microsoft.com/office/drawing/2014/main" id="{996918F6-42DE-4DE7-B3AA-C80822F0F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961"/>
                <a:ext cx="24" cy="21"/>
              </a:xfrm>
              <a:custGeom>
                <a:avLst/>
                <a:gdLst>
                  <a:gd name="T0" fmla="*/ 9 w 9"/>
                  <a:gd name="T1" fmla="*/ 4 h 8"/>
                  <a:gd name="T2" fmla="*/ 5 w 9"/>
                  <a:gd name="T3" fmla="*/ 0 h 8"/>
                  <a:gd name="T4" fmla="*/ 0 w 9"/>
                  <a:gd name="T5" fmla="*/ 4 h 8"/>
                  <a:gd name="T6" fmla="*/ 5 w 9"/>
                  <a:gd name="T7" fmla="*/ 7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8" y="3"/>
                      <a:pt x="7" y="1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6"/>
                      <a:pt x="4" y="8"/>
                      <a:pt x="5" y="7"/>
                    </a:cubicBezTo>
                    <a:cubicBezTo>
                      <a:pt x="7" y="7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2116">
                <a:extLst>
                  <a:ext uri="{FF2B5EF4-FFF2-40B4-BE49-F238E27FC236}">
                    <a16:creationId xmlns:a16="http://schemas.microsoft.com/office/drawing/2014/main" id="{7DB71518-1D85-47E7-AD5E-F48CD66AE0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8" y="959"/>
                <a:ext cx="23" cy="23"/>
              </a:xfrm>
              <a:custGeom>
                <a:avLst/>
                <a:gdLst>
                  <a:gd name="T0" fmla="*/ 8 w 9"/>
                  <a:gd name="T1" fmla="*/ 5 h 9"/>
                  <a:gd name="T2" fmla="*/ 4 w 9"/>
                  <a:gd name="T3" fmla="*/ 1 h 9"/>
                  <a:gd name="T4" fmla="*/ 0 w 9"/>
                  <a:gd name="T5" fmla="*/ 5 h 9"/>
                  <a:gd name="T6" fmla="*/ 5 w 9"/>
                  <a:gd name="T7" fmla="*/ 8 h 9"/>
                  <a:gd name="T8" fmla="*/ 8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5"/>
                    </a:moveTo>
                    <a:cubicBezTo>
                      <a:pt x="9" y="4"/>
                      <a:pt x="6" y="0"/>
                      <a:pt x="4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7"/>
                      <a:pt x="3" y="9"/>
                      <a:pt x="5" y="8"/>
                    </a:cubicBezTo>
                    <a:cubicBezTo>
                      <a:pt x="6" y="8"/>
                      <a:pt x="8" y="7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2117">
                <a:extLst>
                  <a:ext uri="{FF2B5EF4-FFF2-40B4-BE49-F238E27FC236}">
                    <a16:creationId xmlns:a16="http://schemas.microsoft.com/office/drawing/2014/main" id="{44BA4B19-34B9-47DF-98B7-4EFC00667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" y="1280"/>
                <a:ext cx="23" cy="21"/>
              </a:xfrm>
              <a:custGeom>
                <a:avLst/>
                <a:gdLst>
                  <a:gd name="T0" fmla="*/ 5 w 9"/>
                  <a:gd name="T1" fmla="*/ 7 h 8"/>
                  <a:gd name="T2" fmla="*/ 9 w 9"/>
                  <a:gd name="T3" fmla="*/ 4 h 8"/>
                  <a:gd name="T4" fmla="*/ 5 w 9"/>
                  <a:gd name="T5" fmla="*/ 0 h 8"/>
                  <a:gd name="T6" fmla="*/ 0 w 9"/>
                  <a:gd name="T7" fmla="*/ 3 h 8"/>
                  <a:gd name="T8" fmla="*/ 5 w 9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7"/>
                    </a:moveTo>
                    <a:cubicBezTo>
                      <a:pt x="6" y="8"/>
                      <a:pt x="9" y="5"/>
                      <a:pt x="9" y="4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4" y="0"/>
                      <a:pt x="2" y="2"/>
                      <a:pt x="0" y="3"/>
                    </a:cubicBezTo>
                    <a:cubicBezTo>
                      <a:pt x="2" y="5"/>
                      <a:pt x="3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2118">
                <a:extLst>
                  <a:ext uri="{FF2B5EF4-FFF2-40B4-BE49-F238E27FC236}">
                    <a16:creationId xmlns:a16="http://schemas.microsoft.com/office/drawing/2014/main" id="{A6BA10C8-4C20-4C1B-B563-80C85CF84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" y="1487"/>
                <a:ext cx="23" cy="21"/>
              </a:xfrm>
              <a:custGeom>
                <a:avLst/>
                <a:gdLst>
                  <a:gd name="T0" fmla="*/ 5 w 9"/>
                  <a:gd name="T1" fmla="*/ 8 h 8"/>
                  <a:gd name="T2" fmla="*/ 9 w 9"/>
                  <a:gd name="T3" fmla="*/ 5 h 8"/>
                  <a:gd name="T4" fmla="*/ 4 w 9"/>
                  <a:gd name="T5" fmla="*/ 1 h 8"/>
                  <a:gd name="T6" fmla="*/ 0 w 9"/>
                  <a:gd name="T7" fmla="*/ 5 h 8"/>
                  <a:gd name="T8" fmla="*/ 5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6" y="8"/>
                      <a:pt x="8" y="6"/>
                      <a:pt x="9" y="5"/>
                    </a:cubicBezTo>
                    <a:cubicBezTo>
                      <a:pt x="9" y="3"/>
                      <a:pt x="6" y="0"/>
                      <a:pt x="4" y="1"/>
                    </a:cubicBezTo>
                    <a:cubicBezTo>
                      <a:pt x="3" y="1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2119">
                <a:extLst>
                  <a:ext uri="{FF2B5EF4-FFF2-40B4-BE49-F238E27FC236}">
                    <a16:creationId xmlns:a16="http://schemas.microsoft.com/office/drawing/2014/main" id="{206F6AF5-EE7A-45C3-8089-9E636B3B6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" y="1487"/>
                <a:ext cx="20" cy="24"/>
              </a:xfrm>
              <a:custGeom>
                <a:avLst/>
                <a:gdLst>
                  <a:gd name="T0" fmla="*/ 3 w 8"/>
                  <a:gd name="T1" fmla="*/ 0 h 9"/>
                  <a:gd name="T2" fmla="*/ 0 w 8"/>
                  <a:gd name="T3" fmla="*/ 5 h 9"/>
                  <a:gd name="T4" fmla="*/ 4 w 8"/>
                  <a:gd name="T5" fmla="*/ 8 h 9"/>
                  <a:gd name="T6" fmla="*/ 7 w 8"/>
                  <a:gd name="T7" fmla="*/ 4 h 9"/>
                  <a:gd name="T8" fmla="*/ 3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0"/>
                    </a:moveTo>
                    <a:cubicBezTo>
                      <a:pt x="2" y="2"/>
                      <a:pt x="0" y="3"/>
                      <a:pt x="0" y="5"/>
                    </a:cubicBezTo>
                    <a:cubicBezTo>
                      <a:pt x="0" y="6"/>
                      <a:pt x="2" y="7"/>
                      <a:pt x="4" y="8"/>
                    </a:cubicBezTo>
                    <a:cubicBezTo>
                      <a:pt x="5" y="9"/>
                      <a:pt x="8" y="5"/>
                      <a:pt x="7" y="4"/>
                    </a:cubicBezTo>
                    <a:cubicBezTo>
                      <a:pt x="6" y="2"/>
                      <a:pt x="5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2120">
                <a:extLst>
                  <a:ext uri="{FF2B5EF4-FFF2-40B4-BE49-F238E27FC236}">
                    <a16:creationId xmlns:a16="http://schemas.microsoft.com/office/drawing/2014/main" id="{8038F9FE-BE69-44B1-B01C-EF652191C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" y="1490"/>
                <a:ext cx="26" cy="21"/>
              </a:xfrm>
              <a:custGeom>
                <a:avLst/>
                <a:gdLst>
                  <a:gd name="T0" fmla="*/ 5 w 10"/>
                  <a:gd name="T1" fmla="*/ 7 h 8"/>
                  <a:gd name="T2" fmla="*/ 9 w 10"/>
                  <a:gd name="T3" fmla="*/ 3 h 8"/>
                  <a:gd name="T4" fmla="*/ 5 w 10"/>
                  <a:gd name="T5" fmla="*/ 0 h 8"/>
                  <a:gd name="T6" fmla="*/ 0 w 10"/>
                  <a:gd name="T7" fmla="*/ 3 h 8"/>
                  <a:gd name="T8" fmla="*/ 5 w 10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5" y="7"/>
                    </a:moveTo>
                    <a:cubicBezTo>
                      <a:pt x="6" y="8"/>
                      <a:pt x="10" y="5"/>
                      <a:pt x="9" y="3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4" y="0"/>
                      <a:pt x="3" y="2"/>
                      <a:pt x="0" y="3"/>
                    </a:cubicBezTo>
                    <a:cubicBezTo>
                      <a:pt x="2" y="5"/>
                      <a:pt x="3" y="6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2121">
                <a:extLst>
                  <a:ext uri="{FF2B5EF4-FFF2-40B4-BE49-F238E27FC236}">
                    <a16:creationId xmlns:a16="http://schemas.microsoft.com/office/drawing/2014/main" id="{1DE51792-12C1-461E-AA45-43074EC8D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" y="1487"/>
                <a:ext cx="26" cy="21"/>
              </a:xfrm>
              <a:custGeom>
                <a:avLst/>
                <a:gdLst>
                  <a:gd name="T0" fmla="*/ 9 w 10"/>
                  <a:gd name="T1" fmla="*/ 5 h 8"/>
                  <a:gd name="T2" fmla="*/ 5 w 10"/>
                  <a:gd name="T3" fmla="*/ 1 h 8"/>
                  <a:gd name="T4" fmla="*/ 0 w 10"/>
                  <a:gd name="T5" fmla="*/ 4 h 8"/>
                  <a:gd name="T6" fmla="*/ 5 w 10"/>
                  <a:gd name="T7" fmla="*/ 8 h 8"/>
                  <a:gd name="T8" fmla="*/ 9 w 10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5"/>
                    </a:moveTo>
                    <a:cubicBezTo>
                      <a:pt x="10" y="3"/>
                      <a:pt x="6" y="0"/>
                      <a:pt x="5" y="1"/>
                    </a:cubicBezTo>
                    <a:cubicBezTo>
                      <a:pt x="3" y="1"/>
                      <a:pt x="2" y="3"/>
                      <a:pt x="0" y="4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2122">
                <a:extLst>
                  <a:ext uri="{FF2B5EF4-FFF2-40B4-BE49-F238E27FC236}">
                    <a16:creationId xmlns:a16="http://schemas.microsoft.com/office/drawing/2014/main" id="{B2047FAD-A700-4CC3-BD1F-1924170AB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" y="1485"/>
                <a:ext cx="20" cy="26"/>
              </a:xfrm>
              <a:custGeom>
                <a:avLst/>
                <a:gdLst>
                  <a:gd name="T0" fmla="*/ 0 w 8"/>
                  <a:gd name="T1" fmla="*/ 5 h 10"/>
                  <a:gd name="T2" fmla="*/ 3 w 8"/>
                  <a:gd name="T3" fmla="*/ 9 h 10"/>
                  <a:gd name="T4" fmla="*/ 7 w 8"/>
                  <a:gd name="T5" fmla="*/ 5 h 10"/>
                  <a:gd name="T6" fmla="*/ 4 w 8"/>
                  <a:gd name="T7" fmla="*/ 0 h 10"/>
                  <a:gd name="T8" fmla="*/ 0 w 8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0" y="5"/>
                    </a:moveTo>
                    <a:cubicBezTo>
                      <a:pt x="0" y="7"/>
                      <a:pt x="2" y="8"/>
                      <a:pt x="3" y="9"/>
                    </a:cubicBezTo>
                    <a:cubicBezTo>
                      <a:pt x="5" y="10"/>
                      <a:pt x="8" y="7"/>
                      <a:pt x="7" y="5"/>
                    </a:cubicBezTo>
                    <a:cubicBezTo>
                      <a:pt x="7" y="4"/>
                      <a:pt x="5" y="2"/>
                      <a:pt x="4" y="0"/>
                    </a:cubicBezTo>
                    <a:cubicBezTo>
                      <a:pt x="2" y="2"/>
                      <a:pt x="0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2123">
                <a:extLst>
                  <a:ext uri="{FF2B5EF4-FFF2-40B4-BE49-F238E27FC236}">
                    <a16:creationId xmlns:a16="http://schemas.microsoft.com/office/drawing/2014/main" id="{C7DF3436-5396-43E9-ABF7-5AF6458FB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" y="1490"/>
                <a:ext cx="23" cy="18"/>
              </a:xfrm>
              <a:custGeom>
                <a:avLst/>
                <a:gdLst>
                  <a:gd name="T0" fmla="*/ 5 w 9"/>
                  <a:gd name="T1" fmla="*/ 7 h 7"/>
                  <a:gd name="T2" fmla="*/ 9 w 9"/>
                  <a:gd name="T3" fmla="*/ 3 h 7"/>
                  <a:gd name="T4" fmla="*/ 5 w 9"/>
                  <a:gd name="T5" fmla="*/ 0 h 7"/>
                  <a:gd name="T6" fmla="*/ 0 w 9"/>
                  <a:gd name="T7" fmla="*/ 3 h 7"/>
                  <a:gd name="T8" fmla="*/ 5 w 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5" y="7"/>
                    </a:moveTo>
                    <a:cubicBezTo>
                      <a:pt x="7" y="6"/>
                      <a:pt x="8" y="4"/>
                      <a:pt x="9" y="3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4" y="0"/>
                      <a:pt x="2" y="2"/>
                      <a:pt x="0" y="3"/>
                    </a:cubicBezTo>
                    <a:cubicBezTo>
                      <a:pt x="2" y="5"/>
                      <a:pt x="4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2124">
                <a:extLst>
                  <a:ext uri="{FF2B5EF4-FFF2-40B4-BE49-F238E27FC236}">
                    <a16:creationId xmlns:a16="http://schemas.microsoft.com/office/drawing/2014/main" id="{B7DE60B7-2F85-4581-9338-8C1BAD689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" y="1487"/>
                <a:ext cx="24" cy="24"/>
              </a:xfrm>
              <a:custGeom>
                <a:avLst/>
                <a:gdLst>
                  <a:gd name="T0" fmla="*/ 8 w 9"/>
                  <a:gd name="T1" fmla="*/ 5 h 9"/>
                  <a:gd name="T2" fmla="*/ 4 w 9"/>
                  <a:gd name="T3" fmla="*/ 1 h 9"/>
                  <a:gd name="T4" fmla="*/ 1 w 9"/>
                  <a:gd name="T5" fmla="*/ 4 h 9"/>
                  <a:gd name="T6" fmla="*/ 4 w 9"/>
                  <a:gd name="T7" fmla="*/ 9 h 9"/>
                  <a:gd name="T8" fmla="*/ 8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8" y="5"/>
                    </a:moveTo>
                    <a:cubicBezTo>
                      <a:pt x="9" y="4"/>
                      <a:pt x="5" y="0"/>
                      <a:pt x="4" y="1"/>
                    </a:cubicBezTo>
                    <a:cubicBezTo>
                      <a:pt x="3" y="1"/>
                      <a:pt x="1" y="3"/>
                      <a:pt x="1" y="4"/>
                    </a:cubicBezTo>
                    <a:cubicBezTo>
                      <a:pt x="0" y="6"/>
                      <a:pt x="2" y="7"/>
                      <a:pt x="4" y="9"/>
                    </a:cubicBezTo>
                    <a:cubicBezTo>
                      <a:pt x="6" y="7"/>
                      <a:pt x="7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2125">
                <a:extLst>
                  <a:ext uri="{FF2B5EF4-FFF2-40B4-BE49-F238E27FC236}">
                    <a16:creationId xmlns:a16="http://schemas.microsoft.com/office/drawing/2014/main" id="{2199114F-DFF9-4E77-8B76-7DA2C654E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3" y="959"/>
                <a:ext cx="24" cy="23"/>
              </a:xfrm>
              <a:custGeom>
                <a:avLst/>
                <a:gdLst>
                  <a:gd name="T0" fmla="*/ 9 w 9"/>
                  <a:gd name="T1" fmla="*/ 5 h 9"/>
                  <a:gd name="T2" fmla="*/ 5 w 9"/>
                  <a:gd name="T3" fmla="*/ 1 h 9"/>
                  <a:gd name="T4" fmla="*/ 0 w 9"/>
                  <a:gd name="T5" fmla="*/ 5 h 9"/>
                  <a:gd name="T6" fmla="*/ 5 w 9"/>
                  <a:gd name="T7" fmla="*/ 8 h 9"/>
                  <a:gd name="T8" fmla="*/ 9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5"/>
                    </a:moveTo>
                    <a:cubicBezTo>
                      <a:pt x="9" y="4"/>
                      <a:pt x="6" y="0"/>
                      <a:pt x="5" y="1"/>
                    </a:cubicBezTo>
                    <a:cubicBezTo>
                      <a:pt x="3" y="2"/>
                      <a:pt x="2" y="3"/>
                      <a:pt x="0" y="5"/>
                    </a:cubicBezTo>
                    <a:cubicBezTo>
                      <a:pt x="2" y="7"/>
                      <a:pt x="4" y="9"/>
                      <a:pt x="5" y="8"/>
                    </a:cubicBezTo>
                    <a:cubicBezTo>
                      <a:pt x="6" y="8"/>
                      <a:pt x="8" y="7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2126">
                <a:extLst>
                  <a:ext uri="{FF2B5EF4-FFF2-40B4-BE49-F238E27FC236}">
                    <a16:creationId xmlns:a16="http://schemas.microsoft.com/office/drawing/2014/main" id="{A4501AAD-9B78-4AD4-B871-D96F5747D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0" y="961"/>
                <a:ext cx="23" cy="21"/>
              </a:xfrm>
              <a:custGeom>
                <a:avLst/>
                <a:gdLst>
                  <a:gd name="T0" fmla="*/ 4 w 9"/>
                  <a:gd name="T1" fmla="*/ 8 h 8"/>
                  <a:gd name="T2" fmla="*/ 8 w 9"/>
                  <a:gd name="T3" fmla="*/ 4 h 8"/>
                  <a:gd name="T4" fmla="*/ 4 w 9"/>
                  <a:gd name="T5" fmla="*/ 0 h 8"/>
                  <a:gd name="T6" fmla="*/ 0 w 9"/>
                  <a:gd name="T7" fmla="*/ 4 h 8"/>
                  <a:gd name="T8" fmla="*/ 4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cubicBezTo>
                      <a:pt x="5" y="8"/>
                      <a:pt x="9" y="5"/>
                      <a:pt x="8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ubicBezTo>
                      <a:pt x="1" y="5"/>
                      <a:pt x="2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2127">
                <a:extLst>
                  <a:ext uri="{FF2B5EF4-FFF2-40B4-BE49-F238E27FC236}">
                    <a16:creationId xmlns:a16="http://schemas.microsoft.com/office/drawing/2014/main" id="{C58140EE-9DE5-49E4-B2C1-6BBCFBCD5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3" y="961"/>
                <a:ext cx="24" cy="21"/>
              </a:xfrm>
              <a:custGeom>
                <a:avLst/>
                <a:gdLst>
                  <a:gd name="T0" fmla="*/ 4 w 9"/>
                  <a:gd name="T1" fmla="*/ 8 h 8"/>
                  <a:gd name="T2" fmla="*/ 8 w 9"/>
                  <a:gd name="T3" fmla="*/ 4 h 8"/>
                  <a:gd name="T4" fmla="*/ 5 w 9"/>
                  <a:gd name="T5" fmla="*/ 0 h 8"/>
                  <a:gd name="T6" fmla="*/ 0 w 9"/>
                  <a:gd name="T7" fmla="*/ 4 h 8"/>
                  <a:gd name="T8" fmla="*/ 4 w 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cubicBezTo>
                      <a:pt x="6" y="8"/>
                      <a:pt x="9" y="5"/>
                      <a:pt x="8" y="4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3" y="0"/>
                      <a:pt x="2" y="2"/>
                      <a:pt x="0" y="4"/>
                    </a:cubicBezTo>
                    <a:cubicBezTo>
                      <a:pt x="2" y="5"/>
                      <a:pt x="3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2128">
                <a:extLst>
                  <a:ext uri="{FF2B5EF4-FFF2-40B4-BE49-F238E27FC236}">
                    <a16:creationId xmlns:a16="http://schemas.microsoft.com/office/drawing/2014/main" id="{29F7F734-B02E-4B32-A48A-010D105BC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7" y="959"/>
                <a:ext cx="24" cy="23"/>
              </a:xfrm>
              <a:custGeom>
                <a:avLst/>
                <a:gdLst>
                  <a:gd name="T0" fmla="*/ 9 w 9"/>
                  <a:gd name="T1" fmla="*/ 5 h 9"/>
                  <a:gd name="T2" fmla="*/ 4 w 9"/>
                  <a:gd name="T3" fmla="*/ 1 h 9"/>
                  <a:gd name="T4" fmla="*/ 0 w 9"/>
                  <a:gd name="T5" fmla="*/ 5 h 9"/>
                  <a:gd name="T6" fmla="*/ 5 w 9"/>
                  <a:gd name="T7" fmla="*/ 8 h 9"/>
                  <a:gd name="T8" fmla="*/ 9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5"/>
                    </a:moveTo>
                    <a:cubicBezTo>
                      <a:pt x="9" y="3"/>
                      <a:pt x="6" y="0"/>
                      <a:pt x="4" y="1"/>
                    </a:cubicBezTo>
                    <a:cubicBezTo>
                      <a:pt x="3" y="2"/>
                      <a:pt x="2" y="4"/>
                      <a:pt x="0" y="5"/>
                    </a:cubicBezTo>
                    <a:cubicBezTo>
                      <a:pt x="2" y="7"/>
                      <a:pt x="4" y="9"/>
                      <a:pt x="5" y="8"/>
                    </a:cubicBezTo>
                    <a:cubicBezTo>
                      <a:pt x="6" y="8"/>
                      <a:pt x="8" y="6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2129">
                <a:extLst>
                  <a:ext uri="{FF2B5EF4-FFF2-40B4-BE49-F238E27FC236}">
                    <a16:creationId xmlns:a16="http://schemas.microsoft.com/office/drawing/2014/main" id="{D16A9A57-DF1F-48BF-8C3A-182EA82E4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1067"/>
                <a:ext cx="21" cy="24"/>
              </a:xfrm>
              <a:custGeom>
                <a:avLst/>
                <a:gdLst>
                  <a:gd name="T0" fmla="*/ 3 w 8"/>
                  <a:gd name="T1" fmla="*/ 9 h 9"/>
                  <a:gd name="T2" fmla="*/ 7 w 8"/>
                  <a:gd name="T3" fmla="*/ 5 h 9"/>
                  <a:gd name="T4" fmla="*/ 3 w 8"/>
                  <a:gd name="T5" fmla="*/ 0 h 9"/>
                  <a:gd name="T6" fmla="*/ 0 w 8"/>
                  <a:gd name="T7" fmla="*/ 5 h 9"/>
                  <a:gd name="T8" fmla="*/ 3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9"/>
                    </a:moveTo>
                    <a:cubicBezTo>
                      <a:pt x="5" y="9"/>
                      <a:pt x="8" y="6"/>
                      <a:pt x="7" y="5"/>
                    </a:cubicBezTo>
                    <a:cubicBezTo>
                      <a:pt x="6" y="3"/>
                      <a:pt x="5" y="2"/>
                      <a:pt x="3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7"/>
                      <a:pt x="2" y="8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2130">
                <a:extLst>
                  <a:ext uri="{FF2B5EF4-FFF2-40B4-BE49-F238E27FC236}">
                    <a16:creationId xmlns:a16="http://schemas.microsoft.com/office/drawing/2014/main" id="{4AC89232-93E8-4F68-AA44-0BAE2782F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3" y="1067"/>
                <a:ext cx="18" cy="24"/>
              </a:xfrm>
              <a:custGeom>
                <a:avLst/>
                <a:gdLst>
                  <a:gd name="T0" fmla="*/ 4 w 7"/>
                  <a:gd name="T1" fmla="*/ 9 h 9"/>
                  <a:gd name="T2" fmla="*/ 7 w 7"/>
                  <a:gd name="T3" fmla="*/ 5 h 9"/>
                  <a:gd name="T4" fmla="*/ 4 w 7"/>
                  <a:gd name="T5" fmla="*/ 0 h 9"/>
                  <a:gd name="T6" fmla="*/ 0 w 7"/>
                  <a:gd name="T7" fmla="*/ 5 h 9"/>
                  <a:gd name="T8" fmla="*/ 4 w 7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4" y="9"/>
                    </a:moveTo>
                    <a:cubicBezTo>
                      <a:pt x="5" y="8"/>
                      <a:pt x="7" y="6"/>
                      <a:pt x="7" y="5"/>
                    </a:cubicBezTo>
                    <a:cubicBezTo>
                      <a:pt x="7" y="4"/>
                      <a:pt x="5" y="2"/>
                      <a:pt x="4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1" y="6"/>
                      <a:pt x="2" y="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2131">
                <a:extLst>
                  <a:ext uri="{FF2B5EF4-FFF2-40B4-BE49-F238E27FC236}">
                    <a16:creationId xmlns:a16="http://schemas.microsoft.com/office/drawing/2014/main" id="{AF6BD941-32EC-4590-B12E-990AE494A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070"/>
                <a:ext cx="24" cy="21"/>
              </a:xfrm>
              <a:custGeom>
                <a:avLst/>
                <a:gdLst>
                  <a:gd name="T0" fmla="*/ 9 w 9"/>
                  <a:gd name="T1" fmla="*/ 4 h 8"/>
                  <a:gd name="T2" fmla="*/ 4 w 9"/>
                  <a:gd name="T3" fmla="*/ 0 h 8"/>
                  <a:gd name="T4" fmla="*/ 0 w 9"/>
                  <a:gd name="T5" fmla="*/ 5 h 8"/>
                  <a:gd name="T6" fmla="*/ 5 w 9"/>
                  <a:gd name="T7" fmla="*/ 8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9" y="3"/>
                      <a:pt x="5" y="0"/>
                      <a:pt x="4" y="0"/>
                    </a:cubicBezTo>
                    <a:cubicBezTo>
                      <a:pt x="3" y="1"/>
                      <a:pt x="2" y="3"/>
                      <a:pt x="0" y="5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6" y="8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2132">
                <a:extLst>
                  <a:ext uri="{FF2B5EF4-FFF2-40B4-BE49-F238E27FC236}">
                    <a16:creationId xmlns:a16="http://schemas.microsoft.com/office/drawing/2014/main" id="{077B9261-2AEB-4FFD-A6A4-CD2A66B71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6" y="1070"/>
                <a:ext cx="21" cy="23"/>
              </a:xfrm>
              <a:custGeom>
                <a:avLst/>
                <a:gdLst>
                  <a:gd name="T0" fmla="*/ 4 w 8"/>
                  <a:gd name="T1" fmla="*/ 9 h 9"/>
                  <a:gd name="T2" fmla="*/ 8 w 8"/>
                  <a:gd name="T3" fmla="*/ 4 h 9"/>
                  <a:gd name="T4" fmla="*/ 4 w 8"/>
                  <a:gd name="T5" fmla="*/ 0 h 9"/>
                  <a:gd name="T6" fmla="*/ 0 w 8"/>
                  <a:gd name="T7" fmla="*/ 5 h 9"/>
                  <a:gd name="T8" fmla="*/ 4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9"/>
                    </a:moveTo>
                    <a:cubicBezTo>
                      <a:pt x="6" y="7"/>
                      <a:pt x="8" y="5"/>
                      <a:pt x="8" y="4"/>
                    </a:cubicBezTo>
                    <a:cubicBezTo>
                      <a:pt x="8" y="3"/>
                      <a:pt x="6" y="1"/>
                      <a:pt x="4" y="0"/>
                    </a:cubicBezTo>
                    <a:cubicBezTo>
                      <a:pt x="3" y="0"/>
                      <a:pt x="0" y="3"/>
                      <a:pt x="0" y="5"/>
                    </a:cubicBezTo>
                    <a:cubicBezTo>
                      <a:pt x="1" y="6"/>
                      <a:pt x="3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2133">
                <a:extLst>
                  <a:ext uri="{FF2B5EF4-FFF2-40B4-BE49-F238E27FC236}">
                    <a16:creationId xmlns:a16="http://schemas.microsoft.com/office/drawing/2014/main" id="{0975FA92-CE68-4B7E-9980-51A4D858DA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2" y="1067"/>
                <a:ext cx="21" cy="26"/>
              </a:xfrm>
              <a:custGeom>
                <a:avLst/>
                <a:gdLst>
                  <a:gd name="T0" fmla="*/ 3 w 8"/>
                  <a:gd name="T1" fmla="*/ 9 h 10"/>
                  <a:gd name="T2" fmla="*/ 7 w 8"/>
                  <a:gd name="T3" fmla="*/ 5 h 10"/>
                  <a:gd name="T4" fmla="*/ 3 w 8"/>
                  <a:gd name="T5" fmla="*/ 0 h 10"/>
                  <a:gd name="T6" fmla="*/ 0 w 8"/>
                  <a:gd name="T7" fmla="*/ 5 h 10"/>
                  <a:gd name="T8" fmla="*/ 3 w 8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3" y="9"/>
                    </a:moveTo>
                    <a:cubicBezTo>
                      <a:pt x="4" y="10"/>
                      <a:pt x="8" y="6"/>
                      <a:pt x="7" y="5"/>
                    </a:cubicBezTo>
                    <a:cubicBezTo>
                      <a:pt x="7" y="3"/>
                      <a:pt x="5" y="2"/>
                      <a:pt x="3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0" y="6"/>
                      <a:pt x="2" y="8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2134">
                <a:extLst>
                  <a:ext uri="{FF2B5EF4-FFF2-40B4-BE49-F238E27FC236}">
                    <a16:creationId xmlns:a16="http://schemas.microsoft.com/office/drawing/2014/main" id="{6FCEC053-6E47-4213-94E6-25C6E5687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" y="1070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4 h 9"/>
                  <a:gd name="T4" fmla="*/ 5 w 8"/>
                  <a:gd name="T5" fmla="*/ 0 h 9"/>
                  <a:gd name="T6" fmla="*/ 1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7" y="7"/>
                      <a:pt x="8" y="5"/>
                      <a:pt x="8" y="4"/>
                    </a:cubicBezTo>
                    <a:cubicBezTo>
                      <a:pt x="8" y="3"/>
                      <a:pt x="6" y="1"/>
                      <a:pt x="5" y="0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2" y="6"/>
                      <a:pt x="3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2135">
                <a:extLst>
                  <a:ext uri="{FF2B5EF4-FFF2-40B4-BE49-F238E27FC236}">
                    <a16:creationId xmlns:a16="http://schemas.microsoft.com/office/drawing/2014/main" id="{AD6300BF-469E-41DA-9704-5D8E7AEE3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0" y="1070"/>
                <a:ext cx="20" cy="23"/>
              </a:xfrm>
              <a:custGeom>
                <a:avLst/>
                <a:gdLst>
                  <a:gd name="T0" fmla="*/ 8 w 8"/>
                  <a:gd name="T1" fmla="*/ 4 h 9"/>
                  <a:gd name="T2" fmla="*/ 4 w 8"/>
                  <a:gd name="T3" fmla="*/ 0 h 9"/>
                  <a:gd name="T4" fmla="*/ 0 w 8"/>
                  <a:gd name="T5" fmla="*/ 5 h 9"/>
                  <a:gd name="T6" fmla="*/ 4 w 8"/>
                  <a:gd name="T7" fmla="*/ 9 h 9"/>
                  <a:gd name="T8" fmla="*/ 8 w 8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4"/>
                    </a:moveTo>
                    <a:cubicBezTo>
                      <a:pt x="8" y="3"/>
                      <a:pt x="6" y="2"/>
                      <a:pt x="4" y="0"/>
                    </a:cubicBezTo>
                    <a:cubicBezTo>
                      <a:pt x="3" y="2"/>
                      <a:pt x="1" y="3"/>
                      <a:pt x="0" y="5"/>
                    </a:cubicBezTo>
                    <a:cubicBezTo>
                      <a:pt x="0" y="5"/>
                      <a:pt x="2" y="7"/>
                      <a:pt x="4" y="9"/>
                    </a:cubicBezTo>
                    <a:cubicBezTo>
                      <a:pt x="6" y="7"/>
                      <a:pt x="8" y="6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2136">
                <a:extLst>
                  <a:ext uri="{FF2B5EF4-FFF2-40B4-BE49-F238E27FC236}">
                    <a16:creationId xmlns:a16="http://schemas.microsoft.com/office/drawing/2014/main" id="{CE94B8FB-06CE-4EE8-93DB-F15BD394D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" y="1067"/>
                <a:ext cx="21" cy="24"/>
              </a:xfrm>
              <a:custGeom>
                <a:avLst/>
                <a:gdLst>
                  <a:gd name="T0" fmla="*/ 3 w 8"/>
                  <a:gd name="T1" fmla="*/ 9 h 9"/>
                  <a:gd name="T2" fmla="*/ 7 w 8"/>
                  <a:gd name="T3" fmla="*/ 5 h 9"/>
                  <a:gd name="T4" fmla="*/ 3 w 8"/>
                  <a:gd name="T5" fmla="*/ 0 h 9"/>
                  <a:gd name="T6" fmla="*/ 0 w 8"/>
                  <a:gd name="T7" fmla="*/ 5 h 9"/>
                  <a:gd name="T8" fmla="*/ 3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9"/>
                    </a:moveTo>
                    <a:cubicBezTo>
                      <a:pt x="5" y="9"/>
                      <a:pt x="8" y="6"/>
                      <a:pt x="7" y="5"/>
                    </a:cubicBezTo>
                    <a:cubicBezTo>
                      <a:pt x="6" y="3"/>
                      <a:pt x="5" y="2"/>
                      <a:pt x="3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7"/>
                      <a:pt x="2" y="8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2137">
                <a:extLst>
                  <a:ext uri="{FF2B5EF4-FFF2-40B4-BE49-F238E27FC236}">
                    <a16:creationId xmlns:a16="http://schemas.microsoft.com/office/drawing/2014/main" id="{66BE286E-CB00-4D4F-B397-C1C6B9AA2C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5" y="1070"/>
                <a:ext cx="18" cy="23"/>
              </a:xfrm>
              <a:custGeom>
                <a:avLst/>
                <a:gdLst>
                  <a:gd name="T0" fmla="*/ 7 w 7"/>
                  <a:gd name="T1" fmla="*/ 4 h 9"/>
                  <a:gd name="T2" fmla="*/ 4 w 7"/>
                  <a:gd name="T3" fmla="*/ 0 h 9"/>
                  <a:gd name="T4" fmla="*/ 0 w 7"/>
                  <a:gd name="T5" fmla="*/ 5 h 9"/>
                  <a:gd name="T6" fmla="*/ 4 w 7"/>
                  <a:gd name="T7" fmla="*/ 9 h 9"/>
                  <a:gd name="T8" fmla="*/ 7 w 7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4"/>
                    </a:moveTo>
                    <a:cubicBezTo>
                      <a:pt x="7" y="3"/>
                      <a:pt x="5" y="2"/>
                      <a:pt x="4" y="0"/>
                    </a:cubicBezTo>
                    <a:cubicBezTo>
                      <a:pt x="3" y="2"/>
                      <a:pt x="1" y="3"/>
                      <a:pt x="0" y="5"/>
                    </a:cubicBezTo>
                    <a:cubicBezTo>
                      <a:pt x="0" y="5"/>
                      <a:pt x="2" y="7"/>
                      <a:pt x="4" y="9"/>
                    </a:cubicBezTo>
                    <a:cubicBezTo>
                      <a:pt x="5" y="7"/>
                      <a:pt x="7" y="6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2138">
                <a:extLst>
                  <a:ext uri="{FF2B5EF4-FFF2-40B4-BE49-F238E27FC236}">
                    <a16:creationId xmlns:a16="http://schemas.microsoft.com/office/drawing/2014/main" id="{509B9663-49EA-4973-9FC5-6F543A475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1067"/>
                <a:ext cx="23" cy="24"/>
              </a:xfrm>
              <a:custGeom>
                <a:avLst/>
                <a:gdLst>
                  <a:gd name="T0" fmla="*/ 4 w 9"/>
                  <a:gd name="T1" fmla="*/ 0 h 9"/>
                  <a:gd name="T2" fmla="*/ 0 w 9"/>
                  <a:gd name="T3" fmla="*/ 5 h 9"/>
                  <a:gd name="T4" fmla="*/ 4 w 9"/>
                  <a:gd name="T5" fmla="*/ 9 h 9"/>
                  <a:gd name="T6" fmla="*/ 8 w 9"/>
                  <a:gd name="T7" fmla="*/ 5 h 9"/>
                  <a:gd name="T8" fmla="*/ 4 w 9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cubicBezTo>
                      <a:pt x="2" y="2"/>
                      <a:pt x="0" y="4"/>
                      <a:pt x="0" y="5"/>
                    </a:cubicBezTo>
                    <a:cubicBezTo>
                      <a:pt x="0" y="7"/>
                      <a:pt x="2" y="8"/>
                      <a:pt x="4" y="9"/>
                    </a:cubicBezTo>
                    <a:cubicBezTo>
                      <a:pt x="5" y="9"/>
                      <a:pt x="9" y="6"/>
                      <a:pt x="8" y="5"/>
                    </a:cubicBezTo>
                    <a:cubicBezTo>
                      <a:pt x="7" y="3"/>
                      <a:pt x="5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2139">
                <a:extLst>
                  <a:ext uri="{FF2B5EF4-FFF2-40B4-BE49-F238E27FC236}">
                    <a16:creationId xmlns:a16="http://schemas.microsoft.com/office/drawing/2014/main" id="{88193BAD-44AD-42EB-894D-F575E9089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0" y="1070"/>
                <a:ext cx="26" cy="21"/>
              </a:xfrm>
              <a:custGeom>
                <a:avLst/>
                <a:gdLst>
                  <a:gd name="T0" fmla="*/ 9 w 10"/>
                  <a:gd name="T1" fmla="*/ 4 h 8"/>
                  <a:gd name="T2" fmla="*/ 5 w 10"/>
                  <a:gd name="T3" fmla="*/ 0 h 8"/>
                  <a:gd name="T4" fmla="*/ 0 w 10"/>
                  <a:gd name="T5" fmla="*/ 4 h 8"/>
                  <a:gd name="T6" fmla="*/ 5 w 10"/>
                  <a:gd name="T7" fmla="*/ 8 h 8"/>
                  <a:gd name="T8" fmla="*/ 9 w 10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4"/>
                    </a:moveTo>
                    <a:cubicBezTo>
                      <a:pt x="10" y="3"/>
                      <a:pt x="6" y="0"/>
                      <a:pt x="5" y="0"/>
                    </a:cubicBezTo>
                    <a:cubicBezTo>
                      <a:pt x="3" y="1"/>
                      <a:pt x="2" y="3"/>
                      <a:pt x="0" y="4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7" y="8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2140">
                <a:extLst>
                  <a:ext uri="{FF2B5EF4-FFF2-40B4-BE49-F238E27FC236}">
                    <a16:creationId xmlns:a16="http://schemas.microsoft.com/office/drawing/2014/main" id="{693B88B0-47AE-4C0C-A6E4-F48D63640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6" y="1070"/>
                <a:ext cx="23" cy="21"/>
              </a:xfrm>
              <a:custGeom>
                <a:avLst/>
                <a:gdLst>
                  <a:gd name="T0" fmla="*/ 8 w 9"/>
                  <a:gd name="T1" fmla="*/ 4 h 8"/>
                  <a:gd name="T2" fmla="*/ 4 w 9"/>
                  <a:gd name="T3" fmla="*/ 0 h 8"/>
                  <a:gd name="T4" fmla="*/ 0 w 9"/>
                  <a:gd name="T5" fmla="*/ 5 h 8"/>
                  <a:gd name="T6" fmla="*/ 5 w 9"/>
                  <a:gd name="T7" fmla="*/ 8 h 8"/>
                  <a:gd name="T8" fmla="*/ 8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4"/>
                    </a:moveTo>
                    <a:cubicBezTo>
                      <a:pt x="9" y="3"/>
                      <a:pt x="5" y="0"/>
                      <a:pt x="4" y="0"/>
                    </a:cubicBezTo>
                    <a:cubicBezTo>
                      <a:pt x="2" y="1"/>
                      <a:pt x="1" y="3"/>
                      <a:pt x="0" y="5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2141">
                <a:extLst>
                  <a:ext uri="{FF2B5EF4-FFF2-40B4-BE49-F238E27FC236}">
                    <a16:creationId xmlns:a16="http://schemas.microsoft.com/office/drawing/2014/main" id="{FA8E6D3E-DC68-48EC-9895-A9A0A8C32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5" y="1070"/>
                <a:ext cx="23" cy="23"/>
              </a:xfrm>
              <a:custGeom>
                <a:avLst/>
                <a:gdLst>
                  <a:gd name="T0" fmla="*/ 5 w 9"/>
                  <a:gd name="T1" fmla="*/ 9 h 9"/>
                  <a:gd name="T2" fmla="*/ 8 w 9"/>
                  <a:gd name="T3" fmla="*/ 4 h 9"/>
                  <a:gd name="T4" fmla="*/ 5 w 9"/>
                  <a:gd name="T5" fmla="*/ 0 h 9"/>
                  <a:gd name="T6" fmla="*/ 1 w 9"/>
                  <a:gd name="T7" fmla="*/ 5 h 9"/>
                  <a:gd name="T8" fmla="*/ 5 w 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7" y="7"/>
                      <a:pt x="9" y="5"/>
                      <a:pt x="8" y="4"/>
                    </a:cubicBezTo>
                    <a:cubicBezTo>
                      <a:pt x="8" y="3"/>
                      <a:pt x="6" y="1"/>
                      <a:pt x="5" y="0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2" y="6"/>
                      <a:pt x="4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2142">
                <a:extLst>
                  <a:ext uri="{FF2B5EF4-FFF2-40B4-BE49-F238E27FC236}">
                    <a16:creationId xmlns:a16="http://schemas.microsoft.com/office/drawing/2014/main" id="{7285155E-0FF4-4605-BB4B-6576D5D99D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1070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4 h 9"/>
                  <a:gd name="T4" fmla="*/ 4 w 8"/>
                  <a:gd name="T5" fmla="*/ 0 h 9"/>
                  <a:gd name="T6" fmla="*/ 0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6" y="7"/>
                      <a:pt x="8" y="5"/>
                      <a:pt x="8" y="4"/>
                    </a:cubicBezTo>
                    <a:cubicBezTo>
                      <a:pt x="8" y="3"/>
                      <a:pt x="6" y="1"/>
                      <a:pt x="4" y="0"/>
                    </a:cubicBezTo>
                    <a:cubicBezTo>
                      <a:pt x="3" y="0"/>
                      <a:pt x="0" y="3"/>
                      <a:pt x="0" y="5"/>
                    </a:cubicBezTo>
                    <a:cubicBezTo>
                      <a:pt x="1" y="6"/>
                      <a:pt x="3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2143">
                <a:extLst>
                  <a:ext uri="{FF2B5EF4-FFF2-40B4-BE49-F238E27FC236}">
                    <a16:creationId xmlns:a16="http://schemas.microsoft.com/office/drawing/2014/main" id="{17886CC1-C48A-481B-9342-2D6F11C46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5" y="1070"/>
                <a:ext cx="23" cy="21"/>
              </a:xfrm>
              <a:custGeom>
                <a:avLst/>
                <a:gdLst>
                  <a:gd name="T0" fmla="*/ 8 w 9"/>
                  <a:gd name="T1" fmla="*/ 4 h 8"/>
                  <a:gd name="T2" fmla="*/ 4 w 9"/>
                  <a:gd name="T3" fmla="*/ 0 h 8"/>
                  <a:gd name="T4" fmla="*/ 0 w 9"/>
                  <a:gd name="T5" fmla="*/ 4 h 8"/>
                  <a:gd name="T6" fmla="*/ 4 w 9"/>
                  <a:gd name="T7" fmla="*/ 8 h 8"/>
                  <a:gd name="T8" fmla="*/ 8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4"/>
                    </a:moveTo>
                    <a:cubicBezTo>
                      <a:pt x="9" y="3"/>
                      <a:pt x="5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6"/>
                      <a:pt x="3" y="8"/>
                      <a:pt x="4" y="8"/>
                    </a:cubicBezTo>
                    <a:cubicBezTo>
                      <a:pt x="6" y="8"/>
                      <a:pt x="7" y="6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2144">
                <a:extLst>
                  <a:ext uri="{FF2B5EF4-FFF2-40B4-BE49-F238E27FC236}">
                    <a16:creationId xmlns:a16="http://schemas.microsoft.com/office/drawing/2014/main" id="{5CD90980-E9BE-4D12-9C78-F98EFF596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384"/>
                <a:ext cx="24" cy="20"/>
              </a:xfrm>
              <a:custGeom>
                <a:avLst/>
                <a:gdLst>
                  <a:gd name="T0" fmla="*/ 9 w 9"/>
                  <a:gd name="T1" fmla="*/ 4 h 8"/>
                  <a:gd name="T2" fmla="*/ 4 w 9"/>
                  <a:gd name="T3" fmla="*/ 0 h 8"/>
                  <a:gd name="T4" fmla="*/ 0 w 9"/>
                  <a:gd name="T5" fmla="*/ 4 h 8"/>
                  <a:gd name="T6" fmla="*/ 5 w 9"/>
                  <a:gd name="T7" fmla="*/ 8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7" y="3"/>
                      <a:pt x="6" y="1"/>
                      <a:pt x="4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7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2145">
                <a:extLst>
                  <a:ext uri="{FF2B5EF4-FFF2-40B4-BE49-F238E27FC236}">
                    <a16:creationId xmlns:a16="http://schemas.microsoft.com/office/drawing/2014/main" id="{6B34A71A-BA7D-4534-88DB-8F0B83FAB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0" y="1384"/>
                <a:ext cx="24" cy="23"/>
              </a:xfrm>
              <a:custGeom>
                <a:avLst/>
                <a:gdLst>
                  <a:gd name="T0" fmla="*/ 4 w 9"/>
                  <a:gd name="T1" fmla="*/ 8 h 9"/>
                  <a:gd name="T2" fmla="*/ 8 w 9"/>
                  <a:gd name="T3" fmla="*/ 4 h 9"/>
                  <a:gd name="T4" fmla="*/ 5 w 9"/>
                  <a:gd name="T5" fmla="*/ 0 h 9"/>
                  <a:gd name="T6" fmla="*/ 0 w 9"/>
                  <a:gd name="T7" fmla="*/ 4 h 9"/>
                  <a:gd name="T8" fmla="*/ 4 w 9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8"/>
                    </a:moveTo>
                    <a:cubicBezTo>
                      <a:pt x="5" y="9"/>
                      <a:pt x="9" y="5"/>
                      <a:pt x="8" y="4"/>
                    </a:cubicBezTo>
                    <a:cubicBezTo>
                      <a:pt x="8" y="2"/>
                      <a:pt x="6" y="1"/>
                      <a:pt x="5" y="0"/>
                    </a:cubicBezTo>
                    <a:cubicBezTo>
                      <a:pt x="3" y="0"/>
                      <a:pt x="2" y="2"/>
                      <a:pt x="0" y="4"/>
                    </a:cubicBezTo>
                    <a:cubicBezTo>
                      <a:pt x="1" y="5"/>
                      <a:pt x="3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2146">
                <a:extLst>
                  <a:ext uri="{FF2B5EF4-FFF2-40B4-BE49-F238E27FC236}">
                    <a16:creationId xmlns:a16="http://schemas.microsoft.com/office/drawing/2014/main" id="{766DB42B-7A61-4022-9C3D-742CCDA8D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384"/>
                <a:ext cx="24" cy="20"/>
              </a:xfrm>
              <a:custGeom>
                <a:avLst/>
                <a:gdLst>
                  <a:gd name="T0" fmla="*/ 9 w 9"/>
                  <a:gd name="T1" fmla="*/ 4 h 8"/>
                  <a:gd name="T2" fmla="*/ 5 w 9"/>
                  <a:gd name="T3" fmla="*/ 0 h 8"/>
                  <a:gd name="T4" fmla="*/ 0 w 9"/>
                  <a:gd name="T5" fmla="*/ 4 h 8"/>
                  <a:gd name="T6" fmla="*/ 5 w 9"/>
                  <a:gd name="T7" fmla="*/ 8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8" y="3"/>
                      <a:pt x="7" y="1"/>
                      <a:pt x="5" y="0"/>
                    </a:cubicBezTo>
                    <a:cubicBezTo>
                      <a:pt x="4" y="0"/>
                      <a:pt x="2" y="2"/>
                      <a:pt x="0" y="4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6" y="8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2147">
                <a:extLst>
                  <a:ext uri="{FF2B5EF4-FFF2-40B4-BE49-F238E27FC236}">
                    <a16:creationId xmlns:a16="http://schemas.microsoft.com/office/drawing/2014/main" id="{A5835504-12B8-41D3-B03A-A7603E40C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0" y="1384"/>
                <a:ext cx="24" cy="23"/>
              </a:xfrm>
              <a:custGeom>
                <a:avLst/>
                <a:gdLst>
                  <a:gd name="T0" fmla="*/ 5 w 9"/>
                  <a:gd name="T1" fmla="*/ 9 h 9"/>
                  <a:gd name="T2" fmla="*/ 9 w 9"/>
                  <a:gd name="T3" fmla="*/ 4 h 9"/>
                  <a:gd name="T4" fmla="*/ 5 w 9"/>
                  <a:gd name="T5" fmla="*/ 0 h 9"/>
                  <a:gd name="T6" fmla="*/ 1 w 9"/>
                  <a:gd name="T7" fmla="*/ 5 h 9"/>
                  <a:gd name="T8" fmla="*/ 5 w 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7" y="7"/>
                      <a:pt x="9" y="5"/>
                      <a:pt x="9" y="4"/>
                    </a:cubicBezTo>
                    <a:cubicBezTo>
                      <a:pt x="8" y="3"/>
                      <a:pt x="6" y="1"/>
                      <a:pt x="5" y="0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2" y="6"/>
                      <a:pt x="4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2148">
                <a:extLst>
                  <a:ext uri="{FF2B5EF4-FFF2-40B4-BE49-F238E27FC236}">
                    <a16:creationId xmlns:a16="http://schemas.microsoft.com/office/drawing/2014/main" id="{64E5FABF-9693-4979-907C-23B4DBBFA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" y="1384"/>
                <a:ext cx="21" cy="23"/>
              </a:xfrm>
              <a:custGeom>
                <a:avLst/>
                <a:gdLst>
                  <a:gd name="T0" fmla="*/ 7 w 8"/>
                  <a:gd name="T1" fmla="*/ 5 h 9"/>
                  <a:gd name="T2" fmla="*/ 3 w 8"/>
                  <a:gd name="T3" fmla="*/ 0 h 9"/>
                  <a:gd name="T4" fmla="*/ 0 w 8"/>
                  <a:gd name="T5" fmla="*/ 4 h 9"/>
                  <a:gd name="T6" fmla="*/ 3 w 8"/>
                  <a:gd name="T7" fmla="*/ 9 h 9"/>
                  <a:gd name="T8" fmla="*/ 7 w 8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7" y="5"/>
                    </a:moveTo>
                    <a:cubicBezTo>
                      <a:pt x="8" y="3"/>
                      <a:pt x="5" y="0"/>
                      <a:pt x="3" y="0"/>
                    </a:cubicBezTo>
                    <a:cubicBezTo>
                      <a:pt x="2" y="1"/>
                      <a:pt x="0" y="3"/>
                      <a:pt x="0" y="4"/>
                    </a:cubicBezTo>
                    <a:cubicBezTo>
                      <a:pt x="0" y="5"/>
                      <a:pt x="2" y="7"/>
                      <a:pt x="3" y="9"/>
                    </a:cubicBezTo>
                    <a:cubicBezTo>
                      <a:pt x="5" y="7"/>
                      <a:pt x="7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2149">
                <a:extLst>
                  <a:ext uri="{FF2B5EF4-FFF2-40B4-BE49-F238E27FC236}">
                    <a16:creationId xmlns:a16="http://schemas.microsoft.com/office/drawing/2014/main" id="{D6002A42-FEFE-472A-8D3B-89BB55DA51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" y="1381"/>
                <a:ext cx="20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5 h 9"/>
                  <a:gd name="T4" fmla="*/ 5 w 8"/>
                  <a:gd name="T5" fmla="*/ 0 h 9"/>
                  <a:gd name="T6" fmla="*/ 1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6" y="8"/>
                      <a:pt x="8" y="6"/>
                      <a:pt x="8" y="5"/>
                    </a:cubicBezTo>
                    <a:cubicBezTo>
                      <a:pt x="8" y="4"/>
                      <a:pt x="6" y="2"/>
                      <a:pt x="5" y="0"/>
                    </a:cubicBezTo>
                    <a:cubicBezTo>
                      <a:pt x="3" y="2"/>
                      <a:pt x="0" y="4"/>
                      <a:pt x="1" y="5"/>
                    </a:cubicBezTo>
                    <a:cubicBezTo>
                      <a:pt x="1" y="6"/>
                      <a:pt x="3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2150">
                <a:extLst>
                  <a:ext uri="{FF2B5EF4-FFF2-40B4-BE49-F238E27FC236}">
                    <a16:creationId xmlns:a16="http://schemas.microsoft.com/office/drawing/2014/main" id="{C7F33134-AFB0-4BFF-B211-5C39E9DE4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1381"/>
                <a:ext cx="21" cy="23"/>
              </a:xfrm>
              <a:custGeom>
                <a:avLst/>
                <a:gdLst>
                  <a:gd name="T0" fmla="*/ 4 w 8"/>
                  <a:gd name="T1" fmla="*/ 9 h 9"/>
                  <a:gd name="T2" fmla="*/ 8 w 8"/>
                  <a:gd name="T3" fmla="*/ 5 h 9"/>
                  <a:gd name="T4" fmla="*/ 4 w 8"/>
                  <a:gd name="T5" fmla="*/ 0 h 9"/>
                  <a:gd name="T6" fmla="*/ 0 w 8"/>
                  <a:gd name="T7" fmla="*/ 5 h 9"/>
                  <a:gd name="T8" fmla="*/ 4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9"/>
                    </a:moveTo>
                    <a:cubicBezTo>
                      <a:pt x="6" y="8"/>
                      <a:pt x="8" y="6"/>
                      <a:pt x="8" y="5"/>
                    </a:cubicBezTo>
                    <a:cubicBezTo>
                      <a:pt x="8" y="4"/>
                      <a:pt x="6" y="2"/>
                      <a:pt x="4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1" y="6"/>
                      <a:pt x="3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2151">
                <a:extLst>
                  <a:ext uri="{FF2B5EF4-FFF2-40B4-BE49-F238E27FC236}">
                    <a16:creationId xmlns:a16="http://schemas.microsoft.com/office/drawing/2014/main" id="{520E5EAE-5E01-4999-8F7B-DB952B9CA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1381"/>
                <a:ext cx="18" cy="23"/>
              </a:xfrm>
              <a:custGeom>
                <a:avLst/>
                <a:gdLst>
                  <a:gd name="T0" fmla="*/ 4 w 7"/>
                  <a:gd name="T1" fmla="*/ 9 h 9"/>
                  <a:gd name="T2" fmla="*/ 7 w 7"/>
                  <a:gd name="T3" fmla="*/ 5 h 9"/>
                  <a:gd name="T4" fmla="*/ 4 w 7"/>
                  <a:gd name="T5" fmla="*/ 0 h 9"/>
                  <a:gd name="T6" fmla="*/ 0 w 7"/>
                  <a:gd name="T7" fmla="*/ 5 h 9"/>
                  <a:gd name="T8" fmla="*/ 4 w 7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4" y="9"/>
                    </a:moveTo>
                    <a:cubicBezTo>
                      <a:pt x="5" y="8"/>
                      <a:pt x="7" y="6"/>
                      <a:pt x="7" y="5"/>
                    </a:cubicBezTo>
                    <a:cubicBezTo>
                      <a:pt x="7" y="4"/>
                      <a:pt x="5" y="2"/>
                      <a:pt x="4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1" y="6"/>
                      <a:pt x="3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2152">
                <a:extLst>
                  <a:ext uri="{FF2B5EF4-FFF2-40B4-BE49-F238E27FC236}">
                    <a16:creationId xmlns:a16="http://schemas.microsoft.com/office/drawing/2014/main" id="{F5DCC449-3DC9-422E-BEB8-6496CD5AA3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" y="1381"/>
                <a:ext cx="18" cy="23"/>
              </a:xfrm>
              <a:custGeom>
                <a:avLst/>
                <a:gdLst>
                  <a:gd name="T0" fmla="*/ 4 w 7"/>
                  <a:gd name="T1" fmla="*/ 9 h 9"/>
                  <a:gd name="T2" fmla="*/ 7 w 7"/>
                  <a:gd name="T3" fmla="*/ 5 h 9"/>
                  <a:gd name="T4" fmla="*/ 4 w 7"/>
                  <a:gd name="T5" fmla="*/ 0 h 9"/>
                  <a:gd name="T6" fmla="*/ 0 w 7"/>
                  <a:gd name="T7" fmla="*/ 5 h 9"/>
                  <a:gd name="T8" fmla="*/ 4 w 7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4" y="9"/>
                    </a:moveTo>
                    <a:cubicBezTo>
                      <a:pt x="5" y="8"/>
                      <a:pt x="7" y="6"/>
                      <a:pt x="7" y="5"/>
                    </a:cubicBezTo>
                    <a:cubicBezTo>
                      <a:pt x="7" y="4"/>
                      <a:pt x="5" y="2"/>
                      <a:pt x="4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0" y="6"/>
                      <a:pt x="2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2153">
                <a:extLst>
                  <a:ext uri="{FF2B5EF4-FFF2-40B4-BE49-F238E27FC236}">
                    <a16:creationId xmlns:a16="http://schemas.microsoft.com/office/drawing/2014/main" id="{06EE91A8-EDC2-4B62-83CA-424632C9FA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0" y="1384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4 h 9"/>
                  <a:gd name="T4" fmla="*/ 4 w 8"/>
                  <a:gd name="T5" fmla="*/ 0 h 9"/>
                  <a:gd name="T6" fmla="*/ 0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6" y="7"/>
                      <a:pt x="8" y="5"/>
                      <a:pt x="8" y="4"/>
                    </a:cubicBezTo>
                    <a:cubicBezTo>
                      <a:pt x="8" y="3"/>
                      <a:pt x="6" y="1"/>
                      <a:pt x="4" y="0"/>
                    </a:cubicBezTo>
                    <a:cubicBezTo>
                      <a:pt x="3" y="0"/>
                      <a:pt x="0" y="3"/>
                      <a:pt x="0" y="5"/>
                    </a:cubicBezTo>
                    <a:cubicBezTo>
                      <a:pt x="1" y="6"/>
                      <a:pt x="3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2154">
                <a:extLst>
                  <a:ext uri="{FF2B5EF4-FFF2-40B4-BE49-F238E27FC236}">
                    <a16:creationId xmlns:a16="http://schemas.microsoft.com/office/drawing/2014/main" id="{8042BDF4-E7CA-4D28-B73E-BDB738495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1" y="1381"/>
                <a:ext cx="21" cy="23"/>
              </a:xfrm>
              <a:custGeom>
                <a:avLst/>
                <a:gdLst>
                  <a:gd name="T0" fmla="*/ 4 w 8"/>
                  <a:gd name="T1" fmla="*/ 0 h 9"/>
                  <a:gd name="T2" fmla="*/ 0 w 8"/>
                  <a:gd name="T3" fmla="*/ 5 h 9"/>
                  <a:gd name="T4" fmla="*/ 4 w 8"/>
                  <a:gd name="T5" fmla="*/ 9 h 9"/>
                  <a:gd name="T6" fmla="*/ 8 w 8"/>
                  <a:gd name="T7" fmla="*/ 5 h 9"/>
                  <a:gd name="T8" fmla="*/ 4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cubicBezTo>
                      <a:pt x="2" y="2"/>
                      <a:pt x="0" y="4"/>
                      <a:pt x="0" y="5"/>
                    </a:cubicBezTo>
                    <a:cubicBezTo>
                      <a:pt x="0" y="6"/>
                      <a:pt x="2" y="8"/>
                      <a:pt x="4" y="9"/>
                    </a:cubicBezTo>
                    <a:cubicBezTo>
                      <a:pt x="5" y="9"/>
                      <a:pt x="8" y="6"/>
                      <a:pt x="8" y="5"/>
                    </a:cubicBezTo>
                    <a:cubicBezTo>
                      <a:pt x="7" y="3"/>
                      <a:pt x="5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2155">
                <a:extLst>
                  <a:ext uri="{FF2B5EF4-FFF2-40B4-BE49-F238E27FC236}">
                    <a16:creationId xmlns:a16="http://schemas.microsoft.com/office/drawing/2014/main" id="{F8F0ECE7-5C91-4ED2-9FA8-1E76FEA24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8" y="1381"/>
                <a:ext cx="20" cy="23"/>
              </a:xfrm>
              <a:custGeom>
                <a:avLst/>
                <a:gdLst>
                  <a:gd name="T0" fmla="*/ 3 w 8"/>
                  <a:gd name="T1" fmla="*/ 0 h 9"/>
                  <a:gd name="T2" fmla="*/ 0 w 8"/>
                  <a:gd name="T3" fmla="*/ 5 h 9"/>
                  <a:gd name="T4" fmla="*/ 3 w 8"/>
                  <a:gd name="T5" fmla="*/ 9 h 9"/>
                  <a:gd name="T6" fmla="*/ 7 w 8"/>
                  <a:gd name="T7" fmla="*/ 5 h 9"/>
                  <a:gd name="T8" fmla="*/ 3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0"/>
                    </a:moveTo>
                    <a:cubicBezTo>
                      <a:pt x="2" y="2"/>
                      <a:pt x="0" y="4"/>
                      <a:pt x="0" y="5"/>
                    </a:cubicBezTo>
                    <a:cubicBezTo>
                      <a:pt x="0" y="6"/>
                      <a:pt x="2" y="8"/>
                      <a:pt x="3" y="9"/>
                    </a:cubicBezTo>
                    <a:cubicBezTo>
                      <a:pt x="5" y="9"/>
                      <a:pt x="8" y="6"/>
                      <a:pt x="7" y="5"/>
                    </a:cubicBezTo>
                    <a:cubicBezTo>
                      <a:pt x="7" y="3"/>
                      <a:pt x="5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2156">
                <a:extLst>
                  <a:ext uri="{FF2B5EF4-FFF2-40B4-BE49-F238E27FC236}">
                    <a16:creationId xmlns:a16="http://schemas.microsoft.com/office/drawing/2014/main" id="{24FBEB90-B530-47C6-9831-24AD166906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9" y="1384"/>
                <a:ext cx="26" cy="20"/>
              </a:xfrm>
              <a:custGeom>
                <a:avLst/>
                <a:gdLst>
                  <a:gd name="T0" fmla="*/ 9 w 10"/>
                  <a:gd name="T1" fmla="*/ 4 h 8"/>
                  <a:gd name="T2" fmla="*/ 5 w 10"/>
                  <a:gd name="T3" fmla="*/ 0 h 8"/>
                  <a:gd name="T4" fmla="*/ 0 w 10"/>
                  <a:gd name="T5" fmla="*/ 4 h 8"/>
                  <a:gd name="T6" fmla="*/ 5 w 10"/>
                  <a:gd name="T7" fmla="*/ 8 h 8"/>
                  <a:gd name="T8" fmla="*/ 9 w 10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9" y="4"/>
                    </a:moveTo>
                    <a:cubicBezTo>
                      <a:pt x="10" y="3"/>
                      <a:pt x="7" y="0"/>
                      <a:pt x="5" y="0"/>
                    </a:cubicBezTo>
                    <a:cubicBezTo>
                      <a:pt x="3" y="1"/>
                      <a:pt x="2" y="2"/>
                      <a:pt x="0" y="4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6" y="8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2157">
                <a:extLst>
                  <a:ext uri="{FF2B5EF4-FFF2-40B4-BE49-F238E27FC236}">
                    <a16:creationId xmlns:a16="http://schemas.microsoft.com/office/drawing/2014/main" id="{C3B4118F-CB2B-4D0D-9C02-F6D3BB5B66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" y="1384"/>
                <a:ext cx="23" cy="20"/>
              </a:xfrm>
              <a:custGeom>
                <a:avLst/>
                <a:gdLst>
                  <a:gd name="T0" fmla="*/ 9 w 9"/>
                  <a:gd name="T1" fmla="*/ 4 h 8"/>
                  <a:gd name="T2" fmla="*/ 4 w 9"/>
                  <a:gd name="T3" fmla="*/ 0 h 8"/>
                  <a:gd name="T4" fmla="*/ 0 w 9"/>
                  <a:gd name="T5" fmla="*/ 4 h 8"/>
                  <a:gd name="T6" fmla="*/ 5 w 9"/>
                  <a:gd name="T7" fmla="*/ 8 h 8"/>
                  <a:gd name="T8" fmla="*/ 9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4"/>
                    </a:moveTo>
                    <a:cubicBezTo>
                      <a:pt x="9" y="3"/>
                      <a:pt x="6" y="0"/>
                      <a:pt x="4" y="0"/>
                    </a:cubicBezTo>
                    <a:cubicBezTo>
                      <a:pt x="3" y="1"/>
                      <a:pt x="2" y="3"/>
                      <a:pt x="0" y="4"/>
                    </a:cubicBezTo>
                    <a:cubicBezTo>
                      <a:pt x="2" y="6"/>
                      <a:pt x="4" y="8"/>
                      <a:pt x="5" y="8"/>
                    </a:cubicBezTo>
                    <a:cubicBezTo>
                      <a:pt x="6" y="8"/>
                      <a:pt x="8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2158">
                <a:extLst>
                  <a:ext uri="{FF2B5EF4-FFF2-40B4-BE49-F238E27FC236}">
                    <a16:creationId xmlns:a16="http://schemas.microsoft.com/office/drawing/2014/main" id="{73733F83-2C95-48EE-994B-48480D984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" y="1384"/>
                <a:ext cx="23" cy="20"/>
              </a:xfrm>
              <a:custGeom>
                <a:avLst/>
                <a:gdLst>
                  <a:gd name="T0" fmla="*/ 8 w 9"/>
                  <a:gd name="T1" fmla="*/ 4 h 8"/>
                  <a:gd name="T2" fmla="*/ 4 w 9"/>
                  <a:gd name="T3" fmla="*/ 0 h 8"/>
                  <a:gd name="T4" fmla="*/ 0 w 9"/>
                  <a:gd name="T5" fmla="*/ 4 h 8"/>
                  <a:gd name="T6" fmla="*/ 5 w 9"/>
                  <a:gd name="T7" fmla="*/ 8 h 8"/>
                  <a:gd name="T8" fmla="*/ 8 w 9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8" y="4"/>
                    </a:moveTo>
                    <a:cubicBezTo>
                      <a:pt x="9" y="3"/>
                      <a:pt x="6" y="0"/>
                      <a:pt x="4" y="0"/>
                    </a:cubicBezTo>
                    <a:cubicBezTo>
                      <a:pt x="3" y="1"/>
                      <a:pt x="2" y="3"/>
                      <a:pt x="0" y="4"/>
                    </a:cubicBezTo>
                    <a:cubicBezTo>
                      <a:pt x="2" y="6"/>
                      <a:pt x="3" y="8"/>
                      <a:pt x="5" y="8"/>
                    </a:cubicBezTo>
                    <a:cubicBezTo>
                      <a:pt x="6" y="8"/>
                      <a:pt x="8" y="6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2159">
                <a:extLst>
                  <a:ext uri="{FF2B5EF4-FFF2-40B4-BE49-F238E27FC236}">
                    <a16:creationId xmlns:a16="http://schemas.microsoft.com/office/drawing/2014/main" id="{753909B5-310F-4F6A-B32E-D89A7AD8B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" y="1384"/>
                <a:ext cx="21" cy="23"/>
              </a:xfrm>
              <a:custGeom>
                <a:avLst/>
                <a:gdLst>
                  <a:gd name="T0" fmla="*/ 7 w 8"/>
                  <a:gd name="T1" fmla="*/ 5 h 9"/>
                  <a:gd name="T2" fmla="*/ 3 w 8"/>
                  <a:gd name="T3" fmla="*/ 0 h 9"/>
                  <a:gd name="T4" fmla="*/ 0 w 8"/>
                  <a:gd name="T5" fmla="*/ 4 h 9"/>
                  <a:gd name="T6" fmla="*/ 3 w 8"/>
                  <a:gd name="T7" fmla="*/ 9 h 9"/>
                  <a:gd name="T8" fmla="*/ 7 w 8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7" y="5"/>
                    </a:moveTo>
                    <a:cubicBezTo>
                      <a:pt x="8" y="3"/>
                      <a:pt x="5" y="0"/>
                      <a:pt x="3" y="0"/>
                    </a:cubicBezTo>
                    <a:cubicBezTo>
                      <a:pt x="2" y="1"/>
                      <a:pt x="0" y="3"/>
                      <a:pt x="0" y="4"/>
                    </a:cubicBezTo>
                    <a:cubicBezTo>
                      <a:pt x="0" y="5"/>
                      <a:pt x="2" y="7"/>
                      <a:pt x="3" y="9"/>
                    </a:cubicBezTo>
                    <a:cubicBezTo>
                      <a:pt x="5" y="7"/>
                      <a:pt x="6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2160">
                <a:extLst>
                  <a:ext uri="{FF2B5EF4-FFF2-40B4-BE49-F238E27FC236}">
                    <a16:creationId xmlns:a16="http://schemas.microsoft.com/office/drawing/2014/main" id="{BCE58264-517C-4130-B06F-410605114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" y="1381"/>
                <a:ext cx="21" cy="23"/>
              </a:xfrm>
              <a:custGeom>
                <a:avLst/>
                <a:gdLst>
                  <a:gd name="T0" fmla="*/ 4 w 8"/>
                  <a:gd name="T1" fmla="*/ 9 h 9"/>
                  <a:gd name="T2" fmla="*/ 8 w 8"/>
                  <a:gd name="T3" fmla="*/ 5 h 9"/>
                  <a:gd name="T4" fmla="*/ 4 w 8"/>
                  <a:gd name="T5" fmla="*/ 0 h 9"/>
                  <a:gd name="T6" fmla="*/ 0 w 8"/>
                  <a:gd name="T7" fmla="*/ 5 h 9"/>
                  <a:gd name="T8" fmla="*/ 4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9"/>
                    </a:moveTo>
                    <a:cubicBezTo>
                      <a:pt x="5" y="9"/>
                      <a:pt x="8" y="6"/>
                      <a:pt x="8" y="5"/>
                    </a:cubicBezTo>
                    <a:cubicBezTo>
                      <a:pt x="7" y="3"/>
                      <a:pt x="5" y="2"/>
                      <a:pt x="4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1" y="6"/>
                      <a:pt x="2" y="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2161">
                <a:extLst>
                  <a:ext uri="{FF2B5EF4-FFF2-40B4-BE49-F238E27FC236}">
                    <a16:creationId xmlns:a16="http://schemas.microsoft.com/office/drawing/2014/main" id="{C6FE308C-2D7B-4204-947E-B8ABF4FA3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" y="1384"/>
                <a:ext cx="21" cy="23"/>
              </a:xfrm>
              <a:custGeom>
                <a:avLst/>
                <a:gdLst>
                  <a:gd name="T0" fmla="*/ 5 w 8"/>
                  <a:gd name="T1" fmla="*/ 9 h 9"/>
                  <a:gd name="T2" fmla="*/ 8 w 8"/>
                  <a:gd name="T3" fmla="*/ 4 h 9"/>
                  <a:gd name="T4" fmla="*/ 5 w 8"/>
                  <a:gd name="T5" fmla="*/ 0 h 9"/>
                  <a:gd name="T6" fmla="*/ 1 w 8"/>
                  <a:gd name="T7" fmla="*/ 5 h 9"/>
                  <a:gd name="T8" fmla="*/ 5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7" y="7"/>
                      <a:pt x="8" y="5"/>
                      <a:pt x="8" y="4"/>
                    </a:cubicBezTo>
                    <a:cubicBezTo>
                      <a:pt x="8" y="3"/>
                      <a:pt x="6" y="1"/>
                      <a:pt x="5" y="0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2" y="6"/>
                      <a:pt x="3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2162">
                <a:extLst>
                  <a:ext uri="{FF2B5EF4-FFF2-40B4-BE49-F238E27FC236}">
                    <a16:creationId xmlns:a16="http://schemas.microsoft.com/office/drawing/2014/main" id="{3E14670A-41EE-48E0-BEEA-F008D9644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" y="1381"/>
                <a:ext cx="21" cy="23"/>
              </a:xfrm>
              <a:custGeom>
                <a:avLst/>
                <a:gdLst>
                  <a:gd name="T0" fmla="*/ 3 w 8"/>
                  <a:gd name="T1" fmla="*/ 9 h 9"/>
                  <a:gd name="T2" fmla="*/ 7 w 8"/>
                  <a:gd name="T3" fmla="*/ 5 h 9"/>
                  <a:gd name="T4" fmla="*/ 3 w 8"/>
                  <a:gd name="T5" fmla="*/ 0 h 9"/>
                  <a:gd name="T6" fmla="*/ 0 w 8"/>
                  <a:gd name="T7" fmla="*/ 5 h 9"/>
                  <a:gd name="T8" fmla="*/ 3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9"/>
                    </a:moveTo>
                    <a:cubicBezTo>
                      <a:pt x="5" y="9"/>
                      <a:pt x="8" y="6"/>
                      <a:pt x="7" y="5"/>
                    </a:cubicBezTo>
                    <a:cubicBezTo>
                      <a:pt x="6" y="3"/>
                      <a:pt x="5" y="2"/>
                      <a:pt x="3" y="0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0" y="6"/>
                      <a:pt x="2" y="8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2163">
                <a:extLst>
                  <a:ext uri="{FF2B5EF4-FFF2-40B4-BE49-F238E27FC236}">
                    <a16:creationId xmlns:a16="http://schemas.microsoft.com/office/drawing/2014/main" id="{D6AED020-FAFD-499C-8009-12A653886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" y="1806"/>
                <a:ext cx="19" cy="21"/>
              </a:xfrm>
              <a:custGeom>
                <a:avLst/>
                <a:gdLst>
                  <a:gd name="T0" fmla="*/ 3 w 7"/>
                  <a:gd name="T1" fmla="*/ 8 h 8"/>
                  <a:gd name="T2" fmla="*/ 7 w 7"/>
                  <a:gd name="T3" fmla="*/ 5 h 8"/>
                  <a:gd name="T4" fmla="*/ 3 w 7"/>
                  <a:gd name="T5" fmla="*/ 0 h 8"/>
                  <a:gd name="T6" fmla="*/ 1 w 7"/>
                  <a:gd name="T7" fmla="*/ 3 h 8"/>
                  <a:gd name="T8" fmla="*/ 3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3" y="8"/>
                    </a:moveTo>
                    <a:cubicBezTo>
                      <a:pt x="4" y="8"/>
                      <a:pt x="5" y="6"/>
                      <a:pt x="7" y="5"/>
                    </a:cubicBezTo>
                    <a:cubicBezTo>
                      <a:pt x="5" y="3"/>
                      <a:pt x="4" y="2"/>
                      <a:pt x="3" y="0"/>
                    </a:cubicBezTo>
                    <a:cubicBezTo>
                      <a:pt x="2" y="1"/>
                      <a:pt x="1" y="2"/>
                      <a:pt x="1" y="3"/>
                    </a:cubicBezTo>
                    <a:cubicBezTo>
                      <a:pt x="1" y="5"/>
                      <a:pt x="0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2164">
                <a:extLst>
                  <a:ext uri="{FF2B5EF4-FFF2-40B4-BE49-F238E27FC236}">
                    <a16:creationId xmlns:a16="http://schemas.microsoft.com/office/drawing/2014/main" id="{35734EB0-314F-4408-8705-57B0AEC6B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0" y="3281"/>
                <a:ext cx="8" cy="28"/>
              </a:xfrm>
              <a:custGeom>
                <a:avLst/>
                <a:gdLst>
                  <a:gd name="T0" fmla="*/ 0 w 3"/>
                  <a:gd name="T1" fmla="*/ 1 h 11"/>
                  <a:gd name="T2" fmla="*/ 0 w 3"/>
                  <a:gd name="T3" fmla="*/ 7 h 11"/>
                  <a:gd name="T4" fmla="*/ 1 w 3"/>
                  <a:gd name="T5" fmla="*/ 11 h 11"/>
                  <a:gd name="T6" fmla="*/ 2 w 3"/>
                  <a:gd name="T7" fmla="*/ 5 h 11"/>
                  <a:gd name="T8" fmla="*/ 2 w 3"/>
                  <a:gd name="T9" fmla="*/ 1 h 11"/>
                  <a:gd name="T10" fmla="*/ 1 w 3"/>
                  <a:gd name="T11" fmla="*/ 0 h 11"/>
                  <a:gd name="T12" fmla="*/ 0 w 3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0" y="1"/>
                    </a:moveTo>
                    <a:cubicBezTo>
                      <a:pt x="0" y="2"/>
                      <a:pt x="0" y="4"/>
                      <a:pt x="0" y="7"/>
                    </a:cubicBezTo>
                    <a:cubicBezTo>
                      <a:pt x="0" y="7"/>
                      <a:pt x="0" y="9"/>
                      <a:pt x="1" y="11"/>
                    </a:cubicBezTo>
                    <a:cubicBezTo>
                      <a:pt x="3" y="10"/>
                      <a:pt x="1" y="7"/>
                      <a:pt x="2" y="5"/>
                    </a:cubicBezTo>
                    <a:cubicBezTo>
                      <a:pt x="2" y="4"/>
                      <a:pt x="2" y="2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2165">
                <a:extLst>
                  <a:ext uri="{FF2B5EF4-FFF2-40B4-BE49-F238E27FC236}">
                    <a16:creationId xmlns:a16="http://schemas.microsoft.com/office/drawing/2014/main" id="{3AE0417A-B9D2-4761-90B1-42EA52647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" y="1179"/>
                <a:ext cx="10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2 h 5"/>
                  <a:gd name="T4" fmla="*/ 2 w 4"/>
                  <a:gd name="T5" fmla="*/ 1 h 5"/>
                  <a:gd name="T6" fmla="*/ 0 w 4"/>
                  <a:gd name="T7" fmla="*/ 3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2" y="0"/>
                      <a:pt x="2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2166">
                <a:extLst>
                  <a:ext uri="{FF2B5EF4-FFF2-40B4-BE49-F238E27FC236}">
                    <a16:creationId xmlns:a16="http://schemas.microsoft.com/office/drawing/2014/main" id="{C0C2C4C6-36BC-41E8-A2FF-F3369CBEC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8" y="756"/>
                <a:ext cx="13" cy="11"/>
              </a:xfrm>
              <a:custGeom>
                <a:avLst/>
                <a:gdLst>
                  <a:gd name="T0" fmla="*/ 5 w 5"/>
                  <a:gd name="T1" fmla="*/ 2 h 4"/>
                  <a:gd name="T2" fmla="*/ 3 w 5"/>
                  <a:gd name="T3" fmla="*/ 0 h 4"/>
                  <a:gd name="T4" fmla="*/ 0 w 5"/>
                  <a:gd name="T5" fmla="*/ 3 h 4"/>
                  <a:gd name="T6" fmla="*/ 3 w 5"/>
                  <a:gd name="T7" fmla="*/ 4 h 4"/>
                  <a:gd name="T8" fmla="*/ 5 w 5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2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2" y="1"/>
                      <a:pt x="2" y="1"/>
                      <a:pt x="0" y="3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4" y="4"/>
                      <a:pt x="4" y="3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2167">
                <a:extLst>
                  <a:ext uri="{FF2B5EF4-FFF2-40B4-BE49-F238E27FC236}">
                    <a16:creationId xmlns:a16="http://schemas.microsoft.com/office/drawing/2014/main" id="{68CE9B46-5564-4284-A83D-E38944AE2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754"/>
                <a:ext cx="11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4 h 5"/>
                  <a:gd name="T4" fmla="*/ 2 w 4"/>
                  <a:gd name="T5" fmla="*/ 0 h 5"/>
                  <a:gd name="T6" fmla="*/ 0 w 4"/>
                  <a:gd name="T7" fmla="*/ 3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2" y="5"/>
                      <a:pt x="4" y="4"/>
                      <a:pt x="4" y="4"/>
                    </a:cubicBezTo>
                    <a:cubicBezTo>
                      <a:pt x="4" y="3"/>
                      <a:pt x="3" y="2"/>
                      <a:pt x="2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2168">
                <a:extLst>
                  <a:ext uri="{FF2B5EF4-FFF2-40B4-BE49-F238E27FC236}">
                    <a16:creationId xmlns:a16="http://schemas.microsoft.com/office/drawing/2014/main" id="{D9DED882-0CCC-49BF-AF2A-CD7589E07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1285"/>
                <a:ext cx="10" cy="13"/>
              </a:xfrm>
              <a:custGeom>
                <a:avLst/>
                <a:gdLst>
                  <a:gd name="T0" fmla="*/ 0 w 4"/>
                  <a:gd name="T1" fmla="*/ 2 h 5"/>
                  <a:gd name="T2" fmla="*/ 2 w 4"/>
                  <a:gd name="T3" fmla="*/ 5 h 5"/>
                  <a:gd name="T4" fmla="*/ 4 w 4"/>
                  <a:gd name="T5" fmla="*/ 2 h 5"/>
                  <a:gd name="T6" fmla="*/ 2 w 4"/>
                  <a:gd name="T7" fmla="*/ 0 h 5"/>
                  <a:gd name="T8" fmla="*/ 0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2"/>
                    </a:moveTo>
                    <a:cubicBezTo>
                      <a:pt x="0" y="2"/>
                      <a:pt x="1" y="3"/>
                      <a:pt x="2" y="5"/>
                    </a:cubicBezTo>
                    <a:cubicBezTo>
                      <a:pt x="3" y="3"/>
                      <a:pt x="3" y="3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2169">
                <a:extLst>
                  <a:ext uri="{FF2B5EF4-FFF2-40B4-BE49-F238E27FC236}">
                    <a16:creationId xmlns:a16="http://schemas.microsoft.com/office/drawing/2014/main" id="{2A0DB8E5-3E73-413D-9D14-D3234CC5B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" y="1285"/>
                <a:ext cx="13" cy="11"/>
              </a:xfrm>
              <a:custGeom>
                <a:avLst/>
                <a:gdLst>
                  <a:gd name="T0" fmla="*/ 3 w 5"/>
                  <a:gd name="T1" fmla="*/ 4 h 4"/>
                  <a:gd name="T2" fmla="*/ 5 w 5"/>
                  <a:gd name="T3" fmla="*/ 1 h 4"/>
                  <a:gd name="T4" fmla="*/ 3 w 5"/>
                  <a:gd name="T5" fmla="*/ 0 h 4"/>
                  <a:gd name="T6" fmla="*/ 0 w 5"/>
                  <a:gd name="T7" fmla="*/ 2 h 4"/>
                  <a:gd name="T8" fmla="*/ 3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cubicBezTo>
                      <a:pt x="4" y="3"/>
                      <a:pt x="4" y="2"/>
                      <a:pt x="5" y="1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2" y="1"/>
                      <a:pt x="0" y="2"/>
                    </a:cubicBezTo>
                    <a:cubicBezTo>
                      <a:pt x="2" y="3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2170">
                <a:extLst>
                  <a:ext uri="{FF2B5EF4-FFF2-40B4-BE49-F238E27FC236}">
                    <a16:creationId xmlns:a16="http://schemas.microsoft.com/office/drawing/2014/main" id="{83A0453A-C569-423C-B77B-49C661CEB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" y="1285"/>
                <a:ext cx="10" cy="13"/>
              </a:xfrm>
              <a:custGeom>
                <a:avLst/>
                <a:gdLst>
                  <a:gd name="T0" fmla="*/ 4 w 4"/>
                  <a:gd name="T1" fmla="*/ 2 h 5"/>
                  <a:gd name="T2" fmla="*/ 3 w 4"/>
                  <a:gd name="T3" fmla="*/ 0 h 5"/>
                  <a:gd name="T4" fmla="*/ 1 w 4"/>
                  <a:gd name="T5" fmla="*/ 2 h 5"/>
                  <a:gd name="T6" fmla="*/ 2 w 4"/>
                  <a:gd name="T7" fmla="*/ 5 h 5"/>
                  <a:gd name="T8" fmla="*/ 4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2"/>
                    </a:move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2"/>
                      <a:pt x="1" y="3"/>
                      <a:pt x="2" y="5"/>
                    </a:cubicBezTo>
                    <a:cubicBezTo>
                      <a:pt x="3" y="3"/>
                      <a:pt x="4" y="3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2171">
                <a:extLst>
                  <a:ext uri="{FF2B5EF4-FFF2-40B4-BE49-F238E27FC236}">
                    <a16:creationId xmlns:a16="http://schemas.microsoft.com/office/drawing/2014/main" id="{B0E2B8A5-F061-45A5-B952-81DB70A68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" y="1285"/>
                <a:ext cx="10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1 h 5"/>
                  <a:gd name="T4" fmla="*/ 2 w 4"/>
                  <a:gd name="T5" fmla="*/ 0 h 5"/>
                  <a:gd name="T6" fmla="*/ 0 w 4"/>
                  <a:gd name="T7" fmla="*/ 2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3"/>
                      <a:pt x="4" y="2"/>
                      <a:pt x="4" y="1"/>
                    </a:cubicBezTo>
                    <a:cubicBezTo>
                      <a:pt x="4" y="1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2172">
                <a:extLst>
                  <a:ext uri="{FF2B5EF4-FFF2-40B4-BE49-F238E27FC236}">
                    <a16:creationId xmlns:a16="http://schemas.microsoft.com/office/drawing/2014/main" id="{67BDEEB6-87BA-4105-BB8F-453FEF0691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" y="1285"/>
                <a:ext cx="13" cy="11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2 h 4"/>
                  <a:gd name="T4" fmla="*/ 3 w 5"/>
                  <a:gd name="T5" fmla="*/ 4 h 4"/>
                  <a:gd name="T6" fmla="*/ 5 w 5"/>
                  <a:gd name="T7" fmla="*/ 1 h 4"/>
                  <a:gd name="T8" fmla="*/ 3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0"/>
                      <a:pt x="2" y="1"/>
                      <a:pt x="0" y="2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4" y="3"/>
                      <a:pt x="4" y="2"/>
                      <a:pt x="5" y="1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2173">
                <a:extLst>
                  <a:ext uri="{FF2B5EF4-FFF2-40B4-BE49-F238E27FC236}">
                    <a16:creationId xmlns:a16="http://schemas.microsoft.com/office/drawing/2014/main" id="{5071F932-D4E6-4F2D-8817-70F97F9B8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" y="1285"/>
                <a:ext cx="13" cy="11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1 h 4"/>
                  <a:gd name="T4" fmla="*/ 3 w 5"/>
                  <a:gd name="T5" fmla="*/ 4 h 4"/>
                  <a:gd name="T6" fmla="*/ 5 w 5"/>
                  <a:gd name="T7" fmla="*/ 2 h 4"/>
                  <a:gd name="T8" fmla="*/ 3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2" y="2"/>
                      <a:pt x="3" y="3"/>
                      <a:pt x="3" y="4"/>
                    </a:cubicBezTo>
                    <a:cubicBezTo>
                      <a:pt x="4" y="4"/>
                      <a:pt x="5" y="3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2174">
                <a:extLst>
                  <a:ext uri="{FF2B5EF4-FFF2-40B4-BE49-F238E27FC236}">
                    <a16:creationId xmlns:a16="http://schemas.microsoft.com/office/drawing/2014/main" id="{6B6E60FC-6E4B-4AD4-B5B6-9D796DEC9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" y="1285"/>
                <a:ext cx="13" cy="11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1 h 4"/>
                  <a:gd name="T4" fmla="*/ 3 w 5"/>
                  <a:gd name="T5" fmla="*/ 4 h 4"/>
                  <a:gd name="T6" fmla="*/ 5 w 5"/>
                  <a:gd name="T7" fmla="*/ 2 h 4"/>
                  <a:gd name="T8" fmla="*/ 3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2175">
                <a:extLst>
                  <a:ext uri="{FF2B5EF4-FFF2-40B4-BE49-F238E27FC236}">
                    <a16:creationId xmlns:a16="http://schemas.microsoft.com/office/drawing/2014/main" id="{D8735948-FBB2-4E74-9E32-49E0A1B56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" y="1285"/>
                <a:ext cx="13" cy="11"/>
              </a:xfrm>
              <a:custGeom>
                <a:avLst/>
                <a:gdLst>
                  <a:gd name="T0" fmla="*/ 3 w 5"/>
                  <a:gd name="T1" fmla="*/ 4 h 4"/>
                  <a:gd name="T2" fmla="*/ 5 w 5"/>
                  <a:gd name="T3" fmla="*/ 2 h 4"/>
                  <a:gd name="T4" fmla="*/ 3 w 5"/>
                  <a:gd name="T5" fmla="*/ 0 h 4"/>
                  <a:gd name="T6" fmla="*/ 0 w 5"/>
                  <a:gd name="T7" fmla="*/ 1 h 4"/>
                  <a:gd name="T8" fmla="*/ 3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cubicBezTo>
                      <a:pt x="3" y="3"/>
                      <a:pt x="4" y="2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1" y="3"/>
                      <a:pt x="2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2176">
                <a:extLst>
                  <a:ext uri="{FF2B5EF4-FFF2-40B4-BE49-F238E27FC236}">
                    <a16:creationId xmlns:a16="http://schemas.microsoft.com/office/drawing/2014/main" id="{DA2639B7-9BBD-4A0A-BEF4-CC2F6B4FC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" y="1285"/>
                <a:ext cx="13" cy="11"/>
              </a:xfrm>
              <a:custGeom>
                <a:avLst/>
                <a:gdLst>
                  <a:gd name="T0" fmla="*/ 0 w 5"/>
                  <a:gd name="T1" fmla="*/ 1 h 4"/>
                  <a:gd name="T2" fmla="*/ 3 w 5"/>
                  <a:gd name="T3" fmla="*/ 4 h 4"/>
                  <a:gd name="T4" fmla="*/ 5 w 5"/>
                  <a:gd name="T5" fmla="*/ 2 h 4"/>
                  <a:gd name="T6" fmla="*/ 3 w 5"/>
                  <a:gd name="T7" fmla="*/ 0 h 4"/>
                  <a:gd name="T8" fmla="*/ 0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0" y="1"/>
                    </a:moveTo>
                    <a:cubicBezTo>
                      <a:pt x="2" y="2"/>
                      <a:pt x="2" y="3"/>
                      <a:pt x="3" y="4"/>
                    </a:cubicBezTo>
                    <a:cubicBezTo>
                      <a:pt x="4" y="4"/>
                      <a:pt x="5" y="3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2177">
                <a:extLst>
                  <a:ext uri="{FF2B5EF4-FFF2-40B4-BE49-F238E27FC236}">
                    <a16:creationId xmlns:a16="http://schemas.microsoft.com/office/drawing/2014/main" id="{4A91F5F8-32F2-40F1-9209-81A8CE596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6" y="756"/>
                <a:ext cx="10" cy="11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3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4" y="3"/>
                      <a:pt x="4" y="2"/>
                    </a:cubicBezTo>
                    <a:cubicBezTo>
                      <a:pt x="4" y="2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2178">
                <a:extLst>
                  <a:ext uri="{FF2B5EF4-FFF2-40B4-BE49-F238E27FC236}">
                    <a16:creationId xmlns:a16="http://schemas.microsoft.com/office/drawing/2014/main" id="{F24507EC-DF0B-4291-888B-A82E046E1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9" y="756"/>
                <a:ext cx="13" cy="11"/>
              </a:xfrm>
              <a:custGeom>
                <a:avLst/>
                <a:gdLst>
                  <a:gd name="T0" fmla="*/ 5 w 5"/>
                  <a:gd name="T1" fmla="*/ 3 h 4"/>
                  <a:gd name="T2" fmla="*/ 3 w 5"/>
                  <a:gd name="T3" fmla="*/ 0 h 4"/>
                  <a:gd name="T4" fmla="*/ 0 w 5"/>
                  <a:gd name="T5" fmla="*/ 2 h 4"/>
                  <a:gd name="T6" fmla="*/ 3 w 5"/>
                  <a:gd name="T7" fmla="*/ 4 h 4"/>
                  <a:gd name="T8" fmla="*/ 5 w 5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2"/>
                      <a:pt x="4" y="1"/>
                      <a:pt x="3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2" y="3"/>
                      <a:pt x="2" y="4"/>
                      <a:pt x="3" y="4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2179">
                <a:extLst>
                  <a:ext uri="{FF2B5EF4-FFF2-40B4-BE49-F238E27FC236}">
                    <a16:creationId xmlns:a16="http://schemas.microsoft.com/office/drawing/2014/main" id="{72C532A5-44FC-4376-8E39-9AB2E7E19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754"/>
                <a:ext cx="11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4 h 5"/>
                  <a:gd name="T4" fmla="*/ 2 w 4"/>
                  <a:gd name="T5" fmla="*/ 0 h 5"/>
                  <a:gd name="T6" fmla="*/ 0 w 4"/>
                  <a:gd name="T7" fmla="*/ 3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2" y="5"/>
                      <a:pt x="4" y="4"/>
                      <a:pt x="4" y="4"/>
                    </a:cubicBezTo>
                    <a:cubicBezTo>
                      <a:pt x="4" y="3"/>
                      <a:pt x="3" y="2"/>
                      <a:pt x="2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2180">
                <a:extLst>
                  <a:ext uri="{FF2B5EF4-FFF2-40B4-BE49-F238E27FC236}">
                    <a16:creationId xmlns:a16="http://schemas.microsoft.com/office/drawing/2014/main" id="{D53182B4-58EE-43D8-B10C-862439D7B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5" y="754"/>
                <a:ext cx="7" cy="13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3 h 5"/>
                  <a:gd name="T4" fmla="*/ 1 w 3"/>
                  <a:gd name="T5" fmla="*/ 0 h 5"/>
                  <a:gd name="T6" fmla="*/ 0 w 3"/>
                  <a:gd name="T7" fmla="*/ 3 h 5"/>
                  <a:gd name="T8" fmla="*/ 2 w 3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2" y="5"/>
                      <a:pt x="3" y="4"/>
                      <a:pt x="3" y="3"/>
                    </a:cubicBezTo>
                    <a:cubicBezTo>
                      <a:pt x="3" y="2"/>
                      <a:pt x="2" y="2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Freeform 2181">
                <a:extLst>
                  <a:ext uri="{FF2B5EF4-FFF2-40B4-BE49-F238E27FC236}">
                    <a16:creationId xmlns:a16="http://schemas.microsoft.com/office/drawing/2014/main" id="{CB277CC8-3F22-412E-8A59-DE0E46555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0" y="756"/>
                <a:ext cx="13" cy="11"/>
              </a:xfrm>
              <a:custGeom>
                <a:avLst/>
                <a:gdLst>
                  <a:gd name="T0" fmla="*/ 3 w 5"/>
                  <a:gd name="T1" fmla="*/ 4 h 4"/>
                  <a:gd name="T2" fmla="*/ 5 w 5"/>
                  <a:gd name="T3" fmla="*/ 2 h 4"/>
                  <a:gd name="T4" fmla="*/ 4 w 5"/>
                  <a:gd name="T5" fmla="*/ 0 h 4"/>
                  <a:gd name="T6" fmla="*/ 0 w 5"/>
                  <a:gd name="T7" fmla="*/ 2 h 4"/>
                  <a:gd name="T8" fmla="*/ 3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cubicBezTo>
                      <a:pt x="4" y="4"/>
                      <a:pt x="5" y="3"/>
                      <a:pt x="5" y="2"/>
                    </a:cubicBezTo>
                    <a:cubicBezTo>
                      <a:pt x="5" y="2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2" y="3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2182">
                <a:extLst>
                  <a:ext uri="{FF2B5EF4-FFF2-40B4-BE49-F238E27FC236}">
                    <a16:creationId xmlns:a16="http://schemas.microsoft.com/office/drawing/2014/main" id="{D19BCF2B-0FB6-468C-84FA-FC6EED181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9" y="756"/>
                <a:ext cx="11" cy="13"/>
              </a:xfrm>
              <a:custGeom>
                <a:avLst/>
                <a:gdLst>
                  <a:gd name="T0" fmla="*/ 4 w 4"/>
                  <a:gd name="T1" fmla="*/ 2 h 5"/>
                  <a:gd name="T2" fmla="*/ 2 w 4"/>
                  <a:gd name="T3" fmla="*/ 0 h 5"/>
                  <a:gd name="T4" fmla="*/ 0 w 4"/>
                  <a:gd name="T5" fmla="*/ 2 h 5"/>
                  <a:gd name="T6" fmla="*/ 2 w 4"/>
                  <a:gd name="T7" fmla="*/ 5 h 5"/>
                  <a:gd name="T8" fmla="*/ 4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2"/>
                    </a:moveTo>
                    <a:cubicBezTo>
                      <a:pt x="4" y="2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5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2183">
                <a:extLst>
                  <a:ext uri="{FF2B5EF4-FFF2-40B4-BE49-F238E27FC236}">
                    <a16:creationId xmlns:a16="http://schemas.microsoft.com/office/drawing/2014/main" id="{0BFD7A02-408B-42AF-922D-DB5B0A8A4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3" y="756"/>
                <a:ext cx="13" cy="11"/>
              </a:xfrm>
              <a:custGeom>
                <a:avLst/>
                <a:gdLst>
                  <a:gd name="T0" fmla="*/ 5 w 5"/>
                  <a:gd name="T1" fmla="*/ 3 h 4"/>
                  <a:gd name="T2" fmla="*/ 3 w 5"/>
                  <a:gd name="T3" fmla="*/ 0 h 4"/>
                  <a:gd name="T4" fmla="*/ 0 w 5"/>
                  <a:gd name="T5" fmla="*/ 2 h 4"/>
                  <a:gd name="T6" fmla="*/ 3 w 5"/>
                  <a:gd name="T7" fmla="*/ 4 h 4"/>
                  <a:gd name="T8" fmla="*/ 5 w 5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2"/>
                      <a:pt x="3" y="1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3" y="4"/>
                      <a:pt x="4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2184">
                <a:extLst>
                  <a:ext uri="{FF2B5EF4-FFF2-40B4-BE49-F238E27FC236}">
                    <a16:creationId xmlns:a16="http://schemas.microsoft.com/office/drawing/2014/main" id="{6C43F069-E3F4-4A76-B083-D33E45E6E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" y="756"/>
                <a:ext cx="11" cy="13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2 h 5"/>
                  <a:gd name="T4" fmla="*/ 2 w 4"/>
                  <a:gd name="T5" fmla="*/ 0 h 5"/>
                  <a:gd name="T6" fmla="*/ 1 w 4"/>
                  <a:gd name="T7" fmla="*/ 3 h 5"/>
                  <a:gd name="T8" fmla="*/ 3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1" y="2"/>
                      <a:pt x="1" y="3"/>
                    </a:cubicBezTo>
                    <a:cubicBezTo>
                      <a:pt x="0" y="3"/>
                      <a:pt x="2" y="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2185">
                <a:extLst>
                  <a:ext uri="{FF2B5EF4-FFF2-40B4-BE49-F238E27FC236}">
                    <a16:creationId xmlns:a16="http://schemas.microsoft.com/office/drawing/2014/main" id="{D3F7400C-A87D-4B61-9CBB-5FA507AA5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3" y="756"/>
                <a:ext cx="13" cy="11"/>
              </a:xfrm>
              <a:custGeom>
                <a:avLst/>
                <a:gdLst>
                  <a:gd name="T0" fmla="*/ 5 w 5"/>
                  <a:gd name="T1" fmla="*/ 3 h 4"/>
                  <a:gd name="T2" fmla="*/ 3 w 5"/>
                  <a:gd name="T3" fmla="*/ 0 h 4"/>
                  <a:gd name="T4" fmla="*/ 0 w 5"/>
                  <a:gd name="T5" fmla="*/ 2 h 4"/>
                  <a:gd name="T6" fmla="*/ 3 w 5"/>
                  <a:gd name="T7" fmla="*/ 4 h 4"/>
                  <a:gd name="T8" fmla="*/ 5 w 5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2"/>
                      <a:pt x="4" y="1"/>
                      <a:pt x="3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2186">
                <a:extLst>
                  <a:ext uri="{FF2B5EF4-FFF2-40B4-BE49-F238E27FC236}">
                    <a16:creationId xmlns:a16="http://schemas.microsoft.com/office/drawing/2014/main" id="{4C5139FF-587C-448B-B151-F06D073EC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" y="754"/>
                <a:ext cx="10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3 h 5"/>
                  <a:gd name="T4" fmla="*/ 1 w 4"/>
                  <a:gd name="T5" fmla="*/ 0 h 5"/>
                  <a:gd name="T6" fmla="*/ 0 w 4"/>
                  <a:gd name="T7" fmla="*/ 3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5"/>
                      <a:pt x="4" y="4"/>
                      <a:pt x="4" y="3"/>
                    </a:cubicBezTo>
                    <a:cubicBezTo>
                      <a:pt x="3" y="2"/>
                      <a:pt x="3" y="2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2187">
                <a:extLst>
                  <a:ext uri="{FF2B5EF4-FFF2-40B4-BE49-F238E27FC236}">
                    <a16:creationId xmlns:a16="http://schemas.microsoft.com/office/drawing/2014/main" id="{91C69641-475B-4014-A6B9-84E59A057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" y="756"/>
                <a:ext cx="11" cy="11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3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4" y="3"/>
                      <a:pt x="4" y="2"/>
                    </a:cubicBezTo>
                    <a:cubicBezTo>
                      <a:pt x="4" y="2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2188">
                <a:extLst>
                  <a:ext uri="{FF2B5EF4-FFF2-40B4-BE49-F238E27FC236}">
                    <a16:creationId xmlns:a16="http://schemas.microsoft.com/office/drawing/2014/main" id="{E1F4C54E-5DF6-4D1B-AE10-1E5800942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4" y="756"/>
                <a:ext cx="13" cy="11"/>
              </a:xfrm>
              <a:custGeom>
                <a:avLst/>
                <a:gdLst>
                  <a:gd name="T0" fmla="*/ 5 w 5"/>
                  <a:gd name="T1" fmla="*/ 3 h 4"/>
                  <a:gd name="T2" fmla="*/ 3 w 5"/>
                  <a:gd name="T3" fmla="*/ 0 h 4"/>
                  <a:gd name="T4" fmla="*/ 0 w 5"/>
                  <a:gd name="T5" fmla="*/ 2 h 4"/>
                  <a:gd name="T6" fmla="*/ 3 w 5"/>
                  <a:gd name="T7" fmla="*/ 4 h 4"/>
                  <a:gd name="T8" fmla="*/ 5 w 5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2"/>
                      <a:pt x="4" y="1"/>
                      <a:pt x="3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2" y="3"/>
                      <a:pt x="2" y="4"/>
                      <a:pt x="3" y="4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2189">
                <a:extLst>
                  <a:ext uri="{FF2B5EF4-FFF2-40B4-BE49-F238E27FC236}">
                    <a16:creationId xmlns:a16="http://schemas.microsoft.com/office/drawing/2014/main" id="{42C88F85-C418-4415-8431-F14966C6B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5" y="1176"/>
                <a:ext cx="11" cy="13"/>
              </a:xfrm>
              <a:custGeom>
                <a:avLst/>
                <a:gdLst>
                  <a:gd name="T0" fmla="*/ 0 w 4"/>
                  <a:gd name="T1" fmla="*/ 3 h 5"/>
                  <a:gd name="T2" fmla="*/ 3 w 4"/>
                  <a:gd name="T3" fmla="*/ 5 h 5"/>
                  <a:gd name="T4" fmla="*/ 4 w 4"/>
                  <a:gd name="T5" fmla="*/ 3 h 5"/>
                  <a:gd name="T6" fmla="*/ 2 w 4"/>
                  <a:gd name="T7" fmla="*/ 0 h 5"/>
                  <a:gd name="T8" fmla="*/ 0 w 4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3"/>
                    </a:moveTo>
                    <a:cubicBezTo>
                      <a:pt x="1" y="4"/>
                      <a:pt x="2" y="5"/>
                      <a:pt x="3" y="5"/>
                    </a:cubicBezTo>
                    <a:cubicBezTo>
                      <a:pt x="3" y="5"/>
                      <a:pt x="4" y="4"/>
                      <a:pt x="4" y="3"/>
                    </a:cubicBezTo>
                    <a:cubicBezTo>
                      <a:pt x="4" y="3"/>
                      <a:pt x="3" y="2"/>
                      <a:pt x="2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2190">
                <a:extLst>
                  <a:ext uri="{FF2B5EF4-FFF2-40B4-BE49-F238E27FC236}">
                    <a16:creationId xmlns:a16="http://schemas.microsoft.com/office/drawing/2014/main" id="{6052961B-B4AE-49D1-8211-6BB954D84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" y="1179"/>
                <a:ext cx="11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2 h 5"/>
                  <a:gd name="T4" fmla="*/ 2 w 4"/>
                  <a:gd name="T5" fmla="*/ 0 h 5"/>
                  <a:gd name="T6" fmla="*/ 0 w 4"/>
                  <a:gd name="T7" fmla="*/ 3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4"/>
                      <a:pt x="3" y="3"/>
                      <a:pt x="4" y="2"/>
                    </a:cubicBezTo>
                    <a:cubicBezTo>
                      <a:pt x="4" y="2"/>
                      <a:pt x="3" y="1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2191">
                <a:extLst>
                  <a:ext uri="{FF2B5EF4-FFF2-40B4-BE49-F238E27FC236}">
                    <a16:creationId xmlns:a16="http://schemas.microsoft.com/office/drawing/2014/main" id="{6A81D992-5A38-4534-94ED-ACA77FFA5A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" y="1176"/>
                <a:ext cx="7" cy="13"/>
              </a:xfrm>
              <a:custGeom>
                <a:avLst/>
                <a:gdLst>
                  <a:gd name="T0" fmla="*/ 0 w 3"/>
                  <a:gd name="T1" fmla="*/ 3 h 5"/>
                  <a:gd name="T2" fmla="*/ 2 w 3"/>
                  <a:gd name="T3" fmla="*/ 5 h 5"/>
                  <a:gd name="T4" fmla="*/ 3 w 3"/>
                  <a:gd name="T5" fmla="*/ 4 h 5"/>
                  <a:gd name="T6" fmla="*/ 2 w 3"/>
                  <a:gd name="T7" fmla="*/ 0 h 5"/>
                  <a:gd name="T8" fmla="*/ 0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3"/>
                    </a:moveTo>
                    <a:cubicBezTo>
                      <a:pt x="0" y="4"/>
                      <a:pt x="1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ubicBezTo>
                      <a:pt x="3" y="3"/>
                      <a:pt x="3" y="2"/>
                      <a:pt x="2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2192">
                <a:extLst>
                  <a:ext uri="{FF2B5EF4-FFF2-40B4-BE49-F238E27FC236}">
                    <a16:creationId xmlns:a16="http://schemas.microsoft.com/office/drawing/2014/main" id="{A5F271FF-62E5-49FB-81DF-799B1D84A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6" y="1176"/>
                <a:ext cx="11" cy="13"/>
              </a:xfrm>
              <a:custGeom>
                <a:avLst/>
                <a:gdLst>
                  <a:gd name="T0" fmla="*/ 0 w 4"/>
                  <a:gd name="T1" fmla="*/ 3 h 5"/>
                  <a:gd name="T2" fmla="*/ 3 w 4"/>
                  <a:gd name="T3" fmla="*/ 5 h 5"/>
                  <a:gd name="T4" fmla="*/ 4 w 4"/>
                  <a:gd name="T5" fmla="*/ 3 h 5"/>
                  <a:gd name="T6" fmla="*/ 2 w 4"/>
                  <a:gd name="T7" fmla="*/ 0 h 5"/>
                  <a:gd name="T8" fmla="*/ 0 w 4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3"/>
                    </a:moveTo>
                    <a:cubicBezTo>
                      <a:pt x="1" y="4"/>
                      <a:pt x="2" y="5"/>
                      <a:pt x="3" y="5"/>
                    </a:cubicBezTo>
                    <a:cubicBezTo>
                      <a:pt x="3" y="5"/>
                      <a:pt x="4" y="4"/>
                      <a:pt x="4" y="3"/>
                    </a:cubicBezTo>
                    <a:cubicBezTo>
                      <a:pt x="4" y="3"/>
                      <a:pt x="3" y="2"/>
                      <a:pt x="2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2193">
                <a:extLst>
                  <a:ext uri="{FF2B5EF4-FFF2-40B4-BE49-F238E27FC236}">
                    <a16:creationId xmlns:a16="http://schemas.microsoft.com/office/drawing/2014/main" id="{99378AE0-621B-4343-B1C5-C556A6F5A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" y="1179"/>
                <a:ext cx="13" cy="10"/>
              </a:xfrm>
              <a:custGeom>
                <a:avLst/>
                <a:gdLst>
                  <a:gd name="T0" fmla="*/ 0 w 5"/>
                  <a:gd name="T1" fmla="*/ 3 h 4"/>
                  <a:gd name="T2" fmla="*/ 3 w 5"/>
                  <a:gd name="T3" fmla="*/ 4 h 4"/>
                  <a:gd name="T4" fmla="*/ 5 w 5"/>
                  <a:gd name="T5" fmla="*/ 2 h 4"/>
                  <a:gd name="T6" fmla="*/ 3 w 5"/>
                  <a:gd name="T7" fmla="*/ 1 h 4"/>
                  <a:gd name="T8" fmla="*/ 0 w 5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0" y="3"/>
                    </a:moveTo>
                    <a:cubicBezTo>
                      <a:pt x="1" y="4"/>
                      <a:pt x="2" y="4"/>
                      <a:pt x="3" y="4"/>
                    </a:cubicBezTo>
                    <a:cubicBezTo>
                      <a:pt x="4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3" y="1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2194">
                <a:extLst>
                  <a:ext uri="{FF2B5EF4-FFF2-40B4-BE49-F238E27FC236}">
                    <a16:creationId xmlns:a16="http://schemas.microsoft.com/office/drawing/2014/main" id="{F9046EA1-344B-41D9-A31A-890CB3E07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" y="1179"/>
                <a:ext cx="11" cy="10"/>
              </a:xfrm>
              <a:custGeom>
                <a:avLst/>
                <a:gdLst>
                  <a:gd name="T0" fmla="*/ 4 w 4"/>
                  <a:gd name="T1" fmla="*/ 2 h 4"/>
                  <a:gd name="T2" fmla="*/ 3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1"/>
                      <a:pt x="3" y="0"/>
                      <a:pt x="3" y="1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2195">
                <a:extLst>
                  <a:ext uri="{FF2B5EF4-FFF2-40B4-BE49-F238E27FC236}">
                    <a16:creationId xmlns:a16="http://schemas.microsoft.com/office/drawing/2014/main" id="{B7CEF58A-E7B5-4F31-B242-068016C91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" y="1179"/>
                <a:ext cx="13" cy="10"/>
              </a:xfrm>
              <a:custGeom>
                <a:avLst/>
                <a:gdLst>
                  <a:gd name="T0" fmla="*/ 3 w 5"/>
                  <a:gd name="T1" fmla="*/ 1 h 4"/>
                  <a:gd name="T2" fmla="*/ 0 w 5"/>
                  <a:gd name="T3" fmla="*/ 3 h 4"/>
                  <a:gd name="T4" fmla="*/ 3 w 5"/>
                  <a:gd name="T5" fmla="*/ 4 h 4"/>
                  <a:gd name="T6" fmla="*/ 5 w 5"/>
                  <a:gd name="T7" fmla="*/ 2 h 4"/>
                  <a:gd name="T8" fmla="*/ 3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2" y="1"/>
                      <a:pt x="2" y="2"/>
                      <a:pt x="0" y="3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5" y="3"/>
                      <a:pt x="5" y="2"/>
                    </a:cubicBezTo>
                    <a:cubicBezTo>
                      <a:pt x="5" y="1"/>
                      <a:pt x="4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2196">
                <a:extLst>
                  <a:ext uri="{FF2B5EF4-FFF2-40B4-BE49-F238E27FC236}">
                    <a16:creationId xmlns:a16="http://schemas.microsoft.com/office/drawing/2014/main" id="{E369D6DD-7D14-4808-82BD-42CD01747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3" y="1073"/>
                <a:ext cx="10" cy="13"/>
              </a:xfrm>
              <a:custGeom>
                <a:avLst/>
                <a:gdLst>
                  <a:gd name="T0" fmla="*/ 1 w 4"/>
                  <a:gd name="T1" fmla="*/ 3 h 5"/>
                  <a:gd name="T2" fmla="*/ 3 w 4"/>
                  <a:gd name="T3" fmla="*/ 5 h 5"/>
                  <a:gd name="T4" fmla="*/ 4 w 4"/>
                  <a:gd name="T5" fmla="*/ 3 h 5"/>
                  <a:gd name="T6" fmla="*/ 2 w 4"/>
                  <a:gd name="T7" fmla="*/ 0 h 5"/>
                  <a:gd name="T8" fmla="*/ 1 w 4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1" y="3"/>
                    </a:moveTo>
                    <a:cubicBezTo>
                      <a:pt x="1" y="4"/>
                      <a:pt x="2" y="4"/>
                      <a:pt x="3" y="5"/>
                    </a:cubicBezTo>
                    <a:cubicBezTo>
                      <a:pt x="3" y="4"/>
                      <a:pt x="4" y="4"/>
                      <a:pt x="4" y="3"/>
                    </a:cubicBezTo>
                    <a:cubicBezTo>
                      <a:pt x="4" y="2"/>
                      <a:pt x="3" y="2"/>
                      <a:pt x="2" y="0"/>
                    </a:cubicBezTo>
                    <a:cubicBezTo>
                      <a:pt x="1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2197">
                <a:extLst>
                  <a:ext uri="{FF2B5EF4-FFF2-40B4-BE49-F238E27FC236}">
                    <a16:creationId xmlns:a16="http://schemas.microsoft.com/office/drawing/2014/main" id="{4D50DC95-E2ED-4924-90AF-1EC000196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" y="1179"/>
                <a:ext cx="13" cy="10"/>
              </a:xfrm>
              <a:custGeom>
                <a:avLst/>
                <a:gdLst>
                  <a:gd name="T0" fmla="*/ 3 w 5"/>
                  <a:gd name="T1" fmla="*/ 1 h 4"/>
                  <a:gd name="T2" fmla="*/ 0 w 5"/>
                  <a:gd name="T3" fmla="*/ 3 h 4"/>
                  <a:gd name="T4" fmla="*/ 3 w 5"/>
                  <a:gd name="T5" fmla="*/ 4 h 4"/>
                  <a:gd name="T6" fmla="*/ 5 w 5"/>
                  <a:gd name="T7" fmla="*/ 2 h 4"/>
                  <a:gd name="T8" fmla="*/ 3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2198">
                <a:extLst>
                  <a:ext uri="{FF2B5EF4-FFF2-40B4-BE49-F238E27FC236}">
                    <a16:creationId xmlns:a16="http://schemas.microsoft.com/office/drawing/2014/main" id="{C71A6CD4-72D8-4D44-AD14-95ACD17E7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" y="1182"/>
                <a:ext cx="13" cy="7"/>
              </a:xfrm>
              <a:custGeom>
                <a:avLst/>
                <a:gdLst>
                  <a:gd name="T0" fmla="*/ 3 w 5"/>
                  <a:gd name="T1" fmla="*/ 3 h 3"/>
                  <a:gd name="T2" fmla="*/ 5 w 5"/>
                  <a:gd name="T3" fmla="*/ 1 h 3"/>
                  <a:gd name="T4" fmla="*/ 4 w 5"/>
                  <a:gd name="T5" fmla="*/ 0 h 3"/>
                  <a:gd name="T6" fmla="*/ 0 w 5"/>
                  <a:gd name="T7" fmla="*/ 1 h 3"/>
                  <a:gd name="T8" fmla="*/ 3 w 5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4" y="3"/>
                      <a:pt x="5" y="2"/>
                      <a:pt x="5" y="1"/>
                    </a:cubicBezTo>
                    <a:cubicBezTo>
                      <a:pt x="5" y="1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1"/>
                    </a:cubicBezTo>
                    <a:cubicBezTo>
                      <a:pt x="2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2199">
                <a:extLst>
                  <a:ext uri="{FF2B5EF4-FFF2-40B4-BE49-F238E27FC236}">
                    <a16:creationId xmlns:a16="http://schemas.microsoft.com/office/drawing/2014/main" id="{290236F0-A998-47CA-95F6-E19DD976E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" y="1179"/>
                <a:ext cx="13" cy="10"/>
              </a:xfrm>
              <a:custGeom>
                <a:avLst/>
                <a:gdLst>
                  <a:gd name="T0" fmla="*/ 3 w 5"/>
                  <a:gd name="T1" fmla="*/ 1 h 4"/>
                  <a:gd name="T2" fmla="*/ 0 w 5"/>
                  <a:gd name="T3" fmla="*/ 3 h 4"/>
                  <a:gd name="T4" fmla="*/ 3 w 5"/>
                  <a:gd name="T5" fmla="*/ 4 h 4"/>
                  <a:gd name="T6" fmla="*/ 5 w 5"/>
                  <a:gd name="T7" fmla="*/ 2 h 4"/>
                  <a:gd name="T8" fmla="*/ 3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2" y="1"/>
                      <a:pt x="2" y="2"/>
                      <a:pt x="0" y="3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5" y="2"/>
                    </a:cubicBezTo>
                    <a:cubicBezTo>
                      <a:pt x="4" y="1"/>
                      <a:pt x="4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2200">
                <a:extLst>
                  <a:ext uri="{FF2B5EF4-FFF2-40B4-BE49-F238E27FC236}">
                    <a16:creationId xmlns:a16="http://schemas.microsoft.com/office/drawing/2014/main" id="{6ECD5A6A-1389-4217-91ED-E8F6B798F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" y="1179"/>
                <a:ext cx="13" cy="10"/>
              </a:xfrm>
              <a:custGeom>
                <a:avLst/>
                <a:gdLst>
                  <a:gd name="T0" fmla="*/ 3 w 5"/>
                  <a:gd name="T1" fmla="*/ 1 h 4"/>
                  <a:gd name="T2" fmla="*/ 0 w 5"/>
                  <a:gd name="T3" fmla="*/ 2 h 4"/>
                  <a:gd name="T4" fmla="*/ 3 w 5"/>
                  <a:gd name="T5" fmla="*/ 4 h 4"/>
                  <a:gd name="T6" fmla="*/ 5 w 5"/>
                  <a:gd name="T7" fmla="*/ 3 h 4"/>
                  <a:gd name="T8" fmla="*/ 3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4" y="2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2201">
                <a:extLst>
                  <a:ext uri="{FF2B5EF4-FFF2-40B4-BE49-F238E27FC236}">
                    <a16:creationId xmlns:a16="http://schemas.microsoft.com/office/drawing/2014/main" id="{AC308D4A-FEB1-4638-BC5A-620E518AA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" y="1179"/>
                <a:ext cx="10" cy="10"/>
              </a:xfrm>
              <a:custGeom>
                <a:avLst/>
                <a:gdLst>
                  <a:gd name="T0" fmla="*/ 4 w 4"/>
                  <a:gd name="T1" fmla="*/ 3 h 4"/>
                  <a:gd name="T2" fmla="*/ 2 w 4"/>
                  <a:gd name="T3" fmla="*/ 1 h 4"/>
                  <a:gd name="T4" fmla="*/ 0 w 4"/>
                  <a:gd name="T5" fmla="*/ 3 h 4"/>
                  <a:gd name="T6" fmla="*/ 3 w 4"/>
                  <a:gd name="T7" fmla="*/ 4 h 4"/>
                  <a:gd name="T8" fmla="*/ 4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3"/>
                    </a:moveTo>
                    <a:cubicBezTo>
                      <a:pt x="4" y="2"/>
                      <a:pt x="3" y="1"/>
                      <a:pt x="2" y="1"/>
                    </a:cubicBezTo>
                    <a:cubicBezTo>
                      <a:pt x="2" y="0"/>
                      <a:pt x="1" y="2"/>
                      <a:pt x="0" y="3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Freeform 2202">
                <a:extLst>
                  <a:ext uri="{FF2B5EF4-FFF2-40B4-BE49-F238E27FC236}">
                    <a16:creationId xmlns:a16="http://schemas.microsoft.com/office/drawing/2014/main" id="{623FCC91-5B98-485F-A9A4-08AA40E8A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" y="1176"/>
                <a:ext cx="10" cy="13"/>
              </a:xfrm>
              <a:custGeom>
                <a:avLst/>
                <a:gdLst>
                  <a:gd name="T0" fmla="*/ 4 w 4"/>
                  <a:gd name="T1" fmla="*/ 4 h 5"/>
                  <a:gd name="T2" fmla="*/ 3 w 4"/>
                  <a:gd name="T3" fmla="*/ 0 h 5"/>
                  <a:gd name="T4" fmla="*/ 0 w 4"/>
                  <a:gd name="T5" fmla="*/ 3 h 5"/>
                  <a:gd name="T6" fmla="*/ 2 w 4"/>
                  <a:gd name="T7" fmla="*/ 5 h 5"/>
                  <a:gd name="T8" fmla="*/ 4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3" y="2"/>
                      <a:pt x="3" y="0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Freeform 2203">
                <a:extLst>
                  <a:ext uri="{FF2B5EF4-FFF2-40B4-BE49-F238E27FC236}">
                    <a16:creationId xmlns:a16="http://schemas.microsoft.com/office/drawing/2014/main" id="{DC61AB4E-61FC-478D-9BC2-A63A6E83A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" y="1176"/>
                <a:ext cx="10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3 h 5"/>
                  <a:gd name="T4" fmla="*/ 2 w 4"/>
                  <a:gd name="T5" fmla="*/ 0 h 5"/>
                  <a:gd name="T6" fmla="*/ 0 w 4"/>
                  <a:gd name="T7" fmla="*/ 3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5"/>
                      <a:pt x="4" y="4"/>
                      <a:pt x="4" y="3"/>
                    </a:cubicBezTo>
                    <a:cubicBezTo>
                      <a:pt x="3" y="3"/>
                      <a:pt x="3" y="2"/>
                      <a:pt x="2" y="0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1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2204">
                <a:extLst>
                  <a:ext uri="{FF2B5EF4-FFF2-40B4-BE49-F238E27FC236}">
                    <a16:creationId xmlns:a16="http://schemas.microsoft.com/office/drawing/2014/main" id="{D2EC245A-72B1-4C33-A789-9650F1AE6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" y="1389"/>
                <a:ext cx="13" cy="10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2 h 4"/>
                  <a:gd name="T4" fmla="*/ 3 w 5"/>
                  <a:gd name="T5" fmla="*/ 4 h 4"/>
                  <a:gd name="T6" fmla="*/ 5 w 5"/>
                  <a:gd name="T7" fmla="*/ 3 h 4"/>
                  <a:gd name="T8" fmla="*/ 3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4" y="2"/>
                      <a:pt x="4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Freeform 2205">
                <a:extLst>
                  <a:ext uri="{FF2B5EF4-FFF2-40B4-BE49-F238E27FC236}">
                    <a16:creationId xmlns:a16="http://schemas.microsoft.com/office/drawing/2014/main" id="{A103A985-646F-468A-BA16-A317CEFD7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" y="1389"/>
                <a:ext cx="13" cy="10"/>
              </a:xfrm>
              <a:custGeom>
                <a:avLst/>
                <a:gdLst>
                  <a:gd name="T0" fmla="*/ 5 w 5"/>
                  <a:gd name="T1" fmla="*/ 2 h 4"/>
                  <a:gd name="T2" fmla="*/ 3 w 5"/>
                  <a:gd name="T3" fmla="*/ 0 h 4"/>
                  <a:gd name="T4" fmla="*/ 0 w 5"/>
                  <a:gd name="T5" fmla="*/ 2 h 4"/>
                  <a:gd name="T6" fmla="*/ 4 w 5"/>
                  <a:gd name="T7" fmla="*/ 4 h 4"/>
                  <a:gd name="T8" fmla="*/ 5 w 5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2"/>
                    </a:moveTo>
                    <a:cubicBezTo>
                      <a:pt x="4" y="1"/>
                      <a:pt x="4" y="1"/>
                      <a:pt x="3" y="0"/>
                    </a:cubicBezTo>
                    <a:cubicBezTo>
                      <a:pt x="2" y="0"/>
                      <a:pt x="2" y="1"/>
                      <a:pt x="0" y="2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4" y="4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Freeform 2206">
                <a:extLst>
                  <a:ext uri="{FF2B5EF4-FFF2-40B4-BE49-F238E27FC236}">
                    <a16:creationId xmlns:a16="http://schemas.microsoft.com/office/drawing/2014/main" id="{8C57206A-E17B-4F0D-823D-B9C6CCE85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" y="1389"/>
                <a:ext cx="10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2 h 5"/>
                  <a:gd name="T4" fmla="*/ 3 w 4"/>
                  <a:gd name="T5" fmla="*/ 0 h 5"/>
                  <a:gd name="T6" fmla="*/ 1 w 4"/>
                  <a:gd name="T7" fmla="*/ 2 h 5"/>
                  <a:gd name="T8" fmla="*/ 2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4"/>
                      <a:pt x="4" y="3"/>
                      <a:pt x="4" y="2"/>
                    </a:cubicBezTo>
                    <a:cubicBezTo>
                      <a:pt x="4" y="2"/>
                      <a:pt x="3" y="1"/>
                      <a:pt x="3" y="0"/>
                    </a:cubicBezTo>
                    <a:cubicBezTo>
                      <a:pt x="2" y="1"/>
                      <a:pt x="1" y="1"/>
                      <a:pt x="1" y="2"/>
                    </a:cubicBezTo>
                    <a:cubicBezTo>
                      <a:pt x="0" y="2"/>
                      <a:pt x="1" y="3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Freeform 2207">
                <a:extLst>
                  <a:ext uri="{FF2B5EF4-FFF2-40B4-BE49-F238E27FC236}">
                    <a16:creationId xmlns:a16="http://schemas.microsoft.com/office/drawing/2014/main" id="{246FB869-110E-4A90-B747-7FAB8696F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" y="1389"/>
                <a:ext cx="10" cy="13"/>
              </a:xfrm>
              <a:custGeom>
                <a:avLst/>
                <a:gdLst>
                  <a:gd name="T0" fmla="*/ 1 w 4"/>
                  <a:gd name="T1" fmla="*/ 5 h 5"/>
                  <a:gd name="T2" fmla="*/ 4 w 4"/>
                  <a:gd name="T3" fmla="*/ 2 h 5"/>
                  <a:gd name="T4" fmla="*/ 2 w 4"/>
                  <a:gd name="T5" fmla="*/ 0 h 5"/>
                  <a:gd name="T6" fmla="*/ 0 w 4"/>
                  <a:gd name="T7" fmla="*/ 2 h 5"/>
                  <a:gd name="T8" fmla="*/ 1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1" y="5"/>
                    </a:moveTo>
                    <a:cubicBezTo>
                      <a:pt x="3" y="4"/>
                      <a:pt x="3" y="3"/>
                      <a:pt x="4" y="2"/>
                    </a:cubicBezTo>
                    <a:cubicBezTo>
                      <a:pt x="4" y="2"/>
                      <a:pt x="3" y="1"/>
                      <a:pt x="2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3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Freeform 2208">
                <a:extLst>
                  <a:ext uri="{FF2B5EF4-FFF2-40B4-BE49-F238E27FC236}">
                    <a16:creationId xmlns:a16="http://schemas.microsoft.com/office/drawing/2014/main" id="{09A94F49-81F6-432A-849D-4A854B08E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" y="1708"/>
                <a:ext cx="13" cy="10"/>
              </a:xfrm>
              <a:custGeom>
                <a:avLst/>
                <a:gdLst>
                  <a:gd name="T0" fmla="*/ 2 w 5"/>
                  <a:gd name="T1" fmla="*/ 4 h 4"/>
                  <a:gd name="T2" fmla="*/ 5 w 5"/>
                  <a:gd name="T3" fmla="*/ 2 h 4"/>
                  <a:gd name="T4" fmla="*/ 3 w 5"/>
                  <a:gd name="T5" fmla="*/ 0 h 4"/>
                  <a:gd name="T6" fmla="*/ 0 w 5"/>
                  <a:gd name="T7" fmla="*/ 2 h 4"/>
                  <a:gd name="T8" fmla="*/ 2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3" y="3"/>
                      <a:pt x="4" y="3"/>
                      <a:pt x="5" y="2"/>
                    </a:cubicBez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2209">
                <a:extLst>
                  <a:ext uri="{FF2B5EF4-FFF2-40B4-BE49-F238E27FC236}">
                    <a16:creationId xmlns:a16="http://schemas.microsoft.com/office/drawing/2014/main" id="{2D66613A-4977-4AF3-AFD8-CFE169B3A6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" y="1389"/>
                <a:ext cx="10" cy="13"/>
              </a:xfrm>
              <a:custGeom>
                <a:avLst/>
                <a:gdLst>
                  <a:gd name="T0" fmla="*/ 0 w 4"/>
                  <a:gd name="T1" fmla="*/ 3 h 5"/>
                  <a:gd name="T2" fmla="*/ 3 w 4"/>
                  <a:gd name="T3" fmla="*/ 5 h 5"/>
                  <a:gd name="T4" fmla="*/ 4 w 4"/>
                  <a:gd name="T5" fmla="*/ 2 h 5"/>
                  <a:gd name="T6" fmla="*/ 2 w 4"/>
                  <a:gd name="T7" fmla="*/ 0 h 5"/>
                  <a:gd name="T8" fmla="*/ 0 w 4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3"/>
                    </a:moveTo>
                    <a:cubicBezTo>
                      <a:pt x="0" y="3"/>
                      <a:pt x="1" y="4"/>
                      <a:pt x="3" y="5"/>
                    </a:cubicBezTo>
                    <a:cubicBezTo>
                      <a:pt x="3" y="3"/>
                      <a:pt x="4" y="3"/>
                      <a:pt x="4" y="2"/>
                    </a:cubicBezTo>
                    <a:cubicBezTo>
                      <a:pt x="4" y="1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Freeform 2210">
                <a:extLst>
                  <a:ext uri="{FF2B5EF4-FFF2-40B4-BE49-F238E27FC236}">
                    <a16:creationId xmlns:a16="http://schemas.microsoft.com/office/drawing/2014/main" id="{65C256C3-594F-40BA-9159-7D453313C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" y="756"/>
                <a:ext cx="10" cy="13"/>
              </a:xfrm>
              <a:custGeom>
                <a:avLst/>
                <a:gdLst>
                  <a:gd name="T0" fmla="*/ 4 w 4"/>
                  <a:gd name="T1" fmla="*/ 2 h 5"/>
                  <a:gd name="T2" fmla="*/ 2 w 4"/>
                  <a:gd name="T3" fmla="*/ 0 h 5"/>
                  <a:gd name="T4" fmla="*/ 0 w 4"/>
                  <a:gd name="T5" fmla="*/ 2 h 5"/>
                  <a:gd name="T6" fmla="*/ 2 w 4"/>
                  <a:gd name="T7" fmla="*/ 5 h 5"/>
                  <a:gd name="T8" fmla="*/ 4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2"/>
                    </a:moveTo>
                    <a:cubicBezTo>
                      <a:pt x="4" y="2"/>
                      <a:pt x="3" y="1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5"/>
                    </a:cubicBezTo>
                    <a:cubicBezTo>
                      <a:pt x="3" y="4"/>
                      <a:pt x="3" y="3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Freeform 2211">
                <a:extLst>
                  <a:ext uri="{FF2B5EF4-FFF2-40B4-BE49-F238E27FC236}">
                    <a16:creationId xmlns:a16="http://schemas.microsoft.com/office/drawing/2014/main" id="{47BF7062-5697-431F-B1E2-56D83BBA1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1" y="756"/>
                <a:ext cx="13" cy="11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2 h 4"/>
                  <a:gd name="T4" fmla="*/ 3 w 5"/>
                  <a:gd name="T5" fmla="*/ 0 h 4"/>
                  <a:gd name="T6" fmla="*/ 0 w 5"/>
                  <a:gd name="T7" fmla="*/ 2 h 4"/>
                  <a:gd name="T8" fmla="*/ 2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3" y="4"/>
                      <a:pt x="4" y="3"/>
                      <a:pt x="4" y="2"/>
                    </a:cubicBez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Freeform 2212">
                <a:extLst>
                  <a:ext uri="{FF2B5EF4-FFF2-40B4-BE49-F238E27FC236}">
                    <a16:creationId xmlns:a16="http://schemas.microsoft.com/office/drawing/2014/main" id="{F34716AC-181A-4166-8FCE-CB8711B6D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5" y="756"/>
                <a:ext cx="13" cy="11"/>
              </a:xfrm>
              <a:custGeom>
                <a:avLst/>
                <a:gdLst>
                  <a:gd name="T0" fmla="*/ 3 w 5"/>
                  <a:gd name="T1" fmla="*/ 4 h 4"/>
                  <a:gd name="T2" fmla="*/ 5 w 5"/>
                  <a:gd name="T3" fmla="*/ 2 h 4"/>
                  <a:gd name="T4" fmla="*/ 4 w 5"/>
                  <a:gd name="T5" fmla="*/ 0 h 4"/>
                  <a:gd name="T6" fmla="*/ 0 w 5"/>
                  <a:gd name="T7" fmla="*/ 2 h 4"/>
                  <a:gd name="T8" fmla="*/ 3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cubicBezTo>
                      <a:pt x="4" y="4"/>
                      <a:pt x="5" y="3"/>
                      <a:pt x="5" y="2"/>
                    </a:cubicBezTo>
                    <a:cubicBezTo>
                      <a:pt x="5" y="2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2" y="3"/>
                      <a:pt x="2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Freeform 2213">
                <a:extLst>
                  <a:ext uri="{FF2B5EF4-FFF2-40B4-BE49-F238E27FC236}">
                    <a16:creationId xmlns:a16="http://schemas.microsoft.com/office/drawing/2014/main" id="{6AA55F54-7FB6-4521-BF9D-2ECDBCFD2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1" y="756"/>
                <a:ext cx="13" cy="11"/>
              </a:xfrm>
              <a:custGeom>
                <a:avLst/>
                <a:gdLst>
                  <a:gd name="T0" fmla="*/ 5 w 5"/>
                  <a:gd name="T1" fmla="*/ 3 h 4"/>
                  <a:gd name="T2" fmla="*/ 3 w 5"/>
                  <a:gd name="T3" fmla="*/ 0 h 4"/>
                  <a:gd name="T4" fmla="*/ 0 w 5"/>
                  <a:gd name="T5" fmla="*/ 2 h 4"/>
                  <a:gd name="T6" fmla="*/ 3 w 5"/>
                  <a:gd name="T7" fmla="*/ 4 h 4"/>
                  <a:gd name="T8" fmla="*/ 5 w 5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2"/>
                      <a:pt x="4" y="1"/>
                      <a:pt x="3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1" y="3"/>
                      <a:pt x="2" y="4"/>
                      <a:pt x="3" y="4"/>
                    </a:cubicBezTo>
                    <a:cubicBezTo>
                      <a:pt x="3" y="4"/>
                      <a:pt x="4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Freeform 2214">
                <a:extLst>
                  <a:ext uri="{FF2B5EF4-FFF2-40B4-BE49-F238E27FC236}">
                    <a16:creationId xmlns:a16="http://schemas.microsoft.com/office/drawing/2014/main" id="{C29280F0-1D7F-48AC-9068-E994B94CD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0" y="756"/>
                <a:ext cx="10" cy="13"/>
              </a:xfrm>
              <a:custGeom>
                <a:avLst/>
                <a:gdLst>
                  <a:gd name="T0" fmla="*/ 3 w 4"/>
                  <a:gd name="T1" fmla="*/ 2 h 5"/>
                  <a:gd name="T2" fmla="*/ 2 w 4"/>
                  <a:gd name="T3" fmla="*/ 0 h 5"/>
                  <a:gd name="T4" fmla="*/ 0 w 4"/>
                  <a:gd name="T5" fmla="*/ 2 h 5"/>
                  <a:gd name="T6" fmla="*/ 1 w 4"/>
                  <a:gd name="T7" fmla="*/ 5 h 5"/>
                  <a:gd name="T8" fmla="*/ 3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2"/>
                    </a:moveTo>
                    <a:cubicBezTo>
                      <a:pt x="4" y="2"/>
                      <a:pt x="3" y="1"/>
                      <a:pt x="2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" name="Freeform 2216">
              <a:extLst>
                <a:ext uri="{FF2B5EF4-FFF2-40B4-BE49-F238E27FC236}">
                  <a16:creationId xmlns:a16="http://schemas.microsoft.com/office/drawing/2014/main" id="{5CEFA17F-1A38-4096-AD2A-DEF7F1B20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338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4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3" y="0"/>
                    <a:pt x="2" y="1"/>
                    <a:pt x="0" y="3"/>
                  </a:cubicBezTo>
                  <a:cubicBezTo>
                    <a:pt x="2" y="3"/>
                    <a:pt x="3" y="4"/>
                    <a:pt x="4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7">
              <a:extLst>
                <a:ext uri="{FF2B5EF4-FFF2-40B4-BE49-F238E27FC236}">
                  <a16:creationId xmlns:a16="http://schemas.microsoft.com/office/drawing/2014/main" id="{FEA8E5B9-0E03-4960-A575-BCBDC8928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63" y="1196975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4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4" y="4"/>
                    <a:pt x="4" y="4"/>
                  </a:cubicBezTo>
                  <a:cubicBezTo>
                    <a:pt x="4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8">
              <a:extLst>
                <a:ext uri="{FF2B5EF4-FFF2-40B4-BE49-F238E27FC236}">
                  <a16:creationId xmlns:a16="http://schemas.microsoft.com/office/drawing/2014/main" id="{F0A2C8CC-E7CA-4172-BD23-459B1329B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63" y="1196975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3 h 5"/>
                <a:gd name="T4" fmla="*/ 1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5"/>
                    <a:pt x="4" y="4"/>
                    <a:pt x="4" y="3"/>
                  </a:cubicBezTo>
                  <a:cubicBezTo>
                    <a:pt x="3" y="2"/>
                    <a:pt x="2" y="2"/>
                    <a:pt x="1" y="0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19">
              <a:extLst>
                <a:ext uri="{FF2B5EF4-FFF2-40B4-BE49-F238E27FC236}">
                  <a16:creationId xmlns:a16="http://schemas.microsoft.com/office/drawing/2014/main" id="{CC56947C-0EB4-4E20-8253-E31E60A98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863" y="1196975"/>
              <a:ext cx="12700" cy="20638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2 w 3"/>
                <a:gd name="T5" fmla="*/ 0 h 5"/>
                <a:gd name="T6" fmla="*/ 0 w 3"/>
                <a:gd name="T7" fmla="*/ 3 h 5"/>
                <a:gd name="T8" fmla="*/ 2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0">
              <a:extLst>
                <a:ext uri="{FF2B5EF4-FFF2-40B4-BE49-F238E27FC236}">
                  <a16:creationId xmlns:a16="http://schemas.microsoft.com/office/drawing/2014/main" id="{19F7331A-44ED-4641-844B-FA01C3CAC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588" y="1196975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4 h 5"/>
                <a:gd name="T4" fmla="*/ 3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4" y="4"/>
                    <a:pt x="4" y="4"/>
                  </a:cubicBezTo>
                  <a:cubicBezTo>
                    <a:pt x="4" y="3"/>
                    <a:pt x="3" y="2"/>
                    <a:pt x="3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21">
              <a:extLst>
                <a:ext uri="{FF2B5EF4-FFF2-40B4-BE49-F238E27FC236}">
                  <a16:creationId xmlns:a16="http://schemas.microsoft.com/office/drawing/2014/main" id="{2C2BD3A8-6036-4C61-A143-E4EA7999B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488" y="1200150"/>
              <a:ext cx="17463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2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22">
              <a:extLst>
                <a:ext uri="{FF2B5EF4-FFF2-40B4-BE49-F238E27FC236}">
                  <a16:creationId xmlns:a16="http://schemas.microsoft.com/office/drawing/2014/main" id="{5E58B3FB-D570-49FE-9147-9D0FE8267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450" y="1196975"/>
              <a:ext cx="12700" cy="20638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2 w 3"/>
                <a:gd name="T5" fmla="*/ 0 h 5"/>
                <a:gd name="T6" fmla="*/ 0 w 3"/>
                <a:gd name="T7" fmla="*/ 3 h 5"/>
                <a:gd name="T8" fmla="*/ 2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23">
              <a:extLst>
                <a:ext uri="{FF2B5EF4-FFF2-40B4-BE49-F238E27FC236}">
                  <a16:creationId xmlns:a16="http://schemas.microsoft.com/office/drawing/2014/main" id="{331851D9-204F-4A9C-BCF2-B5985DA57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175" y="1200150"/>
              <a:ext cx="15875" cy="20638"/>
            </a:xfrm>
            <a:custGeom>
              <a:avLst/>
              <a:gdLst>
                <a:gd name="T0" fmla="*/ 4 w 4"/>
                <a:gd name="T1" fmla="*/ 2 h 5"/>
                <a:gd name="T2" fmla="*/ 3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24">
              <a:extLst>
                <a:ext uri="{FF2B5EF4-FFF2-40B4-BE49-F238E27FC236}">
                  <a16:creationId xmlns:a16="http://schemas.microsoft.com/office/drawing/2014/main" id="{7860054C-1959-4FA7-9C28-E6C1C81C4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25">
              <a:extLst>
                <a:ext uri="{FF2B5EF4-FFF2-40B4-BE49-F238E27FC236}">
                  <a16:creationId xmlns:a16="http://schemas.microsoft.com/office/drawing/2014/main" id="{57FE6BAC-2488-4F25-BC87-10DF3D949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1975" y="1200150"/>
              <a:ext cx="12700" cy="20638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2 h 5"/>
                <a:gd name="T4" fmla="*/ 2 w 3"/>
                <a:gd name="T5" fmla="*/ 0 h 5"/>
                <a:gd name="T6" fmla="*/ 0 w 3"/>
                <a:gd name="T7" fmla="*/ 3 h 5"/>
                <a:gd name="T8" fmla="*/ 2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26">
              <a:extLst>
                <a:ext uri="{FF2B5EF4-FFF2-40B4-BE49-F238E27FC236}">
                  <a16:creationId xmlns:a16="http://schemas.microsoft.com/office/drawing/2014/main" id="{B5DD90FD-9698-4FF0-9287-2B4B0D99C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1706563"/>
              <a:ext cx="20638" cy="17463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3 w 5"/>
                <a:gd name="T5" fmla="*/ 0 h 4"/>
                <a:gd name="T6" fmla="*/ 0 w 5"/>
                <a:gd name="T7" fmla="*/ 2 h 4"/>
                <a:gd name="T8" fmla="*/ 2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2" y="0"/>
                    <a:pt x="2" y="1"/>
                    <a:pt x="0" y="2"/>
                  </a:cubicBezTo>
                  <a:cubicBezTo>
                    <a:pt x="1" y="3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27">
              <a:extLst>
                <a:ext uri="{FF2B5EF4-FFF2-40B4-BE49-F238E27FC236}">
                  <a16:creationId xmlns:a16="http://schemas.microsoft.com/office/drawing/2014/main" id="{4F8C648D-5D47-4937-8A53-CAA2F9B37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0" y="1706563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3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28">
              <a:extLst>
                <a:ext uri="{FF2B5EF4-FFF2-40B4-BE49-F238E27FC236}">
                  <a16:creationId xmlns:a16="http://schemas.microsoft.com/office/drawing/2014/main" id="{34238352-5432-4517-ABDA-D01B2553D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0" y="1200150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2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4"/>
                    <a:pt x="5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29">
              <a:extLst>
                <a:ext uri="{FF2B5EF4-FFF2-40B4-BE49-F238E27FC236}">
                  <a16:creationId xmlns:a16="http://schemas.microsoft.com/office/drawing/2014/main" id="{8B6A0A24-9972-4FF0-8F7A-E2893A71B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1706563"/>
              <a:ext cx="20638" cy="17463"/>
            </a:xfrm>
            <a:custGeom>
              <a:avLst/>
              <a:gdLst>
                <a:gd name="T0" fmla="*/ 0 w 5"/>
                <a:gd name="T1" fmla="*/ 2 h 4"/>
                <a:gd name="T2" fmla="*/ 3 w 5"/>
                <a:gd name="T3" fmla="*/ 4 h 4"/>
                <a:gd name="T4" fmla="*/ 5 w 5"/>
                <a:gd name="T5" fmla="*/ 3 h 4"/>
                <a:gd name="T6" fmla="*/ 3 w 5"/>
                <a:gd name="T7" fmla="*/ 0 h 4"/>
                <a:gd name="T8" fmla="*/ 0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4" y="3"/>
                    <a:pt x="5" y="3"/>
                  </a:cubicBezTo>
                  <a:cubicBezTo>
                    <a:pt x="4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30">
              <a:extLst>
                <a:ext uri="{FF2B5EF4-FFF2-40B4-BE49-F238E27FC236}">
                  <a16:creationId xmlns:a16="http://schemas.microsoft.com/office/drawing/2014/main" id="{AF7F17A9-1592-44CF-8463-3F7A19BE5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5563" y="1703388"/>
              <a:ext cx="17463" cy="20638"/>
            </a:xfrm>
            <a:custGeom>
              <a:avLst/>
              <a:gdLst>
                <a:gd name="T0" fmla="*/ 0 w 4"/>
                <a:gd name="T1" fmla="*/ 3 h 5"/>
                <a:gd name="T2" fmla="*/ 2 w 4"/>
                <a:gd name="T3" fmla="*/ 5 h 5"/>
                <a:gd name="T4" fmla="*/ 4 w 4"/>
                <a:gd name="T5" fmla="*/ 4 h 5"/>
                <a:gd name="T6" fmla="*/ 2 w 4"/>
                <a:gd name="T7" fmla="*/ 0 h 5"/>
                <a:gd name="T8" fmla="*/ 0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cubicBezTo>
                    <a:pt x="0" y="4"/>
                    <a:pt x="1" y="4"/>
                    <a:pt x="2" y="5"/>
                  </a:cubicBezTo>
                  <a:cubicBezTo>
                    <a:pt x="2" y="5"/>
                    <a:pt x="4" y="4"/>
                    <a:pt x="4" y="4"/>
                  </a:cubicBezTo>
                  <a:cubicBezTo>
                    <a:pt x="4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231">
              <a:extLst>
                <a:ext uri="{FF2B5EF4-FFF2-40B4-BE49-F238E27FC236}">
                  <a16:creationId xmlns:a16="http://schemas.microsoft.com/office/drawing/2014/main" id="{8A70D254-4071-426D-8ADB-C2E5BE4BC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113" y="1706563"/>
              <a:ext cx="19050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3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5" y="3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232">
              <a:extLst>
                <a:ext uri="{FF2B5EF4-FFF2-40B4-BE49-F238E27FC236}">
                  <a16:creationId xmlns:a16="http://schemas.microsoft.com/office/drawing/2014/main" id="{C454967F-F756-45CA-866B-1A259435B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013" y="1706563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3 h 4"/>
                <a:gd name="T4" fmla="*/ 4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1" y="1"/>
                    <a:pt x="0" y="3"/>
                  </a:cubicBezTo>
                  <a:cubicBezTo>
                    <a:pt x="2" y="3"/>
                    <a:pt x="3" y="4"/>
                    <a:pt x="4" y="4"/>
                  </a:cubicBezTo>
                  <a:cubicBezTo>
                    <a:pt x="4" y="4"/>
                    <a:pt x="5" y="2"/>
                    <a:pt x="5" y="2"/>
                  </a:cubicBezTo>
                  <a:cubicBezTo>
                    <a:pt x="4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233">
              <a:extLst>
                <a:ext uri="{FF2B5EF4-FFF2-40B4-BE49-F238E27FC236}">
                  <a16:creationId xmlns:a16="http://schemas.microsoft.com/office/drawing/2014/main" id="{CFBBC692-E5E9-4127-B5FA-F467992F3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150" y="1706563"/>
              <a:ext cx="17463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2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234">
              <a:extLst>
                <a:ext uri="{FF2B5EF4-FFF2-40B4-BE49-F238E27FC236}">
                  <a16:creationId xmlns:a16="http://schemas.microsoft.com/office/drawing/2014/main" id="{867247D3-F166-435A-ACAC-F332E0CDA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1706563"/>
              <a:ext cx="15875" cy="17463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2 h 4"/>
                <a:gd name="T4" fmla="*/ 2 w 4"/>
                <a:gd name="T5" fmla="*/ 4 h 4"/>
                <a:gd name="T6" fmla="*/ 4 w 4"/>
                <a:gd name="T7" fmla="*/ 2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1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235">
              <a:extLst>
                <a:ext uri="{FF2B5EF4-FFF2-40B4-BE49-F238E27FC236}">
                  <a16:creationId xmlns:a16="http://schemas.microsoft.com/office/drawing/2014/main" id="{86C31228-3F82-4EEF-9392-570E66D2F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600" y="1706563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3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4" y="4"/>
                    <a:pt x="4" y="3"/>
                    <a:pt x="5" y="3"/>
                  </a:cubicBezTo>
                  <a:cubicBezTo>
                    <a:pt x="4" y="2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236">
              <a:extLst>
                <a:ext uri="{FF2B5EF4-FFF2-40B4-BE49-F238E27FC236}">
                  <a16:creationId xmlns:a16="http://schemas.microsoft.com/office/drawing/2014/main" id="{5421683C-F842-4896-9741-1135A05F2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500" y="1706563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3"/>
                    <a:pt x="4" y="2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237">
              <a:extLst>
                <a:ext uri="{FF2B5EF4-FFF2-40B4-BE49-F238E27FC236}">
                  <a16:creationId xmlns:a16="http://schemas.microsoft.com/office/drawing/2014/main" id="{B4C259E6-43E6-4B3D-943A-FD50A63A0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163" y="1706563"/>
              <a:ext cx="12700" cy="20638"/>
            </a:xfrm>
            <a:custGeom>
              <a:avLst/>
              <a:gdLst>
                <a:gd name="T0" fmla="*/ 0 w 3"/>
                <a:gd name="T1" fmla="*/ 2 h 5"/>
                <a:gd name="T2" fmla="*/ 1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0 w 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cubicBezTo>
                    <a:pt x="0" y="3"/>
                    <a:pt x="0" y="4"/>
                    <a:pt x="1" y="5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238">
              <a:extLst>
                <a:ext uri="{FF2B5EF4-FFF2-40B4-BE49-F238E27FC236}">
                  <a16:creationId xmlns:a16="http://schemas.microsoft.com/office/drawing/2014/main" id="{135F5A27-823D-4D15-992C-FA60AD82C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188" y="1706563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4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1"/>
                    <a:pt x="4" y="1"/>
                    <a:pt x="3" y="0"/>
                  </a:cubicBezTo>
                  <a:cubicBezTo>
                    <a:pt x="3" y="0"/>
                    <a:pt x="2" y="1"/>
                    <a:pt x="0" y="3"/>
                  </a:cubicBezTo>
                  <a:cubicBezTo>
                    <a:pt x="2" y="3"/>
                    <a:pt x="3" y="4"/>
                    <a:pt x="4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39">
              <a:extLst>
                <a:ext uri="{FF2B5EF4-FFF2-40B4-BE49-F238E27FC236}">
                  <a16:creationId xmlns:a16="http://schemas.microsoft.com/office/drawing/2014/main" id="{58211F07-E07B-4D6E-A0B1-04A4B8B9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850" y="1703388"/>
              <a:ext cx="15875" cy="20638"/>
            </a:xfrm>
            <a:custGeom>
              <a:avLst/>
              <a:gdLst>
                <a:gd name="T0" fmla="*/ 4 w 4"/>
                <a:gd name="T1" fmla="*/ 4 h 5"/>
                <a:gd name="T2" fmla="*/ 2 w 4"/>
                <a:gd name="T3" fmla="*/ 0 h 5"/>
                <a:gd name="T4" fmla="*/ 0 w 4"/>
                <a:gd name="T5" fmla="*/ 3 h 5"/>
                <a:gd name="T6" fmla="*/ 2 w 4"/>
                <a:gd name="T7" fmla="*/ 5 h 5"/>
                <a:gd name="T8" fmla="*/ 4 w 4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2" y="5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40">
              <a:extLst>
                <a:ext uri="{FF2B5EF4-FFF2-40B4-BE49-F238E27FC236}">
                  <a16:creationId xmlns:a16="http://schemas.microsoft.com/office/drawing/2014/main" id="{C0F2A59A-2D2A-4DE2-9361-A5D81BC5B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750" y="1706563"/>
              <a:ext cx="15875" cy="20638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2 h 5"/>
                <a:gd name="T4" fmla="*/ 1 w 4"/>
                <a:gd name="T5" fmla="*/ 5 h 5"/>
                <a:gd name="T6" fmla="*/ 3 w 4"/>
                <a:gd name="T7" fmla="*/ 2 h 5"/>
                <a:gd name="T8" fmla="*/ 2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4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41">
              <a:extLst>
                <a:ext uri="{FF2B5EF4-FFF2-40B4-BE49-F238E27FC236}">
                  <a16:creationId xmlns:a16="http://schemas.microsoft.com/office/drawing/2014/main" id="{448A9508-855A-4EC2-8D2C-FA5E58D88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13" y="1706563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5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42">
              <a:extLst>
                <a:ext uri="{FF2B5EF4-FFF2-40B4-BE49-F238E27FC236}">
                  <a16:creationId xmlns:a16="http://schemas.microsoft.com/office/drawing/2014/main" id="{83B78E28-A5E5-4364-B15F-27E5D42FB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" y="1706563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1"/>
                    <a:pt x="2" y="1"/>
                    <a:pt x="0" y="2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3"/>
                    <a:pt x="4" y="2"/>
                    <a:pt x="5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43">
              <a:extLst>
                <a:ext uri="{FF2B5EF4-FFF2-40B4-BE49-F238E27FC236}">
                  <a16:creationId xmlns:a16="http://schemas.microsoft.com/office/drawing/2014/main" id="{6DAF0976-8A3F-4F99-819A-E8DD6407B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3" y="1703388"/>
              <a:ext cx="15875" cy="20638"/>
            </a:xfrm>
            <a:custGeom>
              <a:avLst/>
              <a:gdLst>
                <a:gd name="T0" fmla="*/ 1 w 4"/>
                <a:gd name="T1" fmla="*/ 3 h 5"/>
                <a:gd name="T2" fmla="*/ 3 w 4"/>
                <a:gd name="T3" fmla="*/ 5 h 5"/>
                <a:gd name="T4" fmla="*/ 4 w 4"/>
                <a:gd name="T5" fmla="*/ 3 h 5"/>
                <a:gd name="T6" fmla="*/ 2 w 4"/>
                <a:gd name="T7" fmla="*/ 0 h 5"/>
                <a:gd name="T8" fmla="*/ 1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3"/>
                  </a:moveTo>
                  <a:cubicBezTo>
                    <a:pt x="1" y="4"/>
                    <a:pt x="2" y="4"/>
                    <a:pt x="3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2"/>
                    <a:pt x="2" y="0"/>
                  </a:cubicBezTo>
                  <a:cubicBezTo>
                    <a:pt x="1" y="2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244">
              <a:extLst>
                <a:ext uri="{FF2B5EF4-FFF2-40B4-BE49-F238E27FC236}">
                  <a16:creationId xmlns:a16="http://schemas.microsoft.com/office/drawing/2014/main" id="{8D3DDE23-D75B-4813-AAC6-A2306D3DE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" y="1706563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2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4"/>
                    <a:pt x="4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45">
              <a:extLst>
                <a:ext uri="{FF2B5EF4-FFF2-40B4-BE49-F238E27FC236}">
                  <a16:creationId xmlns:a16="http://schemas.microsoft.com/office/drawing/2014/main" id="{70A465CC-22D0-46CE-9281-F7CACD9CE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-84138" y="1706563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2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46">
              <a:extLst>
                <a:ext uri="{FF2B5EF4-FFF2-40B4-BE49-F238E27FC236}">
                  <a16:creationId xmlns:a16="http://schemas.microsoft.com/office/drawing/2014/main" id="{C681A208-0BA1-49E1-B34B-8A5D0A87C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84138" y="2365375"/>
              <a:ext cx="15875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0 h 5"/>
                <a:gd name="T4" fmla="*/ 0 w 4"/>
                <a:gd name="T5" fmla="*/ 3 h 5"/>
                <a:gd name="T6" fmla="*/ 2 w 4"/>
                <a:gd name="T7" fmla="*/ 5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3" y="3"/>
                    <a:pt x="3" y="2"/>
                    <a:pt x="2" y="0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3" y="5"/>
                    <a:pt x="4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47">
              <a:extLst>
                <a:ext uri="{FF2B5EF4-FFF2-40B4-BE49-F238E27FC236}">
                  <a16:creationId xmlns:a16="http://schemas.microsoft.com/office/drawing/2014/main" id="{A2E48931-8A34-4212-9B70-5D008DD1A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63" y="2370138"/>
              <a:ext cx="15875" cy="19050"/>
            </a:xfrm>
            <a:custGeom>
              <a:avLst/>
              <a:gdLst>
                <a:gd name="T0" fmla="*/ 3 w 4"/>
                <a:gd name="T1" fmla="*/ 5 h 5"/>
                <a:gd name="T2" fmla="*/ 4 w 4"/>
                <a:gd name="T3" fmla="*/ 2 h 5"/>
                <a:gd name="T4" fmla="*/ 2 w 4"/>
                <a:gd name="T5" fmla="*/ 1 h 5"/>
                <a:gd name="T6" fmla="*/ 0 w 4"/>
                <a:gd name="T7" fmla="*/ 3 h 5"/>
                <a:gd name="T8" fmla="*/ 3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5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2" y="0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1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48">
              <a:extLst>
                <a:ext uri="{FF2B5EF4-FFF2-40B4-BE49-F238E27FC236}">
                  <a16:creationId xmlns:a16="http://schemas.microsoft.com/office/drawing/2014/main" id="{5D18D384-71B8-4CFD-8EDD-D80D163EF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3" y="2370138"/>
              <a:ext cx="15875" cy="19050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2 h 5"/>
                <a:gd name="T4" fmla="*/ 3 w 4"/>
                <a:gd name="T5" fmla="*/ 0 h 5"/>
                <a:gd name="T6" fmla="*/ 1 w 4"/>
                <a:gd name="T7" fmla="*/ 2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249">
              <a:extLst>
                <a:ext uri="{FF2B5EF4-FFF2-40B4-BE49-F238E27FC236}">
                  <a16:creationId xmlns:a16="http://schemas.microsoft.com/office/drawing/2014/main" id="{3A6F8AA6-5D92-4F26-8BD8-57E42F13E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75" y="2370138"/>
              <a:ext cx="20638" cy="15875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3 h 4"/>
                <a:gd name="T4" fmla="*/ 3 w 5"/>
                <a:gd name="T5" fmla="*/ 1 h 4"/>
                <a:gd name="T6" fmla="*/ 0 w 5"/>
                <a:gd name="T7" fmla="*/ 2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3" y="4"/>
                    <a:pt x="4" y="3"/>
                    <a:pt x="5" y="3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250">
              <a:extLst>
                <a:ext uri="{FF2B5EF4-FFF2-40B4-BE49-F238E27FC236}">
                  <a16:creationId xmlns:a16="http://schemas.microsoft.com/office/drawing/2014/main" id="{AB229A9B-68D6-441A-A9F6-AA329A7A0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1200150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3 w 5"/>
                <a:gd name="T5" fmla="*/ 0 h 4"/>
                <a:gd name="T6" fmla="*/ 0 w 5"/>
                <a:gd name="T7" fmla="*/ 2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51">
              <a:extLst>
                <a:ext uri="{FF2B5EF4-FFF2-40B4-BE49-F238E27FC236}">
                  <a16:creationId xmlns:a16="http://schemas.microsoft.com/office/drawing/2014/main" id="{765A6410-8AD8-4320-A084-A33100A1E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388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52">
              <a:extLst>
                <a:ext uri="{FF2B5EF4-FFF2-40B4-BE49-F238E27FC236}">
                  <a16:creationId xmlns:a16="http://schemas.microsoft.com/office/drawing/2014/main" id="{946CC282-B19F-484F-B9CE-F2E71AB9E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113" y="1200150"/>
              <a:ext cx="19050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1"/>
                    <a:pt x="4" y="0"/>
                    <a:pt x="3" y="0"/>
                  </a:cubicBezTo>
                  <a:cubicBezTo>
                    <a:pt x="3" y="1"/>
                    <a:pt x="2" y="1"/>
                    <a:pt x="0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253">
              <a:extLst>
                <a:ext uri="{FF2B5EF4-FFF2-40B4-BE49-F238E27FC236}">
                  <a16:creationId xmlns:a16="http://schemas.microsoft.com/office/drawing/2014/main" id="{A13A7A61-233B-4100-B370-8DC4EB113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013" y="1200150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2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254">
              <a:extLst>
                <a:ext uri="{FF2B5EF4-FFF2-40B4-BE49-F238E27FC236}">
                  <a16:creationId xmlns:a16="http://schemas.microsoft.com/office/drawing/2014/main" id="{019D3743-1AE3-47D0-A291-8EE1BB86B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55">
              <a:extLst>
                <a:ext uri="{FF2B5EF4-FFF2-40B4-BE49-F238E27FC236}">
                  <a16:creationId xmlns:a16="http://schemas.microsoft.com/office/drawing/2014/main" id="{EE1D109D-175E-47FF-8B7E-08CFE0627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1200150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0 h 4"/>
                <a:gd name="T4" fmla="*/ 0 w 4"/>
                <a:gd name="T5" fmla="*/ 3 h 4"/>
                <a:gd name="T6" fmla="*/ 3 w 4"/>
                <a:gd name="T7" fmla="*/ 4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256">
              <a:extLst>
                <a:ext uri="{FF2B5EF4-FFF2-40B4-BE49-F238E27FC236}">
                  <a16:creationId xmlns:a16="http://schemas.microsoft.com/office/drawing/2014/main" id="{C4BC40B7-290E-4E8F-9E75-FF6779CA5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600" y="1200150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2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4"/>
                    <a:pt x="4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57">
              <a:extLst>
                <a:ext uri="{FF2B5EF4-FFF2-40B4-BE49-F238E27FC236}">
                  <a16:creationId xmlns:a16="http://schemas.microsoft.com/office/drawing/2014/main" id="{DC39FE66-BB16-489B-B226-150549CB7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500" y="1200150"/>
              <a:ext cx="20638" cy="17463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3 w 5"/>
                <a:gd name="T5" fmla="*/ 0 h 4"/>
                <a:gd name="T6" fmla="*/ 0 w 5"/>
                <a:gd name="T7" fmla="*/ 2 h 4"/>
                <a:gd name="T8" fmla="*/ 2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2" y="0"/>
                    <a:pt x="2" y="1"/>
                    <a:pt x="0" y="2"/>
                  </a:cubicBezTo>
                  <a:cubicBezTo>
                    <a:pt x="1" y="3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258">
              <a:extLst>
                <a:ext uri="{FF2B5EF4-FFF2-40B4-BE49-F238E27FC236}">
                  <a16:creationId xmlns:a16="http://schemas.microsoft.com/office/drawing/2014/main" id="{43C3ABA3-EDCC-4246-8AB6-11EE05E7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163" y="1196975"/>
              <a:ext cx="12700" cy="20638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2 w 3"/>
                <a:gd name="T5" fmla="*/ 0 h 5"/>
                <a:gd name="T6" fmla="*/ 0 w 3"/>
                <a:gd name="T7" fmla="*/ 3 h 5"/>
                <a:gd name="T8" fmla="*/ 2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259">
              <a:extLst>
                <a:ext uri="{FF2B5EF4-FFF2-40B4-BE49-F238E27FC236}">
                  <a16:creationId xmlns:a16="http://schemas.microsoft.com/office/drawing/2014/main" id="{79FCF229-4E75-4E58-A157-4CDE8584D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188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4" y="4"/>
                    <a:pt x="5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260">
              <a:extLst>
                <a:ext uri="{FF2B5EF4-FFF2-40B4-BE49-F238E27FC236}">
                  <a16:creationId xmlns:a16="http://schemas.microsoft.com/office/drawing/2014/main" id="{398B8F54-A277-40D8-A01A-FF88DD32F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825" y="1533525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1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2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261">
              <a:extLst>
                <a:ext uri="{FF2B5EF4-FFF2-40B4-BE49-F238E27FC236}">
                  <a16:creationId xmlns:a16="http://schemas.microsoft.com/office/drawing/2014/main" id="{92BA0B83-A793-43DE-99D8-46840CB42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8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262">
              <a:extLst>
                <a:ext uri="{FF2B5EF4-FFF2-40B4-BE49-F238E27FC236}">
                  <a16:creationId xmlns:a16="http://schemas.microsoft.com/office/drawing/2014/main" id="{F0465A1F-6A11-4B03-8359-AA7C264D1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988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1"/>
                    <a:pt x="0" y="3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263">
              <a:extLst>
                <a:ext uri="{FF2B5EF4-FFF2-40B4-BE49-F238E27FC236}">
                  <a16:creationId xmlns:a16="http://schemas.microsoft.com/office/drawing/2014/main" id="{093135B4-3572-4E62-B9B3-D016ABB73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13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5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264">
              <a:extLst>
                <a:ext uri="{FF2B5EF4-FFF2-40B4-BE49-F238E27FC236}">
                  <a16:creationId xmlns:a16="http://schemas.microsoft.com/office/drawing/2014/main" id="{9DBC0EA1-5F18-4031-A478-AE099589F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38" y="1200150"/>
              <a:ext cx="15875" cy="20638"/>
            </a:xfrm>
            <a:custGeom>
              <a:avLst/>
              <a:gdLst>
                <a:gd name="T0" fmla="*/ 4 w 4"/>
                <a:gd name="T1" fmla="*/ 2 h 5"/>
                <a:gd name="T2" fmla="*/ 3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265">
              <a:extLst>
                <a:ext uri="{FF2B5EF4-FFF2-40B4-BE49-F238E27FC236}">
                  <a16:creationId xmlns:a16="http://schemas.microsoft.com/office/drawing/2014/main" id="{0EB2B8EB-6BF7-4A15-96DA-1FA8C79A1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38" y="1196975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4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4" y="4"/>
                    <a:pt x="4" y="4"/>
                  </a:cubicBezTo>
                  <a:cubicBezTo>
                    <a:pt x="4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266">
              <a:extLst>
                <a:ext uri="{FF2B5EF4-FFF2-40B4-BE49-F238E27FC236}">
                  <a16:creationId xmlns:a16="http://schemas.microsoft.com/office/drawing/2014/main" id="{22457A84-75D2-4D29-83A7-1A77D5D61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1533525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4" y="2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267">
              <a:extLst>
                <a:ext uri="{FF2B5EF4-FFF2-40B4-BE49-F238E27FC236}">
                  <a16:creationId xmlns:a16="http://schemas.microsoft.com/office/drawing/2014/main" id="{4EAA2138-0321-4902-B0FF-D080FD321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5563" y="1530350"/>
              <a:ext cx="17463" cy="20638"/>
            </a:xfrm>
            <a:custGeom>
              <a:avLst/>
              <a:gdLst>
                <a:gd name="T0" fmla="*/ 1 w 4"/>
                <a:gd name="T1" fmla="*/ 0 h 5"/>
                <a:gd name="T2" fmla="*/ 0 w 4"/>
                <a:gd name="T3" fmla="*/ 3 h 5"/>
                <a:gd name="T4" fmla="*/ 2 w 4"/>
                <a:gd name="T5" fmla="*/ 5 h 5"/>
                <a:gd name="T6" fmla="*/ 4 w 4"/>
                <a:gd name="T7" fmla="*/ 3 h 5"/>
                <a:gd name="T8" fmla="*/ 1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268">
              <a:extLst>
                <a:ext uri="{FF2B5EF4-FFF2-40B4-BE49-F238E27FC236}">
                  <a16:creationId xmlns:a16="http://schemas.microsoft.com/office/drawing/2014/main" id="{6712114E-1ABF-45C7-93DF-82AED541A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113" y="1533525"/>
              <a:ext cx="19050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1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3"/>
                    <a:pt x="5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2" y="3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269">
              <a:extLst>
                <a:ext uri="{FF2B5EF4-FFF2-40B4-BE49-F238E27FC236}">
                  <a16:creationId xmlns:a16="http://schemas.microsoft.com/office/drawing/2014/main" id="{C3DB7EE9-AEC2-475D-81B6-1AFDFC981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013" y="1533525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2 h 4"/>
                <a:gd name="T6" fmla="*/ 4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2" y="3"/>
                    <a:pt x="3" y="4"/>
                    <a:pt x="4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270">
              <a:extLst>
                <a:ext uri="{FF2B5EF4-FFF2-40B4-BE49-F238E27FC236}">
                  <a16:creationId xmlns:a16="http://schemas.microsoft.com/office/drawing/2014/main" id="{D448770F-7E4E-43BF-8AE6-6289A4795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" y="1533525"/>
              <a:ext cx="20638" cy="17463"/>
            </a:xfrm>
            <a:custGeom>
              <a:avLst/>
              <a:gdLst>
                <a:gd name="T0" fmla="*/ 2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2 h 4"/>
                <a:gd name="T8" fmla="*/ 2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271">
              <a:extLst>
                <a:ext uri="{FF2B5EF4-FFF2-40B4-BE49-F238E27FC236}">
                  <a16:creationId xmlns:a16="http://schemas.microsoft.com/office/drawing/2014/main" id="{02E0E3F0-DD41-4690-829C-D9E827107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1533525"/>
              <a:ext cx="15875" cy="17463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2 h 4"/>
                <a:gd name="T4" fmla="*/ 2 w 4"/>
                <a:gd name="T5" fmla="*/ 4 h 4"/>
                <a:gd name="T6" fmla="*/ 4 w 4"/>
                <a:gd name="T7" fmla="*/ 1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272">
              <a:extLst>
                <a:ext uri="{FF2B5EF4-FFF2-40B4-BE49-F238E27FC236}">
                  <a16:creationId xmlns:a16="http://schemas.microsoft.com/office/drawing/2014/main" id="{9F9B9288-CD64-4E55-B074-4A6E34363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600" y="1533525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4" y="2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273">
              <a:extLst>
                <a:ext uri="{FF2B5EF4-FFF2-40B4-BE49-F238E27FC236}">
                  <a16:creationId xmlns:a16="http://schemas.microsoft.com/office/drawing/2014/main" id="{52DDC291-AD89-426F-A5D2-EF7A30387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263" y="1530350"/>
              <a:ext cx="15875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2"/>
                    <a:pt x="3" y="2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4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274">
              <a:extLst>
                <a:ext uri="{FF2B5EF4-FFF2-40B4-BE49-F238E27FC236}">
                  <a16:creationId xmlns:a16="http://schemas.microsoft.com/office/drawing/2014/main" id="{987DCA67-4A80-478E-9F8A-E98844586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0" y="1533525"/>
              <a:ext cx="17463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0 h 4"/>
                <a:gd name="T4" fmla="*/ 0 w 4"/>
                <a:gd name="T5" fmla="*/ 2 h 4"/>
                <a:gd name="T6" fmla="*/ 3 w 4"/>
                <a:gd name="T7" fmla="*/ 4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3"/>
                    <a:pt x="3" y="4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275">
              <a:extLst>
                <a:ext uri="{FF2B5EF4-FFF2-40B4-BE49-F238E27FC236}">
                  <a16:creationId xmlns:a16="http://schemas.microsoft.com/office/drawing/2014/main" id="{D44D77EA-27A5-4447-9B69-3E8CD433D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9363" y="1530350"/>
              <a:ext cx="17463" cy="20638"/>
            </a:xfrm>
            <a:custGeom>
              <a:avLst/>
              <a:gdLst>
                <a:gd name="T0" fmla="*/ 0 w 4"/>
                <a:gd name="T1" fmla="*/ 3 h 5"/>
                <a:gd name="T2" fmla="*/ 3 w 4"/>
                <a:gd name="T3" fmla="*/ 5 h 5"/>
                <a:gd name="T4" fmla="*/ 4 w 4"/>
                <a:gd name="T5" fmla="*/ 3 h 5"/>
                <a:gd name="T6" fmla="*/ 2 w 4"/>
                <a:gd name="T7" fmla="*/ 0 h 5"/>
                <a:gd name="T8" fmla="*/ 0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cubicBezTo>
                    <a:pt x="1" y="4"/>
                    <a:pt x="2" y="4"/>
                    <a:pt x="3" y="5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276">
              <a:extLst>
                <a:ext uri="{FF2B5EF4-FFF2-40B4-BE49-F238E27FC236}">
                  <a16:creationId xmlns:a16="http://schemas.microsoft.com/office/drawing/2014/main" id="{690DB6A9-7A54-44FE-9802-2637F8A5B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8" y="1533525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4" y="2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277">
              <a:extLst>
                <a:ext uri="{FF2B5EF4-FFF2-40B4-BE49-F238E27FC236}">
                  <a16:creationId xmlns:a16="http://schemas.microsoft.com/office/drawing/2014/main" id="{1A5DCC94-08E8-4455-8FCC-B33A8E286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988" y="1533525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278">
              <a:extLst>
                <a:ext uri="{FF2B5EF4-FFF2-40B4-BE49-F238E27FC236}">
                  <a16:creationId xmlns:a16="http://schemas.microsoft.com/office/drawing/2014/main" id="{CD463475-4A3C-48A9-881A-E345776C2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13" y="1533525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3" y="3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279">
              <a:extLst>
                <a:ext uri="{FF2B5EF4-FFF2-40B4-BE49-F238E27FC236}">
                  <a16:creationId xmlns:a16="http://schemas.microsoft.com/office/drawing/2014/main" id="{161C29C3-4AB9-4D7D-89DC-1F572DA84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" y="1533525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1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2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280">
              <a:extLst>
                <a:ext uri="{FF2B5EF4-FFF2-40B4-BE49-F238E27FC236}">
                  <a16:creationId xmlns:a16="http://schemas.microsoft.com/office/drawing/2014/main" id="{4FB33A13-1FF8-46E5-BB27-9196D527C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75" y="1533525"/>
              <a:ext cx="20638" cy="17463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3 w 5"/>
                <a:gd name="T5" fmla="*/ 0 h 4"/>
                <a:gd name="T6" fmla="*/ 0 w 5"/>
                <a:gd name="T7" fmla="*/ 1 h 4"/>
                <a:gd name="T8" fmla="*/ 2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3"/>
                    <a:pt x="4" y="3"/>
                    <a:pt x="5" y="2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3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281">
              <a:extLst>
                <a:ext uri="{FF2B5EF4-FFF2-40B4-BE49-F238E27FC236}">
                  <a16:creationId xmlns:a16="http://schemas.microsoft.com/office/drawing/2014/main" id="{C6DBD460-3A51-4028-BC27-E395ED5F1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3" y="1533525"/>
              <a:ext cx="15875" cy="17463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2 h 4"/>
                <a:gd name="T4" fmla="*/ 3 w 4"/>
                <a:gd name="T5" fmla="*/ 4 h 4"/>
                <a:gd name="T6" fmla="*/ 4 w 4"/>
                <a:gd name="T7" fmla="*/ 2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3"/>
                    <a:pt x="3" y="4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4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282">
              <a:extLst>
                <a:ext uri="{FF2B5EF4-FFF2-40B4-BE49-F238E27FC236}">
                  <a16:creationId xmlns:a16="http://schemas.microsoft.com/office/drawing/2014/main" id="{F1C7EC25-A197-419F-9386-F045C2BF2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" y="1533525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4" y="2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283">
              <a:extLst>
                <a:ext uri="{FF2B5EF4-FFF2-40B4-BE49-F238E27FC236}">
                  <a16:creationId xmlns:a16="http://schemas.microsoft.com/office/drawing/2014/main" id="{A4A31A1F-D197-429D-9F9F-E28609E12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8900" y="1533525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284">
              <a:extLst>
                <a:ext uri="{FF2B5EF4-FFF2-40B4-BE49-F238E27FC236}">
                  <a16:creationId xmlns:a16="http://schemas.microsoft.com/office/drawing/2014/main" id="{B7602578-8328-4477-8770-38058131C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3" y="1200150"/>
              <a:ext cx="15875" cy="17463"/>
            </a:xfrm>
            <a:custGeom>
              <a:avLst/>
              <a:gdLst>
                <a:gd name="T0" fmla="*/ 2 w 4"/>
                <a:gd name="T1" fmla="*/ 4 h 4"/>
                <a:gd name="T2" fmla="*/ 4 w 4"/>
                <a:gd name="T3" fmla="*/ 2 h 4"/>
                <a:gd name="T4" fmla="*/ 3 w 4"/>
                <a:gd name="T5" fmla="*/ 0 h 4"/>
                <a:gd name="T6" fmla="*/ 0 w 4"/>
                <a:gd name="T7" fmla="*/ 2 h 4"/>
                <a:gd name="T8" fmla="*/ 2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4" y="2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285">
              <a:extLst>
                <a:ext uri="{FF2B5EF4-FFF2-40B4-BE49-F238E27FC236}">
                  <a16:creationId xmlns:a16="http://schemas.microsoft.com/office/drawing/2014/main" id="{4E317C74-B379-440E-8E67-899F0CFC0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1"/>
                    <a:pt x="4" y="0"/>
                    <a:pt x="3" y="0"/>
                  </a:cubicBezTo>
                  <a:cubicBezTo>
                    <a:pt x="2" y="1"/>
                    <a:pt x="2" y="1"/>
                    <a:pt x="0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286">
              <a:extLst>
                <a:ext uri="{FF2B5EF4-FFF2-40B4-BE49-F238E27FC236}">
                  <a16:creationId xmlns:a16="http://schemas.microsoft.com/office/drawing/2014/main" id="{CD4AF219-EFE2-4B88-9703-F24A48CD9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1375" y="5051425"/>
              <a:ext cx="4763" cy="30163"/>
            </a:xfrm>
            <a:custGeom>
              <a:avLst/>
              <a:gdLst>
                <a:gd name="T0" fmla="*/ 0 w 1"/>
                <a:gd name="T1" fmla="*/ 6 h 7"/>
                <a:gd name="T2" fmla="*/ 1 w 1"/>
                <a:gd name="T3" fmla="*/ 7 h 7"/>
                <a:gd name="T4" fmla="*/ 1 w 1"/>
                <a:gd name="T5" fmla="*/ 0 h 7"/>
                <a:gd name="T6" fmla="*/ 0 w 1"/>
                <a:gd name="T7" fmla="*/ 0 h 7"/>
                <a:gd name="T8" fmla="*/ 0 w 1"/>
                <a:gd name="T9" fmla="*/ 2 h 7"/>
                <a:gd name="T10" fmla="*/ 0 w 1"/>
                <a:gd name="T1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7">
                  <a:moveTo>
                    <a:pt x="0" y="6"/>
                  </a:moveTo>
                  <a:cubicBezTo>
                    <a:pt x="0" y="6"/>
                    <a:pt x="1" y="6"/>
                    <a:pt x="1" y="7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287">
              <a:extLst>
                <a:ext uri="{FF2B5EF4-FFF2-40B4-BE49-F238E27FC236}">
                  <a16:creationId xmlns:a16="http://schemas.microsoft.com/office/drawing/2014/main" id="{11B5AB89-88AE-449D-83DF-2E09F7BC7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88900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288">
              <a:extLst>
                <a:ext uri="{FF2B5EF4-FFF2-40B4-BE49-F238E27FC236}">
                  <a16:creationId xmlns:a16="http://schemas.microsoft.com/office/drawing/2014/main" id="{95FF09EF-16C9-4E49-BD46-AB5AAFA99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613" y="1533525"/>
              <a:ext cx="20638" cy="17463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3"/>
                    <a:pt x="4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289">
              <a:extLst>
                <a:ext uri="{FF2B5EF4-FFF2-40B4-BE49-F238E27FC236}">
                  <a16:creationId xmlns:a16="http://schemas.microsoft.com/office/drawing/2014/main" id="{FB3081AC-60B0-4A88-8345-23893989E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100" y="1533525"/>
              <a:ext cx="15875" cy="20638"/>
            </a:xfrm>
            <a:custGeom>
              <a:avLst/>
              <a:gdLst>
                <a:gd name="T0" fmla="*/ 1 w 4"/>
                <a:gd name="T1" fmla="*/ 2 h 5"/>
                <a:gd name="T2" fmla="*/ 3 w 4"/>
                <a:gd name="T3" fmla="*/ 5 h 5"/>
                <a:gd name="T4" fmla="*/ 4 w 4"/>
                <a:gd name="T5" fmla="*/ 1 h 5"/>
                <a:gd name="T6" fmla="*/ 2 w 4"/>
                <a:gd name="T7" fmla="*/ 0 h 5"/>
                <a:gd name="T8" fmla="*/ 1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2"/>
                  </a:moveTo>
                  <a:cubicBezTo>
                    <a:pt x="0" y="3"/>
                    <a:pt x="1" y="3"/>
                    <a:pt x="3" y="5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290">
              <a:extLst>
                <a:ext uri="{FF2B5EF4-FFF2-40B4-BE49-F238E27FC236}">
                  <a16:creationId xmlns:a16="http://schemas.microsoft.com/office/drawing/2014/main" id="{BBD1FBDF-A835-4B86-B47C-D2606F2BA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300" y="1533525"/>
              <a:ext cx="20638" cy="17463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2" y="1"/>
                    <a:pt x="0" y="2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3"/>
                    <a:pt x="4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291">
              <a:extLst>
                <a:ext uri="{FF2B5EF4-FFF2-40B4-BE49-F238E27FC236}">
                  <a16:creationId xmlns:a16="http://schemas.microsoft.com/office/drawing/2014/main" id="{1F2F44FC-6EB0-4097-B85F-6DCE92D63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63" y="1530350"/>
              <a:ext cx="15875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4 w 4"/>
                <a:gd name="T5" fmla="*/ 3 h 5"/>
                <a:gd name="T6" fmla="*/ 2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4" y="4"/>
                    <a:pt x="4" y="3"/>
                  </a:cubicBezTo>
                  <a:cubicBezTo>
                    <a:pt x="4" y="2"/>
                    <a:pt x="3" y="2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292">
              <a:extLst>
                <a:ext uri="{FF2B5EF4-FFF2-40B4-BE49-F238E27FC236}">
                  <a16:creationId xmlns:a16="http://schemas.microsoft.com/office/drawing/2014/main" id="{4C06B531-1D1E-4644-9BB0-C33E6CCCC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1533525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0 h 4"/>
                <a:gd name="T4" fmla="*/ 0 w 4"/>
                <a:gd name="T5" fmla="*/ 2 h 4"/>
                <a:gd name="T6" fmla="*/ 2 w 4"/>
                <a:gd name="T7" fmla="*/ 4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293">
              <a:extLst>
                <a:ext uri="{FF2B5EF4-FFF2-40B4-BE49-F238E27FC236}">
                  <a16:creationId xmlns:a16="http://schemas.microsoft.com/office/drawing/2014/main" id="{E4D1A46E-4E9F-4DDB-BDAD-5E4E33F02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713" y="1370013"/>
              <a:ext cx="20638" cy="15875"/>
            </a:xfrm>
            <a:custGeom>
              <a:avLst/>
              <a:gdLst>
                <a:gd name="T0" fmla="*/ 0 w 5"/>
                <a:gd name="T1" fmla="*/ 2 h 4"/>
                <a:gd name="T2" fmla="*/ 3 w 5"/>
                <a:gd name="T3" fmla="*/ 3 h 4"/>
                <a:gd name="T4" fmla="*/ 5 w 5"/>
                <a:gd name="T5" fmla="*/ 1 h 4"/>
                <a:gd name="T6" fmla="*/ 3 w 5"/>
                <a:gd name="T7" fmla="*/ 0 h 4"/>
                <a:gd name="T8" fmla="*/ 0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2" y="3"/>
                    <a:pt x="3" y="4"/>
                    <a:pt x="3" y="3"/>
                  </a:cubicBezTo>
                  <a:cubicBezTo>
                    <a:pt x="4" y="3"/>
                    <a:pt x="4" y="2"/>
                    <a:pt x="5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294">
              <a:extLst>
                <a:ext uri="{FF2B5EF4-FFF2-40B4-BE49-F238E27FC236}">
                  <a16:creationId xmlns:a16="http://schemas.microsoft.com/office/drawing/2014/main" id="{A6F237AE-C9AC-4B1E-9B3E-6DE309E5E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488" y="1533525"/>
              <a:ext cx="17463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4 w 4"/>
                <a:gd name="T5" fmla="*/ 1 h 5"/>
                <a:gd name="T6" fmla="*/ 2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0" y="3"/>
                    <a:pt x="1" y="3"/>
                    <a:pt x="2" y="5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295">
              <a:extLst>
                <a:ext uri="{FF2B5EF4-FFF2-40B4-BE49-F238E27FC236}">
                  <a16:creationId xmlns:a16="http://schemas.microsoft.com/office/drawing/2014/main" id="{7486E4E2-1466-4DB4-A56D-42C81B531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450" y="1533525"/>
              <a:ext cx="12700" cy="20638"/>
            </a:xfrm>
            <a:custGeom>
              <a:avLst/>
              <a:gdLst>
                <a:gd name="T0" fmla="*/ 0 w 3"/>
                <a:gd name="T1" fmla="*/ 2 h 5"/>
                <a:gd name="T2" fmla="*/ 1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0 w 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cubicBezTo>
                    <a:pt x="0" y="2"/>
                    <a:pt x="0" y="3"/>
                    <a:pt x="1" y="5"/>
                  </a:cubicBezTo>
                  <a:cubicBezTo>
                    <a:pt x="2" y="3"/>
                    <a:pt x="3" y="3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296">
              <a:extLst>
                <a:ext uri="{FF2B5EF4-FFF2-40B4-BE49-F238E27FC236}">
                  <a16:creationId xmlns:a16="http://schemas.microsoft.com/office/drawing/2014/main" id="{39A4A2E4-EDD4-4D0A-88DD-B32CBB5E9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38" y="1706563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2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297">
              <a:extLst>
                <a:ext uri="{FF2B5EF4-FFF2-40B4-BE49-F238E27FC236}">
                  <a16:creationId xmlns:a16="http://schemas.microsoft.com/office/drawing/2014/main" id="{E0909F69-9A4B-4FEF-89D2-B8036D17B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-88900" y="2546350"/>
              <a:ext cx="20638" cy="15875"/>
            </a:xfrm>
            <a:custGeom>
              <a:avLst/>
              <a:gdLst>
                <a:gd name="T0" fmla="*/ 3 w 5"/>
                <a:gd name="T1" fmla="*/ 3 h 4"/>
                <a:gd name="T2" fmla="*/ 5 w 5"/>
                <a:gd name="T3" fmla="*/ 1 h 4"/>
                <a:gd name="T4" fmla="*/ 3 w 5"/>
                <a:gd name="T5" fmla="*/ 0 h 4"/>
                <a:gd name="T6" fmla="*/ 0 w 5"/>
                <a:gd name="T7" fmla="*/ 2 h 4"/>
                <a:gd name="T8" fmla="*/ 3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4" y="3"/>
                    <a:pt x="4" y="2"/>
                    <a:pt x="5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298">
              <a:extLst>
                <a:ext uri="{FF2B5EF4-FFF2-40B4-BE49-F238E27FC236}">
                  <a16:creationId xmlns:a16="http://schemas.microsoft.com/office/drawing/2014/main" id="{D69F1BE0-5B37-4CC9-8B3D-FD33A6755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" y="2546350"/>
              <a:ext cx="20638" cy="12700"/>
            </a:xfrm>
            <a:custGeom>
              <a:avLst/>
              <a:gdLst>
                <a:gd name="T0" fmla="*/ 3 w 5"/>
                <a:gd name="T1" fmla="*/ 0 h 3"/>
                <a:gd name="T2" fmla="*/ 0 w 5"/>
                <a:gd name="T3" fmla="*/ 2 h 3"/>
                <a:gd name="T4" fmla="*/ 4 w 5"/>
                <a:gd name="T5" fmla="*/ 3 h 3"/>
                <a:gd name="T6" fmla="*/ 5 w 5"/>
                <a:gd name="T7" fmla="*/ 2 h 3"/>
                <a:gd name="T8" fmla="*/ 3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2" y="0"/>
                    <a:pt x="2" y="1"/>
                    <a:pt x="0" y="2"/>
                  </a:cubicBezTo>
                  <a:cubicBezTo>
                    <a:pt x="2" y="3"/>
                    <a:pt x="3" y="3"/>
                    <a:pt x="4" y="3"/>
                  </a:cubicBezTo>
                  <a:cubicBezTo>
                    <a:pt x="4" y="3"/>
                    <a:pt x="5" y="2"/>
                    <a:pt x="5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299">
              <a:extLst>
                <a:ext uri="{FF2B5EF4-FFF2-40B4-BE49-F238E27FC236}">
                  <a16:creationId xmlns:a16="http://schemas.microsoft.com/office/drawing/2014/main" id="{32D23E80-CBF0-49DB-9EF2-148940D71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3" y="2546350"/>
              <a:ext cx="15875" cy="15875"/>
            </a:xfrm>
            <a:custGeom>
              <a:avLst/>
              <a:gdLst>
                <a:gd name="T0" fmla="*/ 3 w 4"/>
                <a:gd name="T1" fmla="*/ 3 h 4"/>
                <a:gd name="T2" fmla="*/ 4 w 4"/>
                <a:gd name="T3" fmla="*/ 2 h 4"/>
                <a:gd name="T4" fmla="*/ 2 w 4"/>
                <a:gd name="T5" fmla="*/ 0 h 4"/>
                <a:gd name="T6" fmla="*/ 0 w 4"/>
                <a:gd name="T7" fmla="*/ 1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300">
              <a:extLst>
                <a:ext uri="{FF2B5EF4-FFF2-40B4-BE49-F238E27FC236}">
                  <a16:creationId xmlns:a16="http://schemas.microsoft.com/office/drawing/2014/main" id="{C1EEFE40-1CDA-4DEB-ABB8-955218E9A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413" y="1533525"/>
              <a:ext cx="20638" cy="17463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2" y="1"/>
                    <a:pt x="0" y="2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3"/>
                    <a:pt x="5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301">
              <a:extLst>
                <a:ext uri="{FF2B5EF4-FFF2-40B4-BE49-F238E27FC236}">
                  <a16:creationId xmlns:a16="http://schemas.microsoft.com/office/drawing/2014/main" id="{48BA80A7-4ADB-4E45-9274-14CA894AF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7075" y="1530350"/>
              <a:ext cx="17463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4 w 4"/>
                <a:gd name="T5" fmla="*/ 3 h 5"/>
                <a:gd name="T6" fmla="*/ 2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4" y="4"/>
                    <a:pt x="4" y="3"/>
                  </a:cubicBezTo>
                  <a:cubicBezTo>
                    <a:pt x="4" y="2"/>
                    <a:pt x="3" y="2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2302">
              <a:extLst>
                <a:ext uri="{FF2B5EF4-FFF2-40B4-BE49-F238E27FC236}">
                  <a16:creationId xmlns:a16="http://schemas.microsoft.com/office/drawing/2014/main" id="{277EB386-DFCD-4DEF-B977-913B4A3C9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0" y="1533525"/>
              <a:ext cx="20638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2303">
              <a:extLst>
                <a:ext uri="{FF2B5EF4-FFF2-40B4-BE49-F238E27FC236}">
                  <a16:creationId xmlns:a16="http://schemas.microsoft.com/office/drawing/2014/main" id="{CA39CBF1-A350-459D-A008-ECA565BB7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0" y="1533525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4 w 5"/>
                <a:gd name="T5" fmla="*/ 4 h 4"/>
                <a:gd name="T6" fmla="*/ 5 w 5"/>
                <a:gd name="T7" fmla="*/ 2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3" y="4"/>
                    <a:pt x="4" y="4"/>
                  </a:cubicBezTo>
                  <a:cubicBezTo>
                    <a:pt x="4" y="4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2304">
              <a:extLst>
                <a:ext uri="{FF2B5EF4-FFF2-40B4-BE49-F238E27FC236}">
                  <a16:creationId xmlns:a16="http://schemas.microsoft.com/office/drawing/2014/main" id="{535C2B81-516E-4723-92D9-AF27DEF5E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63" y="2711450"/>
              <a:ext cx="15875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4 w 4"/>
                <a:gd name="T5" fmla="*/ 2 h 5"/>
                <a:gd name="T6" fmla="*/ 3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0" y="2"/>
                    <a:pt x="1" y="3"/>
                    <a:pt x="2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2305">
              <a:extLst>
                <a:ext uri="{FF2B5EF4-FFF2-40B4-BE49-F238E27FC236}">
                  <a16:creationId xmlns:a16="http://schemas.microsoft.com/office/drawing/2014/main" id="{16BDF315-CED0-4ADD-A6B8-518D7177B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2313" y="1365250"/>
              <a:ext cx="15875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4 h 5"/>
                <a:gd name="T4" fmla="*/ 4 w 4"/>
                <a:gd name="T5" fmla="*/ 3 h 5"/>
                <a:gd name="T6" fmla="*/ 2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1" y="3"/>
                    <a:pt x="1" y="4"/>
                    <a:pt x="2" y="4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306">
              <a:extLst>
                <a:ext uri="{FF2B5EF4-FFF2-40B4-BE49-F238E27FC236}">
                  <a16:creationId xmlns:a16="http://schemas.microsoft.com/office/drawing/2014/main" id="{7404A6B2-5EB3-4943-99BE-29760572F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4038" y="1370013"/>
              <a:ext cx="20638" cy="12700"/>
            </a:xfrm>
            <a:custGeom>
              <a:avLst/>
              <a:gdLst>
                <a:gd name="T0" fmla="*/ 0 w 5"/>
                <a:gd name="T1" fmla="*/ 2 h 3"/>
                <a:gd name="T2" fmla="*/ 3 w 5"/>
                <a:gd name="T3" fmla="*/ 3 h 3"/>
                <a:gd name="T4" fmla="*/ 5 w 5"/>
                <a:gd name="T5" fmla="*/ 2 h 3"/>
                <a:gd name="T6" fmla="*/ 2 w 5"/>
                <a:gd name="T7" fmla="*/ 0 h 3"/>
                <a:gd name="T8" fmla="*/ 0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1" y="3"/>
                    <a:pt x="2" y="3"/>
                    <a:pt x="3" y="3"/>
                  </a:cubicBezTo>
                  <a:cubicBezTo>
                    <a:pt x="4" y="3"/>
                    <a:pt x="5" y="2"/>
                    <a:pt x="5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307">
              <a:extLst>
                <a:ext uri="{FF2B5EF4-FFF2-40B4-BE49-F238E27FC236}">
                  <a16:creationId xmlns:a16="http://schemas.microsoft.com/office/drawing/2014/main" id="{E97134B0-19E6-4A2F-84E1-92330ED9E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4175" y="1370013"/>
              <a:ext cx="20638" cy="12700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1 h 3"/>
                <a:gd name="T4" fmla="*/ 4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3"/>
                    <a:pt x="5" y="2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308">
              <a:extLst>
                <a:ext uri="{FF2B5EF4-FFF2-40B4-BE49-F238E27FC236}">
                  <a16:creationId xmlns:a16="http://schemas.microsoft.com/office/drawing/2014/main" id="{1A338E95-0C4D-4CE2-BAF5-074A7D73B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363" y="1365250"/>
              <a:ext cx="15875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4 h 5"/>
                <a:gd name="T4" fmla="*/ 4 w 4"/>
                <a:gd name="T5" fmla="*/ 3 h 5"/>
                <a:gd name="T6" fmla="*/ 2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309">
              <a:extLst>
                <a:ext uri="{FF2B5EF4-FFF2-40B4-BE49-F238E27FC236}">
                  <a16:creationId xmlns:a16="http://schemas.microsoft.com/office/drawing/2014/main" id="{9FEC81F2-15D0-497D-9B71-79AA5A394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0" y="1365250"/>
              <a:ext cx="17463" cy="17463"/>
            </a:xfrm>
            <a:custGeom>
              <a:avLst/>
              <a:gdLst>
                <a:gd name="T0" fmla="*/ 1 w 4"/>
                <a:gd name="T1" fmla="*/ 2 h 4"/>
                <a:gd name="T2" fmla="*/ 3 w 4"/>
                <a:gd name="T3" fmla="*/ 4 h 4"/>
                <a:gd name="T4" fmla="*/ 4 w 4"/>
                <a:gd name="T5" fmla="*/ 3 h 4"/>
                <a:gd name="T6" fmla="*/ 2 w 4"/>
                <a:gd name="T7" fmla="*/ 0 h 4"/>
                <a:gd name="T8" fmla="*/ 1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2"/>
                  </a:move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310">
              <a:extLst>
                <a:ext uri="{FF2B5EF4-FFF2-40B4-BE49-F238E27FC236}">
                  <a16:creationId xmlns:a16="http://schemas.microsoft.com/office/drawing/2014/main" id="{498017C1-3F11-4C83-9709-5A8C4AC6E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988" y="1365250"/>
              <a:ext cx="15875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4 h 5"/>
                <a:gd name="T4" fmla="*/ 4 w 4"/>
                <a:gd name="T5" fmla="*/ 3 h 5"/>
                <a:gd name="T6" fmla="*/ 3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1" y="3"/>
                    <a:pt x="1" y="4"/>
                    <a:pt x="2" y="4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311">
              <a:extLst>
                <a:ext uri="{FF2B5EF4-FFF2-40B4-BE49-F238E27FC236}">
                  <a16:creationId xmlns:a16="http://schemas.microsoft.com/office/drawing/2014/main" id="{A3247937-1CD1-4E2B-AB14-83486C42B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1365250"/>
              <a:ext cx="15875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4 h 5"/>
                <a:gd name="T4" fmla="*/ 4 w 4"/>
                <a:gd name="T5" fmla="*/ 3 h 5"/>
                <a:gd name="T6" fmla="*/ 2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312">
              <a:extLst>
                <a:ext uri="{FF2B5EF4-FFF2-40B4-BE49-F238E27FC236}">
                  <a16:creationId xmlns:a16="http://schemas.microsoft.com/office/drawing/2014/main" id="{23D5CB9D-38D3-49D8-9CC9-FE2ADF281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2088" y="1370013"/>
              <a:ext cx="20638" cy="12700"/>
            </a:xfrm>
            <a:custGeom>
              <a:avLst/>
              <a:gdLst>
                <a:gd name="T0" fmla="*/ 2 w 5"/>
                <a:gd name="T1" fmla="*/ 0 h 3"/>
                <a:gd name="T2" fmla="*/ 0 w 5"/>
                <a:gd name="T3" fmla="*/ 2 h 3"/>
                <a:gd name="T4" fmla="*/ 3 w 5"/>
                <a:gd name="T5" fmla="*/ 3 h 3"/>
                <a:gd name="T6" fmla="*/ 4 w 5"/>
                <a:gd name="T7" fmla="*/ 2 h 3"/>
                <a:gd name="T8" fmla="*/ 2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3"/>
                    <a:pt x="5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313">
              <a:extLst>
                <a:ext uri="{FF2B5EF4-FFF2-40B4-BE49-F238E27FC236}">
                  <a16:creationId xmlns:a16="http://schemas.microsoft.com/office/drawing/2014/main" id="{2C72C865-8C49-4EB1-BE3C-06EA60588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3813" y="1370013"/>
              <a:ext cx="20638" cy="15875"/>
            </a:xfrm>
            <a:custGeom>
              <a:avLst/>
              <a:gdLst>
                <a:gd name="T0" fmla="*/ 0 w 5"/>
                <a:gd name="T1" fmla="*/ 2 h 4"/>
                <a:gd name="T2" fmla="*/ 3 w 5"/>
                <a:gd name="T3" fmla="*/ 3 h 4"/>
                <a:gd name="T4" fmla="*/ 5 w 5"/>
                <a:gd name="T5" fmla="*/ 1 h 4"/>
                <a:gd name="T6" fmla="*/ 3 w 5"/>
                <a:gd name="T7" fmla="*/ 0 h 4"/>
                <a:gd name="T8" fmla="*/ 0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2" y="3"/>
                    <a:pt x="3" y="4"/>
                    <a:pt x="3" y="3"/>
                  </a:cubicBezTo>
                  <a:cubicBezTo>
                    <a:pt x="4" y="3"/>
                    <a:pt x="5" y="2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2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314">
              <a:extLst>
                <a:ext uri="{FF2B5EF4-FFF2-40B4-BE49-F238E27FC236}">
                  <a16:creationId xmlns:a16="http://schemas.microsoft.com/office/drawing/2014/main" id="{A4452136-91F3-4620-9E20-98E1F6A2D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613" y="1370013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3 w 5"/>
                <a:gd name="T3" fmla="*/ 0 h 3"/>
                <a:gd name="T4" fmla="*/ 0 w 5"/>
                <a:gd name="T5" fmla="*/ 1 h 3"/>
                <a:gd name="T6" fmla="*/ 3 w 5"/>
                <a:gd name="T7" fmla="*/ 3 h 3"/>
                <a:gd name="T8" fmla="*/ 5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4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315">
              <a:extLst>
                <a:ext uri="{FF2B5EF4-FFF2-40B4-BE49-F238E27FC236}">
                  <a16:creationId xmlns:a16="http://schemas.microsoft.com/office/drawing/2014/main" id="{B1DFF07B-EB0C-48E8-BD22-F46432C6C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338" y="1370013"/>
              <a:ext cx="20638" cy="12700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1 h 3"/>
                <a:gd name="T4" fmla="*/ 4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3"/>
                    <a:pt x="5" y="2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316">
              <a:extLst>
                <a:ext uri="{FF2B5EF4-FFF2-40B4-BE49-F238E27FC236}">
                  <a16:creationId xmlns:a16="http://schemas.microsoft.com/office/drawing/2014/main" id="{86CC2141-C028-4262-8AD6-716320A26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63" y="1370013"/>
              <a:ext cx="15875" cy="15875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0 h 4"/>
                <a:gd name="T4" fmla="*/ 0 w 4"/>
                <a:gd name="T5" fmla="*/ 2 h 4"/>
                <a:gd name="T6" fmla="*/ 2 w 4"/>
                <a:gd name="T7" fmla="*/ 4 h 4"/>
                <a:gd name="T8" fmla="*/ 4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2317">
              <a:extLst>
                <a:ext uri="{FF2B5EF4-FFF2-40B4-BE49-F238E27FC236}">
                  <a16:creationId xmlns:a16="http://schemas.microsoft.com/office/drawing/2014/main" id="{45097DB3-4EDD-4C5F-95A7-1D386F0D1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63" y="1370013"/>
              <a:ext cx="15875" cy="15875"/>
            </a:xfrm>
            <a:custGeom>
              <a:avLst/>
              <a:gdLst>
                <a:gd name="T0" fmla="*/ 4 w 4"/>
                <a:gd name="T1" fmla="*/ 1 h 4"/>
                <a:gd name="T2" fmla="*/ 2 w 4"/>
                <a:gd name="T3" fmla="*/ 0 h 4"/>
                <a:gd name="T4" fmla="*/ 0 w 4"/>
                <a:gd name="T5" fmla="*/ 2 h 4"/>
                <a:gd name="T6" fmla="*/ 1 w 4"/>
                <a:gd name="T7" fmla="*/ 4 h 4"/>
                <a:gd name="T8" fmla="*/ 4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2" y="3"/>
                    <a:pt x="3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318">
              <a:extLst>
                <a:ext uri="{FF2B5EF4-FFF2-40B4-BE49-F238E27FC236}">
                  <a16:creationId xmlns:a16="http://schemas.microsoft.com/office/drawing/2014/main" id="{2F34A316-D71A-4ACF-B65E-1718C7749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1365250"/>
              <a:ext cx="15875" cy="17463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3 h 4"/>
                <a:gd name="T4" fmla="*/ 2 w 4"/>
                <a:gd name="T5" fmla="*/ 0 h 4"/>
                <a:gd name="T6" fmla="*/ 1 w 4"/>
                <a:gd name="T7" fmla="*/ 2 h 4"/>
                <a:gd name="T8" fmla="*/ 3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3" y="4"/>
                    <a:pt x="4" y="3"/>
                    <a:pt x="4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1" y="2"/>
                  </a:cubicBezTo>
                  <a:cubicBezTo>
                    <a:pt x="1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319">
              <a:extLst>
                <a:ext uri="{FF2B5EF4-FFF2-40B4-BE49-F238E27FC236}">
                  <a16:creationId xmlns:a16="http://schemas.microsoft.com/office/drawing/2014/main" id="{BA3FA4CD-C27B-49C4-A873-58ABA8C74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825" y="1370013"/>
              <a:ext cx="20638" cy="15875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3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2" y="1"/>
                    <a:pt x="0" y="2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4" y="3"/>
                    <a:pt x="4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320">
              <a:extLst>
                <a:ext uri="{FF2B5EF4-FFF2-40B4-BE49-F238E27FC236}">
                  <a16:creationId xmlns:a16="http://schemas.microsoft.com/office/drawing/2014/main" id="{87F98B94-EDFB-4856-9B6B-734A8C9CC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313" y="1370013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2 w 5"/>
                <a:gd name="T3" fmla="*/ 0 h 3"/>
                <a:gd name="T4" fmla="*/ 0 w 5"/>
                <a:gd name="T5" fmla="*/ 2 h 3"/>
                <a:gd name="T6" fmla="*/ 3 w 5"/>
                <a:gd name="T7" fmla="*/ 3 h 3"/>
                <a:gd name="T8" fmla="*/ 5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3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2321">
              <a:extLst>
                <a:ext uri="{FF2B5EF4-FFF2-40B4-BE49-F238E27FC236}">
                  <a16:creationId xmlns:a16="http://schemas.microsoft.com/office/drawing/2014/main" id="{DE482DAD-1277-4CB8-A6FE-C53CFD911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275" y="1370013"/>
              <a:ext cx="15875" cy="12700"/>
            </a:xfrm>
            <a:custGeom>
              <a:avLst/>
              <a:gdLst>
                <a:gd name="T0" fmla="*/ 4 w 4"/>
                <a:gd name="T1" fmla="*/ 2 h 3"/>
                <a:gd name="T2" fmla="*/ 2 w 4"/>
                <a:gd name="T3" fmla="*/ 0 h 3"/>
                <a:gd name="T4" fmla="*/ 0 w 4"/>
                <a:gd name="T5" fmla="*/ 1 h 3"/>
                <a:gd name="T6" fmla="*/ 3 w 4"/>
                <a:gd name="T7" fmla="*/ 3 h 3"/>
                <a:gd name="T8" fmla="*/ 4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322">
              <a:extLst>
                <a:ext uri="{FF2B5EF4-FFF2-40B4-BE49-F238E27FC236}">
                  <a16:creationId xmlns:a16="http://schemas.microsoft.com/office/drawing/2014/main" id="{65798EC5-44CE-4072-9BDC-1309E03B1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175" y="1365250"/>
              <a:ext cx="15875" cy="2063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4 h 5"/>
                <a:gd name="T4" fmla="*/ 4 w 4"/>
                <a:gd name="T5" fmla="*/ 3 h 5"/>
                <a:gd name="T6" fmla="*/ 3 w 4"/>
                <a:gd name="T7" fmla="*/ 0 h 5"/>
                <a:gd name="T8" fmla="*/ 0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1" y="3"/>
                    <a:pt x="2" y="4"/>
                    <a:pt x="2" y="4"/>
                  </a:cubicBezTo>
                  <a:cubicBezTo>
                    <a:pt x="3" y="5"/>
                    <a:pt x="4" y="3"/>
                    <a:pt x="4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323">
              <a:extLst>
                <a:ext uri="{FF2B5EF4-FFF2-40B4-BE49-F238E27FC236}">
                  <a16:creationId xmlns:a16="http://schemas.microsoft.com/office/drawing/2014/main" id="{60DA82A9-9BCE-409A-80C1-68B62E615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1370013"/>
              <a:ext cx="20638" cy="12700"/>
            </a:xfrm>
            <a:custGeom>
              <a:avLst/>
              <a:gdLst>
                <a:gd name="T0" fmla="*/ 2 w 5"/>
                <a:gd name="T1" fmla="*/ 3 h 3"/>
                <a:gd name="T2" fmla="*/ 5 w 5"/>
                <a:gd name="T3" fmla="*/ 1 h 3"/>
                <a:gd name="T4" fmla="*/ 3 w 5"/>
                <a:gd name="T5" fmla="*/ 0 h 3"/>
                <a:gd name="T6" fmla="*/ 0 w 5"/>
                <a:gd name="T7" fmla="*/ 1 h 3"/>
                <a:gd name="T8" fmla="*/ 2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324">
              <a:extLst>
                <a:ext uri="{FF2B5EF4-FFF2-40B4-BE49-F238E27FC236}">
                  <a16:creationId xmlns:a16="http://schemas.microsoft.com/office/drawing/2014/main" id="{072F632E-1F53-44A4-A419-D48FF5C0A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0" y="1370013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3 w 5"/>
                <a:gd name="T3" fmla="*/ 0 h 3"/>
                <a:gd name="T4" fmla="*/ 0 w 5"/>
                <a:gd name="T5" fmla="*/ 1 h 3"/>
                <a:gd name="T6" fmla="*/ 3 w 5"/>
                <a:gd name="T7" fmla="*/ 3 h 3"/>
                <a:gd name="T8" fmla="*/ 5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4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2325">
              <a:extLst>
                <a:ext uri="{FF2B5EF4-FFF2-40B4-BE49-F238E27FC236}">
                  <a16:creationId xmlns:a16="http://schemas.microsoft.com/office/drawing/2014/main" id="{BF12A162-FB68-4EA6-B1C6-2580BC7D7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763" y="1370013"/>
              <a:ext cx="15875" cy="15875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1 h 4"/>
                <a:gd name="T4" fmla="*/ 2 w 4"/>
                <a:gd name="T5" fmla="*/ 0 h 4"/>
                <a:gd name="T6" fmla="*/ 1 w 4"/>
                <a:gd name="T7" fmla="*/ 2 h 4"/>
                <a:gd name="T8" fmla="*/ 3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2"/>
                    <a:pt x="2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2326">
              <a:extLst>
                <a:ext uri="{FF2B5EF4-FFF2-40B4-BE49-F238E27FC236}">
                  <a16:creationId xmlns:a16="http://schemas.microsoft.com/office/drawing/2014/main" id="{8E9860CC-9D14-4568-BA40-81DCF3C06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1370013"/>
              <a:ext cx="20638" cy="12700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1 h 3"/>
                <a:gd name="T4" fmla="*/ 3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2327">
              <a:extLst>
                <a:ext uri="{FF2B5EF4-FFF2-40B4-BE49-F238E27FC236}">
                  <a16:creationId xmlns:a16="http://schemas.microsoft.com/office/drawing/2014/main" id="{B9759FB5-BD33-409A-97C1-8D81C5722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388" y="1370013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2 w 5"/>
                <a:gd name="T3" fmla="*/ 0 h 3"/>
                <a:gd name="T4" fmla="*/ 0 w 5"/>
                <a:gd name="T5" fmla="*/ 2 h 3"/>
                <a:gd name="T6" fmla="*/ 3 w 5"/>
                <a:gd name="T7" fmla="*/ 3 h 3"/>
                <a:gd name="T8" fmla="*/ 5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3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2328">
              <a:extLst>
                <a:ext uri="{FF2B5EF4-FFF2-40B4-BE49-F238E27FC236}">
                  <a16:creationId xmlns:a16="http://schemas.microsoft.com/office/drawing/2014/main" id="{00FC1AA5-28AA-460C-941F-F813ABB0E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1370013"/>
              <a:ext cx="15875" cy="15875"/>
            </a:xfrm>
            <a:custGeom>
              <a:avLst/>
              <a:gdLst>
                <a:gd name="T0" fmla="*/ 1 w 4"/>
                <a:gd name="T1" fmla="*/ 2 h 4"/>
                <a:gd name="T2" fmla="*/ 3 w 4"/>
                <a:gd name="T3" fmla="*/ 4 h 4"/>
                <a:gd name="T4" fmla="*/ 4 w 4"/>
                <a:gd name="T5" fmla="*/ 1 h 4"/>
                <a:gd name="T6" fmla="*/ 2 w 4"/>
                <a:gd name="T7" fmla="*/ 0 h 4"/>
                <a:gd name="T8" fmla="*/ 1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2"/>
                  </a:moveTo>
                  <a:cubicBezTo>
                    <a:pt x="0" y="2"/>
                    <a:pt x="2" y="3"/>
                    <a:pt x="3" y="4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2329">
              <a:extLst>
                <a:ext uri="{FF2B5EF4-FFF2-40B4-BE49-F238E27FC236}">
                  <a16:creationId xmlns:a16="http://schemas.microsoft.com/office/drawing/2014/main" id="{9973D63C-844B-41DB-910E-F1722A5A8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013" y="1370013"/>
              <a:ext cx="20638" cy="15875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3 h 4"/>
                <a:gd name="T6" fmla="*/ 5 w 5"/>
                <a:gd name="T7" fmla="*/ 1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1"/>
                    <a:pt x="0" y="2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4" y="3"/>
                    <a:pt x="4" y="2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2330">
              <a:extLst>
                <a:ext uri="{FF2B5EF4-FFF2-40B4-BE49-F238E27FC236}">
                  <a16:creationId xmlns:a16="http://schemas.microsoft.com/office/drawing/2014/main" id="{297BB5F5-815F-4321-86ED-4577338C9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150" y="1365250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4 w 4"/>
                <a:gd name="T3" fmla="*/ 3 h 4"/>
                <a:gd name="T4" fmla="*/ 2 w 4"/>
                <a:gd name="T5" fmla="*/ 0 h 4"/>
                <a:gd name="T6" fmla="*/ 0 w 4"/>
                <a:gd name="T7" fmla="*/ 2 h 4"/>
                <a:gd name="T8" fmla="*/ 2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3"/>
                    <a:pt x="4" y="3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2331">
              <a:extLst>
                <a:ext uri="{FF2B5EF4-FFF2-40B4-BE49-F238E27FC236}">
                  <a16:creationId xmlns:a16="http://schemas.microsoft.com/office/drawing/2014/main" id="{E11B7327-C023-4A7D-92A2-EE42C2164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1365250"/>
              <a:ext cx="15875" cy="17463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0 h 4"/>
                <a:gd name="T4" fmla="*/ 1 w 4"/>
                <a:gd name="T5" fmla="*/ 2 h 4"/>
                <a:gd name="T6" fmla="*/ 3 w 4"/>
                <a:gd name="T7" fmla="*/ 4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1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2332">
              <a:extLst>
                <a:ext uri="{FF2B5EF4-FFF2-40B4-BE49-F238E27FC236}">
                  <a16:creationId xmlns:a16="http://schemas.microsoft.com/office/drawing/2014/main" id="{5FF5C35B-D9BC-4416-8B97-1E73ED2C4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600" y="1370013"/>
              <a:ext cx="20638" cy="15875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2 h 4"/>
                <a:gd name="T4" fmla="*/ 3 w 5"/>
                <a:gd name="T5" fmla="*/ 3 h 4"/>
                <a:gd name="T6" fmla="*/ 5 w 5"/>
                <a:gd name="T7" fmla="*/ 1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1"/>
                    <a:pt x="0" y="2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4" y="3"/>
                    <a:pt x="4" y="2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2333">
              <a:extLst>
                <a:ext uri="{FF2B5EF4-FFF2-40B4-BE49-F238E27FC236}">
                  <a16:creationId xmlns:a16="http://schemas.microsoft.com/office/drawing/2014/main" id="{DF3D9E7F-042E-47E7-98B1-864A49575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500" y="1370013"/>
              <a:ext cx="20638" cy="12700"/>
            </a:xfrm>
            <a:custGeom>
              <a:avLst/>
              <a:gdLst>
                <a:gd name="T0" fmla="*/ 3 w 5"/>
                <a:gd name="T1" fmla="*/ 0 h 3"/>
                <a:gd name="T2" fmla="*/ 0 w 5"/>
                <a:gd name="T3" fmla="*/ 1 h 3"/>
                <a:gd name="T4" fmla="*/ 3 w 5"/>
                <a:gd name="T5" fmla="*/ 3 h 3"/>
                <a:gd name="T6" fmla="*/ 5 w 5"/>
                <a:gd name="T7" fmla="*/ 2 h 3"/>
                <a:gd name="T8" fmla="*/ 3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2334">
              <a:extLst>
                <a:ext uri="{FF2B5EF4-FFF2-40B4-BE49-F238E27FC236}">
                  <a16:creationId xmlns:a16="http://schemas.microsoft.com/office/drawing/2014/main" id="{A20AC7B8-B912-4912-A24E-85C94D260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0" y="1370013"/>
              <a:ext cx="17463" cy="12700"/>
            </a:xfrm>
            <a:custGeom>
              <a:avLst/>
              <a:gdLst>
                <a:gd name="T0" fmla="*/ 4 w 4"/>
                <a:gd name="T1" fmla="*/ 2 h 3"/>
                <a:gd name="T2" fmla="*/ 2 w 4"/>
                <a:gd name="T3" fmla="*/ 0 h 3"/>
                <a:gd name="T4" fmla="*/ 0 w 4"/>
                <a:gd name="T5" fmla="*/ 1 h 3"/>
                <a:gd name="T6" fmla="*/ 3 w 4"/>
                <a:gd name="T7" fmla="*/ 3 h 3"/>
                <a:gd name="T8" fmla="*/ 4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2335">
              <a:extLst>
                <a:ext uri="{FF2B5EF4-FFF2-40B4-BE49-F238E27FC236}">
                  <a16:creationId xmlns:a16="http://schemas.microsoft.com/office/drawing/2014/main" id="{655CFFAE-7265-4FAD-96ED-BC703BDA1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9363" y="1365250"/>
              <a:ext cx="17463" cy="17463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2 h 4"/>
                <a:gd name="T4" fmla="*/ 3 w 4"/>
                <a:gd name="T5" fmla="*/ 4 h 4"/>
                <a:gd name="T6" fmla="*/ 4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2336">
              <a:extLst>
                <a:ext uri="{FF2B5EF4-FFF2-40B4-BE49-F238E27FC236}">
                  <a16:creationId xmlns:a16="http://schemas.microsoft.com/office/drawing/2014/main" id="{024B30B8-2658-4FEA-8F0D-DF4DECBE7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8" y="1370013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3 w 5"/>
                <a:gd name="T3" fmla="*/ 0 h 3"/>
                <a:gd name="T4" fmla="*/ 0 w 5"/>
                <a:gd name="T5" fmla="*/ 2 h 3"/>
                <a:gd name="T6" fmla="*/ 3 w 5"/>
                <a:gd name="T7" fmla="*/ 3 h 3"/>
                <a:gd name="T8" fmla="*/ 5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2337">
              <a:extLst>
                <a:ext uri="{FF2B5EF4-FFF2-40B4-BE49-F238E27FC236}">
                  <a16:creationId xmlns:a16="http://schemas.microsoft.com/office/drawing/2014/main" id="{23FE961E-06DC-44F6-96EC-4CBCADA80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750" y="1370013"/>
              <a:ext cx="15875" cy="15875"/>
            </a:xfrm>
            <a:custGeom>
              <a:avLst/>
              <a:gdLst>
                <a:gd name="T0" fmla="*/ 0 w 4"/>
                <a:gd name="T1" fmla="*/ 2 h 4"/>
                <a:gd name="T2" fmla="*/ 1 w 4"/>
                <a:gd name="T3" fmla="*/ 4 h 4"/>
                <a:gd name="T4" fmla="*/ 3 w 4"/>
                <a:gd name="T5" fmla="*/ 1 h 4"/>
                <a:gd name="T6" fmla="*/ 2 w 4"/>
                <a:gd name="T7" fmla="*/ 0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cubicBezTo>
                    <a:pt x="0" y="2"/>
                    <a:pt x="1" y="3"/>
                    <a:pt x="1" y="4"/>
                  </a:cubicBezTo>
                  <a:cubicBezTo>
                    <a:pt x="2" y="3"/>
                    <a:pt x="3" y="2"/>
                    <a:pt x="3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2338">
              <a:extLst>
                <a:ext uri="{FF2B5EF4-FFF2-40B4-BE49-F238E27FC236}">
                  <a16:creationId xmlns:a16="http://schemas.microsoft.com/office/drawing/2014/main" id="{492B4C24-1CE3-4222-A27B-BA98CD31B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13" y="1370013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3 w 5"/>
                <a:gd name="T3" fmla="*/ 0 h 3"/>
                <a:gd name="T4" fmla="*/ 0 w 5"/>
                <a:gd name="T5" fmla="*/ 1 h 3"/>
                <a:gd name="T6" fmla="*/ 3 w 5"/>
                <a:gd name="T7" fmla="*/ 3 h 3"/>
                <a:gd name="T8" fmla="*/ 5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4" y="3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2339">
              <a:extLst>
                <a:ext uri="{FF2B5EF4-FFF2-40B4-BE49-F238E27FC236}">
                  <a16:creationId xmlns:a16="http://schemas.microsoft.com/office/drawing/2014/main" id="{D61AC859-96DB-4036-9283-53EDC5D6F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38" y="1370013"/>
              <a:ext cx="15875" cy="15875"/>
            </a:xfrm>
            <a:custGeom>
              <a:avLst/>
              <a:gdLst>
                <a:gd name="T0" fmla="*/ 0 w 4"/>
                <a:gd name="T1" fmla="*/ 2 h 4"/>
                <a:gd name="T2" fmla="*/ 3 w 4"/>
                <a:gd name="T3" fmla="*/ 4 h 4"/>
                <a:gd name="T4" fmla="*/ 4 w 4"/>
                <a:gd name="T5" fmla="*/ 1 h 4"/>
                <a:gd name="T6" fmla="*/ 2 w 4"/>
                <a:gd name="T7" fmla="*/ 0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cubicBezTo>
                    <a:pt x="0" y="2"/>
                    <a:pt x="1" y="3"/>
                    <a:pt x="3" y="4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2340">
              <a:extLst>
                <a:ext uri="{FF2B5EF4-FFF2-40B4-BE49-F238E27FC236}">
                  <a16:creationId xmlns:a16="http://schemas.microsoft.com/office/drawing/2014/main" id="{8492B094-4E01-4C01-9E9D-9BC8AC97B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75" y="1370013"/>
              <a:ext cx="20638" cy="15875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3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3"/>
                  </a:cubicBezTo>
                  <a:cubicBezTo>
                    <a:pt x="4" y="3"/>
                    <a:pt x="4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2341">
              <a:extLst>
                <a:ext uri="{FF2B5EF4-FFF2-40B4-BE49-F238E27FC236}">
                  <a16:creationId xmlns:a16="http://schemas.microsoft.com/office/drawing/2014/main" id="{04E58A05-E1CF-4754-8E1E-D55FA28F4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3" y="1365250"/>
              <a:ext cx="15875" cy="17463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0 h 4"/>
                <a:gd name="T4" fmla="*/ 1 w 4"/>
                <a:gd name="T5" fmla="*/ 2 h 4"/>
                <a:gd name="T6" fmla="*/ 3 w 4"/>
                <a:gd name="T7" fmla="*/ 4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2"/>
                    <a:pt x="1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2342">
              <a:extLst>
                <a:ext uri="{FF2B5EF4-FFF2-40B4-BE49-F238E27FC236}">
                  <a16:creationId xmlns:a16="http://schemas.microsoft.com/office/drawing/2014/main" id="{BF27D91D-83EC-4C5E-BF4A-62CA7898F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" y="1370013"/>
              <a:ext cx="20638" cy="12700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1 h 3"/>
                <a:gd name="T4" fmla="*/ 4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3"/>
                    <a:pt x="4" y="2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2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2343">
              <a:extLst>
                <a:ext uri="{FF2B5EF4-FFF2-40B4-BE49-F238E27FC236}">
                  <a16:creationId xmlns:a16="http://schemas.microsoft.com/office/drawing/2014/main" id="{358E780B-5DCB-4D79-9E3F-3A12C128B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88900" y="1370013"/>
              <a:ext cx="20638" cy="12700"/>
            </a:xfrm>
            <a:custGeom>
              <a:avLst/>
              <a:gdLst>
                <a:gd name="T0" fmla="*/ 2 w 5"/>
                <a:gd name="T1" fmla="*/ 0 h 3"/>
                <a:gd name="T2" fmla="*/ 0 w 5"/>
                <a:gd name="T3" fmla="*/ 2 h 3"/>
                <a:gd name="T4" fmla="*/ 3 w 5"/>
                <a:gd name="T5" fmla="*/ 3 h 3"/>
                <a:gd name="T6" fmla="*/ 5 w 5"/>
                <a:gd name="T7" fmla="*/ 2 h 3"/>
                <a:gd name="T8" fmla="*/ 2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3"/>
                    <a:pt x="5" y="2"/>
                    <a:pt x="5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2344">
              <a:extLst>
                <a:ext uri="{FF2B5EF4-FFF2-40B4-BE49-F238E27FC236}">
                  <a16:creationId xmlns:a16="http://schemas.microsoft.com/office/drawing/2014/main" id="{6639EFF2-C03F-4F9D-ACE9-C057B33E5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7550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4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4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2345">
              <a:extLst>
                <a:ext uri="{FF2B5EF4-FFF2-40B4-BE49-F238E27FC236}">
                  <a16:creationId xmlns:a16="http://schemas.microsoft.com/office/drawing/2014/main" id="{88358FC6-0AD8-482F-BEC6-90E50D6A9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4038" y="1200150"/>
              <a:ext cx="20638" cy="17463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3 w 5"/>
                <a:gd name="T5" fmla="*/ 0 h 4"/>
                <a:gd name="T6" fmla="*/ 0 w 5"/>
                <a:gd name="T7" fmla="*/ 2 h 4"/>
                <a:gd name="T8" fmla="*/ 2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2346">
              <a:extLst>
                <a:ext uri="{FF2B5EF4-FFF2-40B4-BE49-F238E27FC236}">
                  <a16:creationId xmlns:a16="http://schemas.microsoft.com/office/drawing/2014/main" id="{E1ACF091-9540-4C61-8230-4FFFF1E23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4175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1"/>
                    <a:pt x="4" y="0"/>
                    <a:pt x="3" y="0"/>
                  </a:cubicBezTo>
                  <a:cubicBezTo>
                    <a:pt x="3" y="1"/>
                    <a:pt x="2" y="1"/>
                    <a:pt x="0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2347">
              <a:extLst>
                <a:ext uri="{FF2B5EF4-FFF2-40B4-BE49-F238E27FC236}">
                  <a16:creationId xmlns:a16="http://schemas.microsoft.com/office/drawing/2014/main" id="{8A03F9E5-2BED-4F6A-A59E-A953AA6B7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0663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4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4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2348">
              <a:extLst>
                <a:ext uri="{FF2B5EF4-FFF2-40B4-BE49-F238E27FC236}">
                  <a16:creationId xmlns:a16="http://schemas.microsoft.com/office/drawing/2014/main" id="{422E6D03-BCDE-41E4-9340-522640CFB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7625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4" y="2"/>
                    <a:pt x="4" y="1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2349">
              <a:extLst>
                <a:ext uri="{FF2B5EF4-FFF2-40B4-BE49-F238E27FC236}">
                  <a16:creationId xmlns:a16="http://schemas.microsoft.com/office/drawing/2014/main" id="{FDA2D90B-7F29-40F3-AC1C-AC5EF79E1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2525" y="1200150"/>
              <a:ext cx="15875" cy="20638"/>
            </a:xfrm>
            <a:custGeom>
              <a:avLst/>
              <a:gdLst>
                <a:gd name="T0" fmla="*/ 4 w 4"/>
                <a:gd name="T1" fmla="*/ 2 h 5"/>
                <a:gd name="T2" fmla="*/ 3 w 4"/>
                <a:gd name="T3" fmla="*/ 0 h 5"/>
                <a:gd name="T4" fmla="*/ 1 w 4"/>
                <a:gd name="T5" fmla="*/ 2 h 5"/>
                <a:gd name="T6" fmla="*/ 2 w 4"/>
                <a:gd name="T7" fmla="*/ 5 h 5"/>
                <a:gd name="T8" fmla="*/ 4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2350">
              <a:extLst>
                <a:ext uri="{FF2B5EF4-FFF2-40B4-BE49-F238E27FC236}">
                  <a16:creationId xmlns:a16="http://schemas.microsoft.com/office/drawing/2014/main" id="{0CADC17E-315F-4C19-A8AD-3C583321A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0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4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4" y="4"/>
                    <a:pt x="4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2351">
              <a:extLst>
                <a:ext uri="{FF2B5EF4-FFF2-40B4-BE49-F238E27FC236}">
                  <a16:creationId xmlns:a16="http://schemas.microsoft.com/office/drawing/2014/main" id="{9BAFACCB-FD3A-472C-A91F-4D94C2FF5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2325" y="1196975"/>
              <a:ext cx="17463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3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5"/>
                    <a:pt x="4" y="4"/>
                    <a:pt x="4" y="3"/>
                  </a:cubicBezTo>
                  <a:cubicBezTo>
                    <a:pt x="3" y="2"/>
                    <a:pt x="3" y="2"/>
                    <a:pt x="2" y="0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2352">
              <a:extLst>
                <a:ext uri="{FF2B5EF4-FFF2-40B4-BE49-F238E27FC236}">
                  <a16:creationId xmlns:a16="http://schemas.microsoft.com/office/drawing/2014/main" id="{59842727-2DDE-4242-B3C9-82EE08ADC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1200150"/>
              <a:ext cx="15875" cy="20638"/>
            </a:xfrm>
            <a:custGeom>
              <a:avLst/>
              <a:gdLst>
                <a:gd name="T0" fmla="*/ 3 w 4"/>
                <a:gd name="T1" fmla="*/ 2 h 5"/>
                <a:gd name="T2" fmla="*/ 2 w 4"/>
                <a:gd name="T3" fmla="*/ 0 h 5"/>
                <a:gd name="T4" fmla="*/ 0 w 4"/>
                <a:gd name="T5" fmla="*/ 2 h 5"/>
                <a:gd name="T6" fmla="*/ 1 w 4"/>
                <a:gd name="T7" fmla="*/ 5 h 5"/>
                <a:gd name="T8" fmla="*/ 3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2" y="4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2353">
              <a:extLst>
                <a:ext uri="{FF2B5EF4-FFF2-40B4-BE49-F238E27FC236}">
                  <a16:creationId xmlns:a16="http://schemas.microsoft.com/office/drawing/2014/main" id="{5DFB2521-1FA5-4C10-87E2-D5E60C7DF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7838" y="1200150"/>
              <a:ext cx="20638" cy="17463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0 w 5"/>
                <a:gd name="T7" fmla="*/ 2 h 4"/>
                <a:gd name="T8" fmla="*/ 3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4"/>
                    <a:pt x="5" y="3"/>
                    <a:pt x="5" y="2"/>
                  </a:cubicBezTo>
                  <a:cubicBezTo>
                    <a:pt x="5" y="2"/>
                    <a:pt x="4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2" y="3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2354">
              <a:extLst>
                <a:ext uri="{FF2B5EF4-FFF2-40B4-BE49-F238E27FC236}">
                  <a16:creationId xmlns:a16="http://schemas.microsoft.com/office/drawing/2014/main" id="{4A129001-F3B9-4030-AC58-A4F6E4793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2738" y="1200150"/>
              <a:ext cx="20638" cy="17463"/>
            </a:xfrm>
            <a:custGeom>
              <a:avLst/>
              <a:gdLst>
                <a:gd name="T0" fmla="*/ 5 w 5"/>
                <a:gd name="T1" fmla="*/ 3 h 4"/>
                <a:gd name="T2" fmla="*/ 3 w 5"/>
                <a:gd name="T3" fmla="*/ 0 h 4"/>
                <a:gd name="T4" fmla="*/ 0 w 5"/>
                <a:gd name="T5" fmla="*/ 2 h 4"/>
                <a:gd name="T6" fmla="*/ 3 w 5"/>
                <a:gd name="T7" fmla="*/ 4 h 4"/>
                <a:gd name="T8" fmla="*/ 5 w 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4" y="2"/>
                    <a:pt x="4" y="1"/>
                    <a:pt x="3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3" y="4"/>
                    <a:pt x="4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2355">
              <a:extLst>
                <a:ext uri="{FF2B5EF4-FFF2-40B4-BE49-F238E27FC236}">
                  <a16:creationId xmlns:a16="http://schemas.microsoft.com/office/drawing/2014/main" id="{3F9B3AAF-C843-4F38-9F3F-58E523E97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2400" y="1200150"/>
              <a:ext cx="11113" cy="20638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2 h 5"/>
                <a:gd name="T4" fmla="*/ 2 w 3"/>
                <a:gd name="T5" fmla="*/ 0 h 5"/>
                <a:gd name="T6" fmla="*/ 0 w 3"/>
                <a:gd name="T7" fmla="*/ 3 h 5"/>
                <a:gd name="T8" fmla="*/ 2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2356">
              <a:extLst>
                <a:ext uri="{FF2B5EF4-FFF2-40B4-BE49-F238E27FC236}">
                  <a16:creationId xmlns:a16="http://schemas.microsoft.com/office/drawing/2014/main" id="{0989BE29-C68D-4276-B04B-4A08EB7A8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2538" y="1196975"/>
              <a:ext cx="17463" cy="20638"/>
            </a:xfrm>
            <a:custGeom>
              <a:avLst/>
              <a:gdLst>
                <a:gd name="T0" fmla="*/ 3 w 4"/>
                <a:gd name="T1" fmla="*/ 5 h 5"/>
                <a:gd name="T2" fmla="*/ 4 w 4"/>
                <a:gd name="T3" fmla="*/ 3 h 5"/>
                <a:gd name="T4" fmla="*/ 2 w 4"/>
                <a:gd name="T5" fmla="*/ 0 h 5"/>
                <a:gd name="T6" fmla="*/ 0 w 4"/>
                <a:gd name="T7" fmla="*/ 3 h 5"/>
                <a:gd name="T8" fmla="*/ 3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5"/>
                  </a:moveTo>
                  <a:cubicBezTo>
                    <a:pt x="3" y="5"/>
                    <a:pt x="4" y="4"/>
                    <a:pt x="4" y="3"/>
                  </a:cubicBezTo>
                  <a:cubicBezTo>
                    <a:pt x="4" y="2"/>
                    <a:pt x="3" y="2"/>
                    <a:pt x="2" y="0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4"/>
                    <a:pt x="2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2357">
              <a:extLst>
                <a:ext uri="{FF2B5EF4-FFF2-40B4-BE49-F238E27FC236}">
                  <a16:creationId xmlns:a16="http://schemas.microsoft.com/office/drawing/2014/main" id="{55B52894-072A-4881-BA8E-657BC8AB0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6325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1"/>
                    <a:pt x="4" y="0"/>
                    <a:pt x="3" y="0"/>
                  </a:cubicBezTo>
                  <a:cubicBezTo>
                    <a:pt x="2" y="1"/>
                    <a:pt x="2" y="1"/>
                    <a:pt x="0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2358">
              <a:extLst>
                <a:ext uri="{FF2B5EF4-FFF2-40B4-BE49-F238E27FC236}">
                  <a16:creationId xmlns:a16="http://schemas.microsoft.com/office/drawing/2014/main" id="{AD695885-6667-4907-893F-06ECA819E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988" y="1196975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4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4" y="4"/>
                    <a:pt x="4" y="4"/>
                  </a:cubicBezTo>
                  <a:cubicBezTo>
                    <a:pt x="4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2359">
              <a:extLst>
                <a:ext uri="{FF2B5EF4-FFF2-40B4-BE49-F238E27FC236}">
                  <a16:creationId xmlns:a16="http://schemas.microsoft.com/office/drawing/2014/main" id="{15838A8E-864B-4C84-B5E4-96152AFA1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6125" y="1200150"/>
              <a:ext cx="17463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0 h 4"/>
                <a:gd name="T4" fmla="*/ 0 w 4"/>
                <a:gd name="T5" fmla="*/ 3 h 4"/>
                <a:gd name="T6" fmla="*/ 2 w 4"/>
                <a:gd name="T7" fmla="*/ 4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1" y="1"/>
                    <a:pt x="0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2360">
              <a:extLst>
                <a:ext uri="{FF2B5EF4-FFF2-40B4-BE49-F238E27FC236}">
                  <a16:creationId xmlns:a16="http://schemas.microsoft.com/office/drawing/2014/main" id="{F03B6D12-7A94-43EF-AC9A-F8E809B58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2613" y="1200150"/>
              <a:ext cx="15875" cy="20638"/>
            </a:xfrm>
            <a:custGeom>
              <a:avLst/>
              <a:gdLst>
                <a:gd name="T0" fmla="*/ 3 w 4"/>
                <a:gd name="T1" fmla="*/ 5 h 5"/>
                <a:gd name="T2" fmla="*/ 4 w 4"/>
                <a:gd name="T3" fmla="*/ 2 h 5"/>
                <a:gd name="T4" fmla="*/ 2 w 4"/>
                <a:gd name="T5" fmla="*/ 0 h 5"/>
                <a:gd name="T6" fmla="*/ 0 w 4"/>
                <a:gd name="T7" fmla="*/ 3 h 5"/>
                <a:gd name="T8" fmla="*/ 3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5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1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2361">
              <a:extLst>
                <a:ext uri="{FF2B5EF4-FFF2-40B4-BE49-F238E27FC236}">
                  <a16:creationId xmlns:a16="http://schemas.microsoft.com/office/drawing/2014/main" id="{40A817DC-95D1-40F1-8671-10B032E9D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7513" y="1200150"/>
              <a:ext cx="15875" cy="20638"/>
            </a:xfrm>
            <a:custGeom>
              <a:avLst/>
              <a:gdLst>
                <a:gd name="T0" fmla="*/ 4 w 4"/>
                <a:gd name="T1" fmla="*/ 2 h 5"/>
                <a:gd name="T2" fmla="*/ 2 w 4"/>
                <a:gd name="T3" fmla="*/ 0 h 5"/>
                <a:gd name="T4" fmla="*/ 0 w 4"/>
                <a:gd name="T5" fmla="*/ 2 h 5"/>
                <a:gd name="T6" fmla="*/ 1 w 4"/>
                <a:gd name="T7" fmla="*/ 5 h 5"/>
                <a:gd name="T8" fmla="*/ 4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3" y="4"/>
                    <a:pt x="3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2362">
              <a:extLst>
                <a:ext uri="{FF2B5EF4-FFF2-40B4-BE49-F238E27FC236}">
                  <a16:creationId xmlns:a16="http://schemas.microsoft.com/office/drawing/2014/main" id="{1924F2C3-B008-4AAC-8154-85F4F7CC8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4475" y="1200150"/>
              <a:ext cx="12700" cy="20638"/>
            </a:xfrm>
            <a:custGeom>
              <a:avLst/>
              <a:gdLst>
                <a:gd name="T0" fmla="*/ 3 w 3"/>
                <a:gd name="T1" fmla="*/ 2 h 5"/>
                <a:gd name="T2" fmla="*/ 2 w 3"/>
                <a:gd name="T3" fmla="*/ 0 h 5"/>
                <a:gd name="T4" fmla="*/ 0 w 3"/>
                <a:gd name="T5" fmla="*/ 2 h 5"/>
                <a:gd name="T6" fmla="*/ 1 w 3"/>
                <a:gd name="T7" fmla="*/ 5 h 5"/>
                <a:gd name="T8" fmla="*/ 3 w 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2" y="4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2363">
              <a:extLst>
                <a:ext uri="{FF2B5EF4-FFF2-40B4-BE49-F238E27FC236}">
                  <a16:creationId xmlns:a16="http://schemas.microsoft.com/office/drawing/2014/main" id="{BA336F06-B3B3-49F7-803C-D69A8D886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6200" y="1200150"/>
              <a:ext cx="15875" cy="20638"/>
            </a:xfrm>
            <a:custGeom>
              <a:avLst/>
              <a:gdLst>
                <a:gd name="T0" fmla="*/ 4 w 4"/>
                <a:gd name="T1" fmla="*/ 2 h 5"/>
                <a:gd name="T2" fmla="*/ 3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2364">
              <a:extLst>
                <a:ext uri="{FF2B5EF4-FFF2-40B4-BE49-F238E27FC236}">
                  <a16:creationId xmlns:a16="http://schemas.microsoft.com/office/drawing/2014/main" id="{E6F5D015-B731-4C89-98CC-4EE4B0689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1100" y="1200150"/>
              <a:ext cx="15875" cy="20638"/>
            </a:xfrm>
            <a:custGeom>
              <a:avLst/>
              <a:gdLst>
                <a:gd name="T0" fmla="*/ 4 w 4"/>
                <a:gd name="T1" fmla="*/ 2 h 5"/>
                <a:gd name="T2" fmla="*/ 2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2365">
              <a:extLst>
                <a:ext uri="{FF2B5EF4-FFF2-40B4-BE49-F238E27FC236}">
                  <a16:creationId xmlns:a16="http://schemas.microsoft.com/office/drawing/2014/main" id="{5C89A9FA-10A0-4325-B703-B8DB1FBF3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000" y="1196975"/>
              <a:ext cx="12700" cy="20638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2 w 3"/>
                <a:gd name="T5" fmla="*/ 0 h 5"/>
                <a:gd name="T6" fmla="*/ 0 w 3"/>
                <a:gd name="T7" fmla="*/ 3 h 5"/>
                <a:gd name="T8" fmla="*/ 2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2366">
              <a:extLst>
                <a:ext uri="{FF2B5EF4-FFF2-40B4-BE49-F238E27FC236}">
                  <a16:creationId xmlns:a16="http://schemas.microsoft.com/office/drawing/2014/main" id="{9892836F-B42B-46B4-8BB4-3882C2483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9788" y="1200150"/>
              <a:ext cx="15875" cy="20638"/>
            </a:xfrm>
            <a:custGeom>
              <a:avLst/>
              <a:gdLst>
                <a:gd name="T0" fmla="*/ 4 w 4"/>
                <a:gd name="T1" fmla="*/ 2 h 5"/>
                <a:gd name="T2" fmla="*/ 3 w 4"/>
                <a:gd name="T3" fmla="*/ 0 h 5"/>
                <a:gd name="T4" fmla="*/ 1 w 4"/>
                <a:gd name="T5" fmla="*/ 2 h 5"/>
                <a:gd name="T6" fmla="*/ 2 w 4"/>
                <a:gd name="T7" fmla="*/ 5 h 5"/>
                <a:gd name="T8" fmla="*/ 4 w 4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2367">
              <a:extLst>
                <a:ext uri="{FF2B5EF4-FFF2-40B4-BE49-F238E27FC236}">
                  <a16:creationId xmlns:a16="http://schemas.microsoft.com/office/drawing/2014/main" id="{2BEFC372-9F9F-4ED7-8ED5-8209852A1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688" y="1196975"/>
              <a:ext cx="15875" cy="20638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4 h 5"/>
                <a:gd name="T4" fmla="*/ 2 w 4"/>
                <a:gd name="T5" fmla="*/ 0 h 5"/>
                <a:gd name="T6" fmla="*/ 0 w 4"/>
                <a:gd name="T7" fmla="*/ 3 h 5"/>
                <a:gd name="T8" fmla="*/ 2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4" y="4"/>
                    <a:pt x="4" y="4"/>
                  </a:cubicBezTo>
                  <a:cubicBezTo>
                    <a:pt x="4" y="3"/>
                    <a:pt x="3" y="2"/>
                    <a:pt x="2" y="0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2368">
              <a:extLst>
                <a:ext uri="{FF2B5EF4-FFF2-40B4-BE49-F238E27FC236}">
                  <a16:creationId xmlns:a16="http://schemas.microsoft.com/office/drawing/2014/main" id="{62B9E0FA-56F7-45DC-9EEA-01DF319C0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6413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0 h 4"/>
                <a:gd name="T4" fmla="*/ 0 w 5"/>
                <a:gd name="T5" fmla="*/ 3 h 4"/>
                <a:gd name="T6" fmla="*/ 3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2369">
              <a:extLst>
                <a:ext uri="{FF2B5EF4-FFF2-40B4-BE49-F238E27FC236}">
                  <a16:creationId xmlns:a16="http://schemas.microsoft.com/office/drawing/2014/main" id="{52DE3BB4-0C8A-42BF-9913-4DB0ACA6C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6550" y="1200150"/>
              <a:ext cx="20638" cy="17463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4 w 5"/>
                <a:gd name="T7" fmla="*/ 4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3" y="0"/>
                    <a:pt x="2" y="1"/>
                    <a:pt x="0" y="3"/>
                  </a:cubicBezTo>
                  <a:cubicBezTo>
                    <a:pt x="2" y="3"/>
                    <a:pt x="3" y="4"/>
                    <a:pt x="4" y="4"/>
                  </a:cubicBezTo>
                  <a:cubicBezTo>
                    <a:pt x="4" y="4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1D91A-E881-4271-B9D7-31CF80935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06E2-21F7-4900-8CDD-DB340A46E1E7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02E09-2FBB-4469-B572-FD363C4E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20707-66B6-4D17-A8B0-5CB20BC8B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D042-37E8-4F8D-8C63-6212E427CFE1}" type="slidenum">
              <a:rPr lang="en-US" smtClean="0"/>
              <a:t>‹#›</a:t>
            </a:fld>
            <a:endParaRPr lang="en-US"/>
          </a:p>
        </p:txBody>
      </p:sp>
      <p:sp>
        <p:nvSpPr>
          <p:cNvPr id="2374" name="Rectangle 2373">
            <a:extLst>
              <a:ext uri="{FF2B5EF4-FFF2-40B4-BE49-F238E27FC236}">
                <a16:creationId xmlns:a16="http://schemas.microsoft.com/office/drawing/2014/main" id="{9D7B4704-1AA9-4EFB-884F-D07CC898CFC8}"/>
              </a:ext>
            </a:extLst>
          </p:cNvPr>
          <p:cNvSpPr/>
          <p:nvPr userDrawn="1"/>
        </p:nvSpPr>
        <p:spPr>
          <a:xfrm>
            <a:off x="-88901" y="6858000"/>
            <a:ext cx="12355513" cy="488581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76" name="Group 2375">
            <a:extLst>
              <a:ext uri="{FF2B5EF4-FFF2-40B4-BE49-F238E27FC236}">
                <a16:creationId xmlns:a16="http://schemas.microsoft.com/office/drawing/2014/main" id="{C23E9055-BDC7-4EA0-BD62-4625ACCDB929}"/>
              </a:ext>
            </a:extLst>
          </p:cNvPr>
          <p:cNvGrpSpPr/>
          <p:nvPr userDrawn="1"/>
        </p:nvGrpSpPr>
        <p:grpSpPr>
          <a:xfrm rot="5400000">
            <a:off x="11062981" y="1528487"/>
            <a:ext cx="2212319" cy="45719"/>
            <a:chOff x="5052081" y="0"/>
            <a:chExt cx="2212319" cy="45719"/>
          </a:xfrm>
        </p:grpSpPr>
        <p:sp>
          <p:nvSpPr>
            <p:cNvPr id="2377" name="Rectangle 2376">
              <a:extLst>
                <a:ext uri="{FF2B5EF4-FFF2-40B4-BE49-F238E27FC236}">
                  <a16:creationId xmlns:a16="http://schemas.microsoft.com/office/drawing/2014/main" id="{68E44235-3E0D-450B-B0B9-B983CE9698F6}"/>
                </a:ext>
              </a:extLst>
            </p:cNvPr>
            <p:cNvSpPr/>
            <p:nvPr/>
          </p:nvSpPr>
          <p:spPr>
            <a:xfrm>
              <a:off x="5052081" y="0"/>
              <a:ext cx="688319" cy="457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8" name="Rectangle 2377">
              <a:extLst>
                <a:ext uri="{FF2B5EF4-FFF2-40B4-BE49-F238E27FC236}">
                  <a16:creationId xmlns:a16="http://schemas.microsoft.com/office/drawing/2014/main" id="{1DB2FF7B-6443-448C-9171-618710C7D656}"/>
                </a:ext>
              </a:extLst>
            </p:cNvPr>
            <p:cNvSpPr/>
            <p:nvPr/>
          </p:nvSpPr>
          <p:spPr>
            <a:xfrm>
              <a:off x="5814081" y="0"/>
              <a:ext cx="688319" cy="45719"/>
            </a:xfrm>
            <a:prstGeom prst="rect">
              <a:avLst/>
            </a:prstGeom>
            <a:solidFill>
              <a:srgbClr val="FD1D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9" name="Rectangle 2378">
              <a:extLst>
                <a:ext uri="{FF2B5EF4-FFF2-40B4-BE49-F238E27FC236}">
                  <a16:creationId xmlns:a16="http://schemas.microsoft.com/office/drawing/2014/main" id="{DFB6F648-1450-4225-B945-4842C6A1A6BE}"/>
                </a:ext>
              </a:extLst>
            </p:cNvPr>
            <p:cNvSpPr/>
            <p:nvPr/>
          </p:nvSpPr>
          <p:spPr>
            <a:xfrm>
              <a:off x="6576081" y="0"/>
              <a:ext cx="688319" cy="45719"/>
            </a:xfrm>
            <a:prstGeom prst="rect">
              <a:avLst/>
            </a:prstGeom>
            <a:solidFill>
              <a:srgbClr val="FCB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6833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2C995-CF75-4507-AF41-7737E5447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D0E0D-3095-4BD7-AA63-3C4342214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D106B-0193-48DF-98B0-AE33C42FF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E2777-168D-4432-807F-324686ED6E3D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97E3A-5433-4D6F-8ED8-8D9DE5A5D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72AA8-6DAF-4E1F-89A3-FB2337B4F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AF3DC-556C-4425-B7BE-71F46A880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49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4" r:id="rId2"/>
    <p:sldLayoutId id="2147483722" r:id="rId3"/>
    <p:sldLayoutId id="2147483724" r:id="rId4"/>
    <p:sldLayoutId id="2147483720" r:id="rId5"/>
    <p:sldLayoutId id="2147483721" r:id="rId6"/>
    <p:sldLayoutId id="2147483706" r:id="rId7"/>
    <p:sldLayoutId id="2147483690" r:id="rId8"/>
    <p:sldLayoutId id="2147483723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value.co/" TargetMode="External"/><Relationship Id="rId2" Type="http://schemas.openxmlformats.org/officeDocument/2006/relationships/hyperlink" Target="mailto:t.panagiotopoulos@humanvalue.co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341CE87B-6D47-F1C8-A70C-4D09DFE3F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8965" y="2235199"/>
            <a:ext cx="7790604" cy="2919427"/>
          </a:xfrm>
        </p:spPr>
        <p:txBody>
          <a:bodyPr anchor="ctr">
            <a:noAutofit/>
          </a:bodyPr>
          <a:lstStyle/>
          <a:p>
            <a:pPr algn="l"/>
            <a:r>
              <a:rPr lang="en-US" sz="5400" b="1" dirty="0">
                <a:solidFill>
                  <a:schemeClr val="accent3"/>
                </a:solidFill>
              </a:rPr>
              <a:t>Remote Work &amp; Leadership: The need for something new</a:t>
            </a:r>
            <a:endParaRPr lang="el-GR" sz="5400" b="1" dirty="0">
              <a:solidFill>
                <a:schemeClr val="accent3"/>
              </a:solidFill>
            </a:endParaRP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698F3668-56CF-CAC9-A6F9-476B8EC1B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9278" y="5993761"/>
            <a:ext cx="9144000" cy="583596"/>
          </a:xfrm>
        </p:spPr>
        <p:txBody>
          <a:bodyPr anchor="ctr">
            <a:normAutofit fontScale="92500"/>
          </a:bodyPr>
          <a:lstStyle/>
          <a:p>
            <a:r>
              <a:rPr lang="el-GR" b="1" dirty="0"/>
              <a:t>Θεόδωρος Παναγιωτόπουλος | </a:t>
            </a:r>
            <a:r>
              <a:rPr lang="el-GR" dirty="0"/>
              <a:t>Σύμβουλος Ανθρώπινου Δυναμικού</a:t>
            </a:r>
          </a:p>
        </p:txBody>
      </p:sp>
      <p:pic>
        <p:nvPicPr>
          <p:cNvPr id="6" name="Εικόνα 5" descr="Εικόνα που περιέχει κείμενο, γραμματοσειρά, γραφικά, γραφιστική&#10;&#10;Περιγραφή που δημιουργήθηκε αυτόματα">
            <a:extLst>
              <a:ext uri="{FF2B5EF4-FFF2-40B4-BE49-F238E27FC236}">
                <a16:creationId xmlns:a16="http://schemas.microsoft.com/office/drawing/2014/main" id="{8A34E17C-AD8D-A666-DF36-117E8B534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965" y="582821"/>
            <a:ext cx="3674070" cy="5628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EC1FE1-8133-D35C-5D5F-F89ED507D2C3}"/>
              </a:ext>
            </a:extLst>
          </p:cNvPr>
          <p:cNvSpPr txBox="1"/>
          <p:nvPr/>
        </p:nvSpPr>
        <p:spPr>
          <a:xfrm>
            <a:off x="4156401" y="1134221"/>
            <a:ext cx="387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Συμβουλευτικές Υπηρεσίες Ανθρώπινου Δυναμικού</a:t>
            </a:r>
          </a:p>
        </p:txBody>
      </p:sp>
      <p:pic>
        <p:nvPicPr>
          <p:cNvPr id="2" name="Εικόνα 4" descr="Εικόνα που περιέχει άνδρας, άτομο, γυαλιά, ντύσιμο&#10;&#10;Περιγραφή που δημιουργήθηκε αυτόματα">
            <a:extLst>
              <a:ext uri="{FF2B5EF4-FFF2-40B4-BE49-F238E27FC236}">
                <a16:creationId xmlns:a16="http://schemas.microsoft.com/office/drawing/2014/main" id="{7AACB494-1275-F1E3-B2B5-D07716D8BE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2" r="10525" b="3"/>
          <a:stretch/>
        </p:blipFill>
        <p:spPr>
          <a:xfrm>
            <a:off x="1524001" y="2235199"/>
            <a:ext cx="2569496" cy="3010929"/>
          </a:xfrm>
          <a:prstGeom prst="round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179530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7A9ED1-83E1-87DE-2689-E98890AB2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 </a:t>
            </a:r>
            <a:r>
              <a:rPr lang="el-GR" dirty="0"/>
              <a:t>Τηλεργασία στην Ελλάδα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24F07A-E7EC-F2B6-B874-F7B20FFDC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495" y="1107347"/>
            <a:ext cx="5514305" cy="5385528"/>
          </a:xfrm>
        </p:spPr>
        <p:txBody>
          <a:bodyPr anchor="ctr"/>
          <a:lstStyle/>
          <a:p>
            <a:pPr marL="0" indent="0">
              <a:buNone/>
            </a:pPr>
            <a:r>
              <a:rPr lang="el-GR" dirty="0"/>
              <a:t>Η Τηλεργασία ή το Υβριδικό μοντέλο μειώνεται στα τελευταία έτη, αλλά έχει ακόμα ένα σημαντικό μέγεθος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sz="1600" dirty="0"/>
              <a:t>Πηγή: </a:t>
            </a:r>
            <a:r>
              <a:rPr lang="en-US" sz="1600" dirty="0"/>
              <a:t>Randstad Employer Brand 2023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6A13B66D-9C5F-E66D-2429-B3CD00E2948B}"/>
              </a:ext>
            </a:extLst>
          </p:cNvPr>
          <p:cNvSpPr txBox="1">
            <a:spLocks/>
          </p:cNvSpPr>
          <p:nvPr/>
        </p:nvSpPr>
        <p:spPr>
          <a:xfrm>
            <a:off x="6909856" y="1107347"/>
            <a:ext cx="5514305" cy="53855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l-GR" sz="20000" dirty="0">
                <a:solidFill>
                  <a:schemeClr val="accent1"/>
                </a:solidFill>
              </a:rPr>
              <a:t>21%</a:t>
            </a:r>
          </a:p>
        </p:txBody>
      </p:sp>
    </p:spTree>
    <p:extLst>
      <p:ext uri="{BB962C8B-B14F-4D97-AF65-F5344CB8AC3E}">
        <p14:creationId xmlns:p14="http://schemas.microsoft.com/office/powerpoint/2010/main" val="594404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7A9ED1-83E1-87DE-2689-E98890AB2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 </a:t>
            </a:r>
            <a:r>
              <a:rPr lang="el-GR" dirty="0"/>
              <a:t>Τηλεργασία ως εργαλείο προσέλκυσης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24F07A-E7EC-F2B6-B874-F7B20FFDC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495" y="1107347"/>
            <a:ext cx="5514305" cy="5385528"/>
          </a:xfrm>
        </p:spPr>
        <p:txBody>
          <a:bodyPr anchor="ctr"/>
          <a:lstStyle/>
          <a:p>
            <a:pPr marL="0" indent="0">
              <a:buNone/>
            </a:pPr>
            <a:r>
              <a:rPr lang="el-GR" dirty="0"/>
              <a:t>Η Τηλεργασία ή το Υβριδικό μοντέλο είναι το τρίτο σημαντικότερο εργαλείο των επιχειρήσεων για προσέλκυση Ανθρώπινου Δυναμικού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sz="1600" dirty="0"/>
              <a:t>Πηγή: </a:t>
            </a:r>
            <a:r>
              <a:rPr lang="en-US" sz="1600" dirty="0"/>
              <a:t>Randstad HR Trends 2023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6A13B66D-9C5F-E66D-2429-B3CD00E2948B}"/>
              </a:ext>
            </a:extLst>
          </p:cNvPr>
          <p:cNvSpPr txBox="1">
            <a:spLocks/>
          </p:cNvSpPr>
          <p:nvPr/>
        </p:nvSpPr>
        <p:spPr>
          <a:xfrm>
            <a:off x="6909856" y="1107347"/>
            <a:ext cx="5514305" cy="53855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l-GR" sz="20000" dirty="0">
                <a:solidFill>
                  <a:schemeClr val="accent1"/>
                </a:solidFill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3179455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B5A5F6-A240-4D4E-D6FF-1F9EFB40C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1530" y="962025"/>
            <a:ext cx="10215240" cy="5179830"/>
          </a:xfrm>
        </p:spPr>
        <p:txBody>
          <a:bodyPr/>
          <a:lstStyle/>
          <a:p>
            <a:r>
              <a:rPr lang="el-GR" b="1" dirty="0"/>
              <a:t>Ορισμός </a:t>
            </a:r>
            <a:r>
              <a:rPr lang="el-GR" b="1" dirty="0" err="1"/>
              <a:t>Ηγεσ</a:t>
            </a:r>
            <a:r>
              <a:rPr lang="en-GR" b="1" dirty="0"/>
              <a:t>ί</a:t>
            </a:r>
            <a:r>
              <a:rPr lang="el-GR" b="1" dirty="0"/>
              <a:t>ας</a:t>
            </a:r>
          </a:p>
          <a:p>
            <a:r>
              <a:rPr lang="el-GR" dirty="0"/>
              <a:t>Η ικανότητα ενός ατόμου να </a:t>
            </a:r>
            <a:r>
              <a:rPr lang="el-GR" b="1" dirty="0"/>
              <a:t>επηρεάσει</a:t>
            </a:r>
            <a:r>
              <a:rPr lang="el-GR" dirty="0"/>
              <a:t> και να </a:t>
            </a:r>
            <a:r>
              <a:rPr lang="el-GR" b="1" dirty="0"/>
              <a:t>καθοδηγήσει</a:t>
            </a:r>
            <a:r>
              <a:rPr lang="el-GR" dirty="0"/>
              <a:t> τα μέλη ενός οργανισμού προς συγκεκριμένα αποτελέσματα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24160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1A3EC-AE49-A960-7915-8EA3B0A3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050" y="764054"/>
            <a:ext cx="10212224" cy="2093720"/>
          </a:xfrm>
        </p:spPr>
        <p:txBody>
          <a:bodyPr/>
          <a:lstStyle/>
          <a:p>
            <a:r>
              <a:rPr lang="el-GR" sz="4400" dirty="0"/>
              <a:t>Η εξ</a:t>
            </a:r>
            <a:r>
              <a:rPr lang="en-GR" sz="4400" dirty="0"/>
              <a:t>ί</a:t>
            </a:r>
            <a:r>
              <a:rPr lang="el-GR" sz="4400" dirty="0" err="1"/>
              <a:t>σωση</a:t>
            </a:r>
            <a:r>
              <a:rPr lang="el-GR" sz="4400" dirty="0"/>
              <a:t> της (εργασιακής) ευτυχίας</a:t>
            </a:r>
            <a:endParaRPr lang="en-GR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8CE726-3BFC-F38B-2F06-4151C31E6A4D}"/>
              </a:ext>
            </a:extLst>
          </p:cNvPr>
          <p:cNvSpPr txBox="1">
            <a:spLocks/>
          </p:cNvSpPr>
          <p:nvPr/>
        </p:nvSpPr>
        <p:spPr>
          <a:xfrm>
            <a:off x="1206861" y="2953367"/>
            <a:ext cx="10212224" cy="2093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l-GR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Ευτυχία</a:t>
            </a:r>
            <a:r>
              <a:rPr lang="el-GR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l-GR" sz="4000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Πραγματικότητα</a:t>
            </a:r>
            <a:r>
              <a:rPr lang="el-GR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l-GR" sz="40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Προσδοκίες</a:t>
            </a:r>
            <a:endParaRPr lang="en-GR" sz="4000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phic 4" descr="Mathematics with solid fill">
            <a:extLst>
              <a:ext uri="{FF2B5EF4-FFF2-40B4-BE49-F238E27FC236}">
                <a16:creationId xmlns:a16="http://schemas.microsoft.com/office/drawing/2014/main" id="{63FD6A21-30CA-F34D-9BEC-4569B5C6D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350954">
            <a:off x="9795408" y="53157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8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wearing a red cape and mask&#10;&#10;Description automatically generated">
            <a:extLst>
              <a:ext uri="{FF2B5EF4-FFF2-40B4-BE49-F238E27FC236}">
                <a16:creationId xmlns:a16="http://schemas.microsoft.com/office/drawing/2014/main" id="{A2CA8BC5-F00F-0E99-5B16-1FF01D07D3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4157" r="19126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Ξεκάθ</a:t>
            </a:r>
            <a:r>
              <a:rPr lang="en-US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</a:t>
            </a:r>
            <a:r>
              <a:rPr lang="en-US" sz="4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ρες</a:t>
            </a:r>
            <a:r>
              <a:rPr lang="en-US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π</a:t>
            </a:r>
            <a:r>
              <a:rPr lang="en-US" sz="4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ροσδοκίες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203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A8BC5-F00F-0E99-5B16-1FF01D07D3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" r="753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69" y="182693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Εξοπλισμός και Εκπαίδευση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282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A8BC5-F00F-0E99-5B16-1FF01D07D3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3" r="1313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309" y="1993631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l-GR" sz="4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Εστ</a:t>
            </a:r>
            <a:r>
              <a:rPr lang="en-US" sz="4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ί</a:t>
            </a:r>
            <a:r>
              <a:rPr lang="el-GR" sz="4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αση</a:t>
            </a:r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περισσότερο στο «Τι» και λιγότερο στο «Πως»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8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Θανάσης Βέγγος: Ενας «μανικός» καλλιτέχνης - Το Περιοδικό">
            <a:extLst>
              <a:ext uri="{FF2B5EF4-FFF2-40B4-BE49-F238E27FC236}">
                <a16:creationId xmlns:a16="http://schemas.microsoft.com/office/drawing/2014/main" id="{7D377382-9467-EA56-5EC8-CE7AF55B34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2" r="9091" b="34535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Προσωπική επαφή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53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377382-9467-EA56-5EC8-CE7AF55B3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1" b="788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Εμπιστοσύνη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633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377382-9467-EA56-5EC8-CE7AF55B34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5"/>
          <a:stretch/>
        </p:blipFill>
        <p:spPr bwMode="auto">
          <a:xfrm>
            <a:off x="4845805" y="10"/>
            <a:ext cx="73461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76" y="1972027"/>
            <a:ext cx="469283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Διαθέσιμοι/</a:t>
            </a:r>
            <a:r>
              <a:rPr lang="el-GR" sz="4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ες</a:t>
            </a:r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για τους συνεργάτες μας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512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377382-9467-EA56-5EC8-CE7AF55B3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4" r="14524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2780099"/>
            <a:ext cx="4951776" cy="1546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Αποδοχή της διαφορετικότητας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022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377382-9467-EA56-5EC8-CE7AF55B3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7" r="7907"/>
          <a:stretch/>
        </p:blipFill>
        <p:spPr bwMode="auto">
          <a:xfrm>
            <a:off x="3761383" y="0"/>
            <a:ext cx="84306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96AF-49EB-CE3C-E1E9-0546BA9EF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2780099"/>
            <a:ext cx="4951776" cy="1546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l-GR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Τακτικό </a:t>
            </a:r>
            <a:r>
              <a:rPr lang="en-US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Feedback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571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08A0EC92-B863-C3CC-7E1A-B5DE6192A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πρέπει να αποφύγουμε</a:t>
            </a:r>
          </a:p>
        </p:txBody>
      </p:sp>
    </p:spTree>
    <p:extLst>
      <p:ext uri="{BB962C8B-B14F-4D97-AF65-F5344CB8AC3E}">
        <p14:creationId xmlns:p14="http://schemas.microsoft.com/office/powerpoint/2010/main" val="2533270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Εικόνα 4" descr="Εικόνα που περιέχει πτηνό, υδρόβιο πτηνό, σούλα, ράμφος&#10;&#10;Περιγραφή που δημιουργήθηκε αυτόματα">
            <a:extLst>
              <a:ext uri="{FF2B5EF4-FFF2-40B4-BE49-F238E27FC236}">
                <a16:creationId xmlns:a16="http://schemas.microsoft.com/office/drawing/2014/main" id="{ED197109-CC8B-F205-51C5-98DFA31924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5" b="1221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id="{4BEDC241-92CF-4812-8F3D-9132B566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Micromanagement</a:t>
            </a:r>
          </a:p>
        </p:txBody>
      </p:sp>
    </p:spTree>
    <p:extLst>
      <p:ext uri="{BB962C8B-B14F-4D97-AF65-F5344CB8AC3E}">
        <p14:creationId xmlns:p14="http://schemas.microsoft.com/office/powerpoint/2010/main" val="1149993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Εικόνα 3" descr="Εικόνα που περιέχει σκίτσο/σχέδιο, ζωγραφιά, παιδική τέχνη, ζωγραφική&#10;&#10;Περιγραφή που δημιουργήθηκε αυτόματα">
            <a:extLst>
              <a:ext uri="{FF2B5EF4-FFF2-40B4-BE49-F238E27FC236}">
                <a16:creationId xmlns:a16="http://schemas.microsoft.com/office/drawing/2014/main" id="{ECFF6D10-A579-F905-B662-ECDB96E8C5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id="{4BEDC241-92CF-4812-8F3D-9132B566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387" y="2771701"/>
            <a:ext cx="105156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Ανοχή</a:t>
            </a:r>
            <a:r>
              <a:rPr lang="en-US" sz="4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τοξικών</a:t>
            </a:r>
            <a:r>
              <a:rPr lang="en-US" sz="4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συμ</a:t>
            </a:r>
            <a:r>
              <a:rPr lang="en-US" sz="4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περιφορών και τεμπέληδων εργαζομένων</a:t>
            </a:r>
          </a:p>
        </p:txBody>
      </p:sp>
    </p:spTree>
    <p:extLst>
      <p:ext uri="{BB962C8B-B14F-4D97-AF65-F5344CB8AC3E}">
        <p14:creationId xmlns:p14="http://schemas.microsoft.com/office/powerpoint/2010/main" val="4007004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28B25-ACF2-4E5F-4000-A5B14E3FF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355" y="3337322"/>
            <a:ext cx="7414876" cy="2650784"/>
          </a:xfrm>
        </p:spPr>
        <p:txBody>
          <a:bodyPr/>
          <a:lstStyle/>
          <a:p>
            <a:pPr algn="l"/>
            <a:r>
              <a:rPr lang="el-GR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Θεόδωρος Παναγιωτόπουλος</a:t>
            </a:r>
            <a:br>
              <a:rPr lang="el-GR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l-GR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t.panagiotopoulos@humanvalue.co</a:t>
            </a:r>
            <a:br>
              <a:rPr lang="en-US" sz="36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www.humanvalue.co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GR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32F5B7-5FC4-29A9-1A2E-BF1BAA56972D}"/>
              </a:ext>
            </a:extLst>
          </p:cNvPr>
          <p:cNvSpPr txBox="1">
            <a:spLocks/>
          </p:cNvSpPr>
          <p:nvPr/>
        </p:nvSpPr>
        <p:spPr>
          <a:xfrm>
            <a:off x="1125940" y="1143032"/>
            <a:ext cx="10212224" cy="2093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l-GR" dirty="0" err="1"/>
              <a:t>Ευχαριστ</a:t>
            </a:r>
            <a:r>
              <a:rPr lang="en-GR" dirty="0"/>
              <a:t>ώ</a:t>
            </a:r>
            <a:r>
              <a:rPr lang="el-GR" dirty="0"/>
              <a:t> πολύ για τον χρόνο σας</a:t>
            </a:r>
            <a:r>
              <a:rPr lang="en-US" dirty="0"/>
              <a:t>!</a:t>
            </a:r>
            <a:br>
              <a:rPr lang="el-GR" dirty="0"/>
            </a:br>
            <a:endParaRPr lang="en-GR" dirty="0"/>
          </a:p>
        </p:txBody>
      </p:sp>
      <p:pic>
        <p:nvPicPr>
          <p:cNvPr id="7" name="Picture 6" descr="A black and red text&#10;&#10;Description automatically generated">
            <a:extLst>
              <a:ext uri="{FF2B5EF4-FFF2-40B4-BE49-F238E27FC236}">
                <a16:creationId xmlns:a16="http://schemas.microsoft.com/office/drawing/2014/main" id="{9B5A88BC-DBD5-EFA6-035B-ABB03F5B8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47" y="3762179"/>
            <a:ext cx="26543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85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F3F3F"/>
      </a:dk2>
      <a:lt2>
        <a:srgbClr val="E7E6E6"/>
      </a:lt2>
      <a:accent1>
        <a:srgbClr val="D63A31"/>
      </a:accent1>
      <a:accent2>
        <a:srgbClr val="066F89"/>
      </a:accent2>
      <a:accent3>
        <a:srgbClr val="55B0BD"/>
      </a:accent3>
      <a:accent4>
        <a:srgbClr val="D0D3C4"/>
      </a:accent4>
      <a:accent5>
        <a:srgbClr val="022B30"/>
      </a:accent5>
      <a:accent6>
        <a:srgbClr val="FFC000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4B9D0F2-122E-4080-9B5F-4527407B0DAE}">
  <we:reference id="wa104178141" version="3.0.11.21" store="el-GR" storeType="OMEX"/>
  <we:alternateReferences>
    <we:reference id="WA104178141" version="3.0.11.2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5267</TotalTime>
  <Words>185</Words>
  <Application>Microsoft Office PowerPoint</Application>
  <PresentationFormat>Ευρεία οθόνη</PresentationFormat>
  <Paragraphs>30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6" baseType="lpstr">
      <vt:lpstr>Arial</vt:lpstr>
      <vt:lpstr>Calibri</vt:lpstr>
      <vt:lpstr>Century Gothic</vt:lpstr>
      <vt:lpstr>Roboto</vt:lpstr>
      <vt:lpstr>Rockwell</vt:lpstr>
      <vt:lpstr>Tahoma</vt:lpstr>
      <vt:lpstr>Tw Cen MT</vt:lpstr>
      <vt:lpstr>Wingdings</vt:lpstr>
      <vt:lpstr>Office Theme</vt:lpstr>
      <vt:lpstr>Remote Work &amp; Leadership: The need for something new</vt:lpstr>
      <vt:lpstr>H Τηλεργασία στην Ελλάδα</vt:lpstr>
      <vt:lpstr>H Τηλεργασία ως εργαλείο προσέλκυσης</vt:lpstr>
      <vt:lpstr>Παρουσίαση του PowerPoint</vt:lpstr>
      <vt:lpstr>Η εξίσωση της (εργασιακής) ευτυχίας</vt:lpstr>
      <vt:lpstr>Ξεκάθαρες προσδοκίες</vt:lpstr>
      <vt:lpstr>Εξοπλισμός και Εκπαίδευση</vt:lpstr>
      <vt:lpstr>Εστίαση περισσότερο στο «Τι» και λιγότερο στο «Πως»</vt:lpstr>
      <vt:lpstr>Προσωπική επαφή</vt:lpstr>
      <vt:lpstr>Εμπιστοσύνη</vt:lpstr>
      <vt:lpstr>Διαθέσιμοι/ες για τους συνεργάτες μας</vt:lpstr>
      <vt:lpstr>Αποδοχή της διαφορετικότητας</vt:lpstr>
      <vt:lpstr>Τακτικό Feedback</vt:lpstr>
      <vt:lpstr>Τι πρέπει να αποφύγουμε</vt:lpstr>
      <vt:lpstr>Micromanagement</vt:lpstr>
      <vt:lpstr>Ανοχή τοξικών συμπεριφορών και τεμπέληδων εργαζομένων</vt:lpstr>
      <vt:lpstr>Θεόδωρος Παναγιωτόπουλος  t.panagiotopoulos@humanvalue.co  www.humanvalue.co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IMPROVEMENT</dc:title>
  <dc:creator>nugroho ade</dc:creator>
  <cp:lastModifiedBy>Theodoros Panagiotopoulos</cp:lastModifiedBy>
  <cp:revision>199</cp:revision>
  <cp:lastPrinted>2023-05-17T18:13:38Z</cp:lastPrinted>
  <dcterms:created xsi:type="dcterms:W3CDTF">2019-07-11T04:35:04Z</dcterms:created>
  <dcterms:modified xsi:type="dcterms:W3CDTF">2023-10-29T21:55:47Z</dcterms:modified>
</cp:coreProperties>
</file>