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4" r:id="rId2"/>
    <p:sldMasterId id="2147483668" r:id="rId3"/>
  </p:sldMasterIdLst>
  <p:notesMasterIdLst>
    <p:notesMasterId r:id="rId13"/>
  </p:notesMasterIdLst>
  <p:sldIdLst>
    <p:sldId id="256" r:id="rId4"/>
    <p:sldId id="297" r:id="rId5"/>
    <p:sldId id="300" r:id="rId6"/>
    <p:sldId id="295" r:id="rId7"/>
    <p:sldId id="309" r:id="rId8"/>
    <p:sldId id="304" r:id="rId9"/>
    <p:sldId id="305" r:id="rId10"/>
    <p:sldId id="306" r:id="rId11"/>
    <p:sldId id="2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2C31CB-6EA9-47A4-91EC-017204A35288}" v="415" dt="2023-11-05T08:03:04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65882" autoAdjust="0"/>
  </p:normalViewPr>
  <p:slideViewPr>
    <p:cSldViewPr snapToGrid="0">
      <p:cViewPr varScale="1">
        <p:scale>
          <a:sx n="106" d="100"/>
          <a:sy n="106" d="100"/>
        </p:scale>
        <p:origin x="24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iliki Marinou" userId="fef4d96e-cf0a-449c-b8db-be7e168bef13" providerId="ADAL" clId="{E32C31CB-6EA9-47A4-91EC-017204A35288}"/>
    <pc:docChg chg="undo custSel addSld delSld modSld sldOrd">
      <pc:chgData name="Vasiliki Marinou" userId="fef4d96e-cf0a-449c-b8db-be7e168bef13" providerId="ADAL" clId="{E32C31CB-6EA9-47A4-91EC-017204A35288}" dt="2023-11-05T08:04:17.570" v="8548" actId="478"/>
      <pc:docMkLst>
        <pc:docMk/>
      </pc:docMkLst>
      <pc:sldChg chg="addSp modSp mod modNotesTx">
        <pc:chgData name="Vasiliki Marinou" userId="fef4d96e-cf0a-449c-b8db-be7e168bef13" providerId="ADAL" clId="{E32C31CB-6EA9-47A4-91EC-017204A35288}" dt="2023-11-04T19:07:40.114" v="8084" actId="313"/>
        <pc:sldMkLst>
          <pc:docMk/>
          <pc:sldMk cId="1593361256" sldId="256"/>
        </pc:sldMkLst>
        <pc:spChg chg="mod">
          <ac:chgData name="Vasiliki Marinou" userId="fef4d96e-cf0a-449c-b8db-be7e168bef13" providerId="ADAL" clId="{E32C31CB-6EA9-47A4-91EC-017204A35288}" dt="2023-11-04T06:25:46.751" v="6433" actId="20577"/>
          <ac:spMkLst>
            <pc:docMk/>
            <pc:sldMk cId="1593361256" sldId="256"/>
            <ac:spMk id="3" creationId="{4429AD3C-1640-4B8A-A0E8-B92D2026DFF0}"/>
          </ac:spMkLst>
        </pc:spChg>
        <pc:spChg chg="add mod">
          <ac:chgData name="Vasiliki Marinou" userId="fef4d96e-cf0a-449c-b8db-be7e168bef13" providerId="ADAL" clId="{E32C31CB-6EA9-47A4-91EC-017204A35288}" dt="2023-11-03T08:38:05.658" v="684" actId="1076"/>
          <ac:spMkLst>
            <pc:docMk/>
            <pc:sldMk cId="1593361256" sldId="256"/>
            <ac:spMk id="4" creationId="{76097A52-0040-4468-99E2-CB429D9F1485}"/>
          </ac:spMkLst>
        </pc:spChg>
        <pc:picChg chg="add mod">
          <ac:chgData name="Vasiliki Marinou" userId="fef4d96e-cf0a-449c-b8db-be7e168bef13" providerId="ADAL" clId="{E32C31CB-6EA9-47A4-91EC-017204A35288}" dt="2023-11-03T08:37:17.298" v="650" actId="14100"/>
          <ac:picMkLst>
            <pc:docMk/>
            <pc:sldMk cId="1593361256" sldId="256"/>
            <ac:picMk id="9" creationId="{CCBBD5AA-7A63-4868-9D28-733985E6A05D}"/>
          </ac:picMkLst>
        </pc:picChg>
      </pc:sldChg>
      <pc:sldChg chg="mod ord modShow modNotesTx">
        <pc:chgData name="Vasiliki Marinou" userId="fef4d96e-cf0a-449c-b8db-be7e168bef13" providerId="ADAL" clId="{E32C31CB-6EA9-47A4-91EC-017204A35288}" dt="2023-11-03T14:02:39.918" v="1797" actId="729"/>
        <pc:sldMkLst>
          <pc:docMk/>
          <pc:sldMk cId="1011574249" sldId="293"/>
        </pc:sldMkLst>
      </pc:sldChg>
      <pc:sldChg chg="addSp modSp mod modNotesTx">
        <pc:chgData name="Vasiliki Marinou" userId="fef4d96e-cf0a-449c-b8db-be7e168bef13" providerId="ADAL" clId="{E32C31CB-6EA9-47A4-91EC-017204A35288}" dt="2023-11-05T08:03:07.728" v="8542" actId="1076"/>
        <pc:sldMkLst>
          <pc:docMk/>
          <pc:sldMk cId="2221041587" sldId="295"/>
        </pc:sldMkLst>
        <pc:spChg chg="add mod">
          <ac:chgData name="Vasiliki Marinou" userId="fef4d96e-cf0a-449c-b8db-be7e168bef13" providerId="ADAL" clId="{E32C31CB-6EA9-47A4-91EC-017204A35288}" dt="2023-11-05T07:55:36.138" v="8524" actId="113"/>
          <ac:spMkLst>
            <pc:docMk/>
            <pc:sldMk cId="2221041587" sldId="295"/>
            <ac:spMk id="2" creationId="{B2810B9A-89E2-48A5-8FAE-38AB576FB888}"/>
          </ac:spMkLst>
        </pc:spChg>
        <pc:spChg chg="mod">
          <ac:chgData name="Vasiliki Marinou" userId="fef4d96e-cf0a-449c-b8db-be7e168bef13" providerId="ADAL" clId="{E32C31CB-6EA9-47A4-91EC-017204A35288}" dt="2023-11-05T08:03:07.728" v="8542" actId="1076"/>
          <ac:spMkLst>
            <pc:docMk/>
            <pc:sldMk cId="2221041587" sldId="295"/>
            <ac:spMk id="4" creationId="{DC091B10-0674-4785-B80D-E331A08EA155}"/>
          </ac:spMkLst>
        </pc:spChg>
      </pc:sldChg>
      <pc:sldChg chg="modSp mod modAnim modNotesTx">
        <pc:chgData name="Vasiliki Marinou" userId="fef4d96e-cf0a-449c-b8db-be7e168bef13" providerId="ADAL" clId="{E32C31CB-6EA9-47A4-91EC-017204A35288}" dt="2023-11-05T08:03:12.695" v="8543" actId="1076"/>
        <pc:sldMkLst>
          <pc:docMk/>
          <pc:sldMk cId="3316205784" sldId="297"/>
        </pc:sldMkLst>
        <pc:spChg chg="mod">
          <ac:chgData name="Vasiliki Marinou" userId="fef4d96e-cf0a-449c-b8db-be7e168bef13" providerId="ADAL" clId="{E32C31CB-6EA9-47A4-91EC-017204A35288}" dt="2023-11-05T08:03:12.695" v="8543" actId="1076"/>
          <ac:spMkLst>
            <pc:docMk/>
            <pc:sldMk cId="3316205784" sldId="297"/>
            <ac:spMk id="2" creationId="{8587C4AD-9B10-4608-9488-053FD97EFE28}"/>
          </ac:spMkLst>
        </pc:spChg>
      </pc:sldChg>
      <pc:sldChg chg="addSp delSp modSp mod">
        <pc:chgData name="Vasiliki Marinou" userId="fef4d96e-cf0a-449c-b8db-be7e168bef13" providerId="ADAL" clId="{E32C31CB-6EA9-47A4-91EC-017204A35288}" dt="2023-11-05T08:02:21.580" v="8541" actId="6549"/>
        <pc:sldMkLst>
          <pc:docMk/>
          <pc:sldMk cId="3756039248" sldId="298"/>
        </pc:sldMkLst>
        <pc:spChg chg="del mod">
          <ac:chgData name="Vasiliki Marinou" userId="fef4d96e-cf0a-449c-b8db-be7e168bef13" providerId="ADAL" clId="{E32C31CB-6EA9-47A4-91EC-017204A35288}" dt="2023-11-05T08:02:03.626" v="8538" actId="478"/>
          <ac:spMkLst>
            <pc:docMk/>
            <pc:sldMk cId="3756039248" sldId="298"/>
            <ac:spMk id="2" creationId="{13867825-077B-4698-A573-B27A96B6AC3D}"/>
          </ac:spMkLst>
        </pc:spChg>
        <pc:spChg chg="mod">
          <ac:chgData name="Vasiliki Marinou" userId="fef4d96e-cf0a-449c-b8db-be7e168bef13" providerId="ADAL" clId="{E32C31CB-6EA9-47A4-91EC-017204A35288}" dt="2023-11-05T08:02:21.580" v="8541" actId="6549"/>
          <ac:spMkLst>
            <pc:docMk/>
            <pc:sldMk cId="3756039248" sldId="298"/>
            <ac:spMk id="4" creationId="{9AA7AA75-B325-476A-9A58-FD9B44754EA9}"/>
          </ac:spMkLst>
        </pc:spChg>
        <pc:spChg chg="add mod">
          <ac:chgData name="Vasiliki Marinou" userId="fef4d96e-cf0a-449c-b8db-be7e168bef13" providerId="ADAL" clId="{E32C31CB-6EA9-47A4-91EC-017204A35288}" dt="2023-11-05T08:02:18.608" v="8540" actId="1076"/>
          <ac:spMkLst>
            <pc:docMk/>
            <pc:sldMk cId="3756039248" sldId="298"/>
            <ac:spMk id="7" creationId="{61A3ACB0-1B59-495B-B76B-2C88EF23D981}"/>
          </ac:spMkLst>
        </pc:spChg>
        <pc:picChg chg="add del mod">
          <ac:chgData name="Vasiliki Marinou" userId="fef4d96e-cf0a-449c-b8db-be7e168bef13" providerId="ADAL" clId="{E32C31CB-6EA9-47A4-91EC-017204A35288}" dt="2023-11-03T08:35:57.038" v="644" actId="478"/>
          <ac:picMkLst>
            <pc:docMk/>
            <pc:sldMk cId="3756039248" sldId="298"/>
            <ac:picMk id="4" creationId="{473F5B8E-2D1E-4184-8B60-B63FE543C4EC}"/>
          </ac:picMkLst>
        </pc:picChg>
        <pc:picChg chg="add mod">
          <ac:chgData name="Vasiliki Marinou" userId="fef4d96e-cf0a-449c-b8db-be7e168bef13" providerId="ADAL" clId="{E32C31CB-6EA9-47A4-91EC-017204A35288}" dt="2023-11-03T08:38:56.897" v="707" actId="1076"/>
          <ac:picMkLst>
            <pc:docMk/>
            <pc:sldMk cId="3756039248" sldId="298"/>
            <ac:picMk id="6" creationId="{3D0B248A-5E1E-4866-8CAA-F53D95B25FE8}"/>
          </ac:picMkLst>
        </pc:picChg>
      </pc:sldChg>
      <pc:sldChg chg="modSp mod modNotesTx">
        <pc:chgData name="Vasiliki Marinou" userId="fef4d96e-cf0a-449c-b8db-be7e168bef13" providerId="ADAL" clId="{E32C31CB-6EA9-47A4-91EC-017204A35288}" dt="2023-11-05T08:03:17.871" v="8544" actId="1076"/>
        <pc:sldMkLst>
          <pc:docMk/>
          <pc:sldMk cId="441016060" sldId="300"/>
        </pc:sldMkLst>
        <pc:spChg chg="mod">
          <ac:chgData name="Vasiliki Marinou" userId="fef4d96e-cf0a-449c-b8db-be7e168bef13" providerId="ADAL" clId="{E32C31CB-6EA9-47A4-91EC-017204A35288}" dt="2023-11-05T08:03:17.871" v="8544" actId="1076"/>
          <ac:spMkLst>
            <pc:docMk/>
            <pc:sldMk cId="441016060" sldId="300"/>
            <ac:spMk id="2" creationId="{B1F47D63-4FCF-4BB5-BAEB-726D4D4BE2CC}"/>
          </ac:spMkLst>
        </pc:spChg>
        <pc:spChg chg="mod">
          <ac:chgData name="Vasiliki Marinou" userId="fef4d96e-cf0a-449c-b8db-be7e168bef13" providerId="ADAL" clId="{E32C31CB-6EA9-47A4-91EC-017204A35288}" dt="2023-11-05T08:01:16.599" v="8530" actId="1076"/>
          <ac:spMkLst>
            <pc:docMk/>
            <pc:sldMk cId="441016060" sldId="300"/>
            <ac:spMk id="8" creationId="{094DCB8D-9037-44B2-8277-93C6DB19A7C3}"/>
          </ac:spMkLst>
        </pc:spChg>
      </pc:sldChg>
      <pc:sldChg chg="addSp delSp modSp mod delAnim modAnim modNotesTx">
        <pc:chgData name="Vasiliki Marinou" userId="fef4d96e-cf0a-449c-b8db-be7e168bef13" providerId="ADAL" clId="{E32C31CB-6EA9-47A4-91EC-017204A35288}" dt="2023-11-05T08:03:26.215" v="8546" actId="1076"/>
        <pc:sldMkLst>
          <pc:docMk/>
          <pc:sldMk cId="2229101282" sldId="304"/>
        </pc:sldMkLst>
        <pc:spChg chg="mod">
          <ac:chgData name="Vasiliki Marinou" userId="fef4d96e-cf0a-449c-b8db-be7e168bef13" providerId="ADAL" clId="{E32C31CB-6EA9-47A4-91EC-017204A35288}" dt="2023-11-05T08:03:26.215" v="8546" actId="1076"/>
          <ac:spMkLst>
            <pc:docMk/>
            <pc:sldMk cId="2229101282" sldId="304"/>
            <ac:spMk id="2" creationId="{2CCEFC20-1FD0-4DCC-AC0E-80C7C328F07B}"/>
          </ac:spMkLst>
        </pc:spChg>
        <pc:spChg chg="mod">
          <ac:chgData name="Vasiliki Marinou" userId="fef4d96e-cf0a-449c-b8db-be7e168bef13" providerId="ADAL" clId="{E32C31CB-6EA9-47A4-91EC-017204A35288}" dt="2023-11-05T07:53:56.641" v="8505" actId="6549"/>
          <ac:spMkLst>
            <pc:docMk/>
            <pc:sldMk cId="2229101282" sldId="304"/>
            <ac:spMk id="6" creationId="{FC37C93B-ACFF-4395-90DD-C1B79F957F06}"/>
          </ac:spMkLst>
        </pc:spChg>
        <pc:spChg chg="add mod">
          <ac:chgData name="Vasiliki Marinou" userId="fef4d96e-cf0a-449c-b8db-be7e168bef13" providerId="ADAL" clId="{E32C31CB-6EA9-47A4-91EC-017204A35288}" dt="2023-11-05T07:49:04.687" v="8418" actId="1076"/>
          <ac:spMkLst>
            <pc:docMk/>
            <pc:sldMk cId="2229101282" sldId="304"/>
            <ac:spMk id="16" creationId="{0701A035-5B15-45AA-B3AC-374A40E0F780}"/>
          </ac:spMkLst>
        </pc:spChg>
        <pc:spChg chg="add mod">
          <ac:chgData name="Vasiliki Marinou" userId="fef4d96e-cf0a-449c-b8db-be7e168bef13" providerId="ADAL" clId="{E32C31CB-6EA9-47A4-91EC-017204A35288}" dt="2023-11-05T07:48:58.911" v="8416" actId="1076"/>
          <ac:spMkLst>
            <pc:docMk/>
            <pc:sldMk cId="2229101282" sldId="304"/>
            <ac:spMk id="18" creationId="{47650194-0DCE-4FB9-ACD6-1BB6AEE16CC4}"/>
          </ac:spMkLst>
        </pc:spChg>
        <pc:spChg chg="mod">
          <ac:chgData name="Vasiliki Marinou" userId="fef4d96e-cf0a-449c-b8db-be7e168bef13" providerId="ADAL" clId="{E32C31CB-6EA9-47A4-91EC-017204A35288}" dt="2023-11-05T07:48:32.047" v="8409" actId="1076"/>
          <ac:spMkLst>
            <pc:docMk/>
            <pc:sldMk cId="2229101282" sldId="304"/>
            <ac:spMk id="24" creationId="{4162CE2D-B9C4-49F6-AF56-6F5161B554B2}"/>
          </ac:spMkLst>
        </pc:spChg>
        <pc:spChg chg="mod">
          <ac:chgData name="Vasiliki Marinou" userId="fef4d96e-cf0a-449c-b8db-be7e168bef13" providerId="ADAL" clId="{E32C31CB-6EA9-47A4-91EC-017204A35288}" dt="2023-11-05T07:48:28.191" v="8407" actId="1076"/>
          <ac:spMkLst>
            <pc:docMk/>
            <pc:sldMk cId="2229101282" sldId="304"/>
            <ac:spMk id="27" creationId="{0CC41A23-3DB7-428C-9166-014A2321547E}"/>
          </ac:spMkLst>
        </pc:spChg>
        <pc:spChg chg="mod">
          <ac:chgData name="Vasiliki Marinou" userId="fef4d96e-cf0a-449c-b8db-be7e168bef13" providerId="ADAL" clId="{E32C31CB-6EA9-47A4-91EC-017204A35288}" dt="2023-11-05T07:48:45.383" v="8412" actId="1076"/>
          <ac:spMkLst>
            <pc:docMk/>
            <pc:sldMk cId="2229101282" sldId="304"/>
            <ac:spMk id="29" creationId="{A31CA45C-878C-4BCF-AA04-CC3E7709353E}"/>
          </ac:spMkLst>
        </pc:spChg>
        <pc:spChg chg="mod">
          <ac:chgData name="Vasiliki Marinou" userId="fef4d96e-cf0a-449c-b8db-be7e168bef13" providerId="ADAL" clId="{E32C31CB-6EA9-47A4-91EC-017204A35288}" dt="2023-11-05T07:48:55.991" v="8415" actId="1076"/>
          <ac:spMkLst>
            <pc:docMk/>
            <pc:sldMk cId="2229101282" sldId="304"/>
            <ac:spMk id="31" creationId="{CF2C7918-9C7D-4228-97B6-CD85627BDDA6}"/>
          </ac:spMkLst>
        </pc:spChg>
        <pc:spChg chg="mod">
          <ac:chgData name="Vasiliki Marinou" userId="fef4d96e-cf0a-449c-b8db-be7e168bef13" providerId="ADAL" clId="{E32C31CB-6EA9-47A4-91EC-017204A35288}" dt="2023-11-05T07:48:36.334" v="8410" actId="1076"/>
          <ac:spMkLst>
            <pc:docMk/>
            <pc:sldMk cId="2229101282" sldId="304"/>
            <ac:spMk id="32" creationId="{19F72C23-2F93-449D-8F35-3AF24AE08136}"/>
          </ac:spMkLst>
        </pc:spChg>
        <pc:spChg chg="mod">
          <ac:chgData name="Vasiliki Marinou" userId="fef4d96e-cf0a-449c-b8db-be7e168bef13" providerId="ADAL" clId="{E32C31CB-6EA9-47A4-91EC-017204A35288}" dt="2023-11-05T07:48:51.384" v="8413" actId="1076"/>
          <ac:spMkLst>
            <pc:docMk/>
            <pc:sldMk cId="2229101282" sldId="304"/>
            <ac:spMk id="34" creationId="{547F94FA-E080-4182-8A5A-7A8CE8C616EE}"/>
          </ac:spMkLst>
        </pc:spChg>
        <pc:spChg chg="del">
          <ac:chgData name="Vasiliki Marinou" userId="fef4d96e-cf0a-449c-b8db-be7e168bef13" providerId="ADAL" clId="{E32C31CB-6EA9-47A4-91EC-017204A35288}" dt="2023-11-03T16:06:58.472" v="1808" actId="21"/>
          <ac:spMkLst>
            <pc:docMk/>
            <pc:sldMk cId="2229101282" sldId="304"/>
            <ac:spMk id="35" creationId="{25A9B353-941A-4FA4-BFC2-449BDC50ADDA}"/>
          </ac:spMkLst>
        </pc:spChg>
        <pc:spChg chg="del">
          <ac:chgData name="Vasiliki Marinou" userId="fef4d96e-cf0a-449c-b8db-be7e168bef13" providerId="ADAL" clId="{E32C31CB-6EA9-47A4-91EC-017204A35288}" dt="2023-11-03T16:07:17.416" v="1812" actId="21"/>
          <ac:spMkLst>
            <pc:docMk/>
            <pc:sldMk cId="2229101282" sldId="304"/>
            <ac:spMk id="37" creationId="{7891AE43-8FE7-4631-B214-E988FF080E2C}"/>
          </ac:spMkLst>
        </pc:spChg>
        <pc:cxnChg chg="add mod">
          <ac:chgData name="Vasiliki Marinou" userId="fef4d96e-cf0a-449c-b8db-be7e168bef13" providerId="ADAL" clId="{E32C31CB-6EA9-47A4-91EC-017204A35288}" dt="2023-11-05T07:49:02.047" v="8417" actId="1076"/>
          <ac:cxnSpMkLst>
            <pc:docMk/>
            <pc:sldMk cId="2229101282" sldId="304"/>
            <ac:cxnSpMk id="17" creationId="{F8A01084-0EC8-451F-9A98-8F37DFEF6968}"/>
          </ac:cxnSpMkLst>
        </pc:cxnChg>
        <pc:cxnChg chg="mod">
          <ac:chgData name="Vasiliki Marinou" userId="fef4d96e-cf0a-449c-b8db-be7e168bef13" providerId="ADAL" clId="{E32C31CB-6EA9-47A4-91EC-017204A35288}" dt="2023-11-05T07:48:29.855" v="8408" actId="1076"/>
          <ac:cxnSpMkLst>
            <pc:docMk/>
            <pc:sldMk cId="2229101282" sldId="304"/>
            <ac:cxnSpMk id="25" creationId="{27F8A298-DCFC-415B-84B8-7B003E369A69}"/>
          </ac:cxnSpMkLst>
        </pc:cxnChg>
        <pc:cxnChg chg="mod">
          <ac:chgData name="Vasiliki Marinou" userId="fef4d96e-cf0a-449c-b8db-be7e168bef13" providerId="ADAL" clId="{E32C31CB-6EA9-47A4-91EC-017204A35288}" dt="2023-11-05T07:48:41.279" v="8411" actId="1076"/>
          <ac:cxnSpMkLst>
            <pc:docMk/>
            <pc:sldMk cId="2229101282" sldId="304"/>
            <ac:cxnSpMk id="30" creationId="{6024DF1F-2577-4EF2-8CE0-1D17AAD8848C}"/>
          </ac:cxnSpMkLst>
        </pc:cxnChg>
        <pc:cxnChg chg="mod">
          <ac:chgData name="Vasiliki Marinou" userId="fef4d96e-cf0a-449c-b8db-be7e168bef13" providerId="ADAL" clId="{E32C31CB-6EA9-47A4-91EC-017204A35288}" dt="2023-11-05T07:48:53.438" v="8414" actId="1076"/>
          <ac:cxnSpMkLst>
            <pc:docMk/>
            <pc:sldMk cId="2229101282" sldId="304"/>
            <ac:cxnSpMk id="33" creationId="{97445B1C-179E-4DED-924F-71E8918B0628}"/>
          </ac:cxnSpMkLst>
        </pc:cxnChg>
        <pc:cxnChg chg="del">
          <ac:chgData name="Vasiliki Marinou" userId="fef4d96e-cf0a-449c-b8db-be7e168bef13" providerId="ADAL" clId="{E32C31CB-6EA9-47A4-91EC-017204A35288}" dt="2023-11-03T16:07:11.137" v="1810" actId="21"/>
          <ac:cxnSpMkLst>
            <pc:docMk/>
            <pc:sldMk cId="2229101282" sldId="304"/>
            <ac:cxnSpMk id="36" creationId="{5A81C472-F82B-4C4C-9E7B-57BA615AC7A8}"/>
          </ac:cxnSpMkLst>
        </pc:cxnChg>
      </pc:sldChg>
      <pc:sldChg chg="addSp delSp modSp mod ord delAnim modAnim modNotesTx">
        <pc:chgData name="Vasiliki Marinou" userId="fef4d96e-cf0a-449c-b8db-be7e168bef13" providerId="ADAL" clId="{E32C31CB-6EA9-47A4-91EC-017204A35288}" dt="2023-11-05T08:03:33.072" v="8547" actId="1076"/>
        <pc:sldMkLst>
          <pc:docMk/>
          <pc:sldMk cId="3307097045" sldId="305"/>
        </pc:sldMkLst>
        <pc:spChg chg="mod">
          <ac:chgData name="Vasiliki Marinou" userId="fef4d96e-cf0a-449c-b8db-be7e168bef13" providerId="ADAL" clId="{E32C31CB-6EA9-47A4-91EC-017204A35288}" dt="2023-11-05T08:03:33.072" v="8547" actId="1076"/>
          <ac:spMkLst>
            <pc:docMk/>
            <pc:sldMk cId="3307097045" sldId="305"/>
            <ac:spMk id="2" creationId="{150EA208-7388-4DDE-8B5A-FEA9C91A8C5F}"/>
          </ac:spMkLst>
        </pc:spChg>
        <pc:spChg chg="mod">
          <ac:chgData name="Vasiliki Marinou" userId="fef4d96e-cf0a-449c-b8db-be7e168bef13" providerId="ADAL" clId="{E32C31CB-6EA9-47A4-91EC-017204A35288}" dt="2023-11-05T07:53:35.152" v="8502" actId="1076"/>
          <ac:spMkLst>
            <pc:docMk/>
            <pc:sldMk cId="3307097045" sldId="305"/>
            <ac:spMk id="6" creationId="{FC37C93B-ACFF-4395-90DD-C1B79F957F06}"/>
          </ac:spMkLst>
        </pc:spChg>
        <pc:spChg chg="mod">
          <ac:chgData name="Vasiliki Marinou" userId="fef4d96e-cf0a-449c-b8db-be7e168bef13" providerId="ADAL" clId="{E32C31CB-6EA9-47A4-91EC-017204A35288}" dt="2023-11-04T06:46:01.903" v="7249" actId="1076"/>
          <ac:spMkLst>
            <pc:docMk/>
            <pc:sldMk cId="3307097045" sldId="305"/>
            <ac:spMk id="8" creationId="{03BEA316-CD35-4C23-9D77-F14CBCC5952F}"/>
          </ac:spMkLst>
        </pc:spChg>
        <pc:spChg chg="mod">
          <ac:chgData name="Vasiliki Marinou" userId="fef4d96e-cf0a-449c-b8db-be7e168bef13" providerId="ADAL" clId="{E32C31CB-6EA9-47A4-91EC-017204A35288}" dt="2023-11-04T06:46:16.703" v="7253" actId="1076"/>
          <ac:spMkLst>
            <pc:docMk/>
            <pc:sldMk cId="3307097045" sldId="305"/>
            <ac:spMk id="12" creationId="{5C266B5B-3461-40FD-8338-7257113D6A69}"/>
          </ac:spMkLst>
        </pc:spChg>
        <pc:spChg chg="mod">
          <ac:chgData name="Vasiliki Marinou" userId="fef4d96e-cf0a-449c-b8db-be7e168bef13" providerId="ADAL" clId="{E32C31CB-6EA9-47A4-91EC-017204A35288}" dt="2023-11-03T16:47:02.813" v="5145" actId="1076"/>
          <ac:spMkLst>
            <pc:docMk/>
            <pc:sldMk cId="3307097045" sldId="305"/>
            <ac:spMk id="14" creationId="{EB7E4269-59FB-4BBA-B240-37B2D9922ADF}"/>
          </ac:spMkLst>
        </pc:spChg>
        <pc:spChg chg="add mod">
          <ac:chgData name="Vasiliki Marinou" userId="fef4d96e-cf0a-449c-b8db-be7e168bef13" providerId="ADAL" clId="{E32C31CB-6EA9-47A4-91EC-017204A35288}" dt="2023-11-04T06:45:45.928" v="7246" actId="20577"/>
          <ac:spMkLst>
            <pc:docMk/>
            <pc:sldMk cId="3307097045" sldId="305"/>
            <ac:spMk id="16" creationId="{E1B504E9-57A3-4F1A-9F89-4BD0EB41266F}"/>
          </ac:spMkLst>
        </pc:spChg>
        <pc:spChg chg="mod">
          <ac:chgData name="Vasiliki Marinou" userId="fef4d96e-cf0a-449c-b8db-be7e168bef13" providerId="ADAL" clId="{E32C31CB-6EA9-47A4-91EC-017204A35288}" dt="2023-11-05T07:49:45.745" v="8454" actId="1076"/>
          <ac:spMkLst>
            <pc:docMk/>
            <pc:sldMk cId="3307097045" sldId="305"/>
            <ac:spMk id="17" creationId="{EFFCA142-1499-40A6-8EBB-F58210FCD4E1}"/>
          </ac:spMkLst>
        </pc:spChg>
        <pc:spChg chg="del">
          <ac:chgData name="Vasiliki Marinou" userId="fef4d96e-cf0a-449c-b8db-be7e168bef13" providerId="ADAL" clId="{E32C31CB-6EA9-47A4-91EC-017204A35288}" dt="2023-11-03T16:35:29.589" v="3825" actId="21"/>
          <ac:spMkLst>
            <pc:docMk/>
            <pc:sldMk cId="3307097045" sldId="305"/>
            <ac:spMk id="19" creationId="{51933C54-F9C9-4884-9ED2-CEA76048C42A}"/>
          </ac:spMkLst>
        </pc:spChg>
        <pc:spChg chg="add mod">
          <ac:chgData name="Vasiliki Marinou" userId="fef4d96e-cf0a-449c-b8db-be7e168bef13" providerId="ADAL" clId="{E32C31CB-6EA9-47A4-91EC-017204A35288}" dt="2023-11-04T06:45:59.352" v="7248" actId="1076"/>
          <ac:spMkLst>
            <pc:docMk/>
            <pc:sldMk cId="3307097045" sldId="305"/>
            <ac:spMk id="21" creationId="{44C8C2D7-23FA-43F3-A697-7A5D560E8ADF}"/>
          </ac:spMkLst>
        </pc:spChg>
        <pc:spChg chg="del">
          <ac:chgData name="Vasiliki Marinou" userId="fef4d96e-cf0a-449c-b8db-be7e168bef13" providerId="ADAL" clId="{E32C31CB-6EA9-47A4-91EC-017204A35288}" dt="2023-11-03T16:36:05.866" v="3834" actId="21"/>
          <ac:spMkLst>
            <pc:docMk/>
            <pc:sldMk cId="3307097045" sldId="305"/>
            <ac:spMk id="22" creationId="{68A873D1-3978-4E43-BF58-E6426F8908A8}"/>
          </ac:spMkLst>
        </pc:spChg>
        <pc:spChg chg="mod">
          <ac:chgData name="Vasiliki Marinou" userId="fef4d96e-cf0a-449c-b8db-be7e168bef13" providerId="ADAL" clId="{E32C31CB-6EA9-47A4-91EC-017204A35288}" dt="2023-11-03T16:47:19.996" v="5148" actId="1076"/>
          <ac:spMkLst>
            <pc:docMk/>
            <pc:sldMk cId="3307097045" sldId="305"/>
            <ac:spMk id="39" creationId="{EAA213AC-E90B-450B-AB88-E33A9CA591DA}"/>
          </ac:spMkLst>
        </pc:spChg>
        <pc:spChg chg="mod">
          <ac:chgData name="Vasiliki Marinou" userId="fef4d96e-cf0a-449c-b8db-be7e168bef13" providerId="ADAL" clId="{E32C31CB-6EA9-47A4-91EC-017204A35288}" dt="2023-11-03T16:47:29.259" v="5150" actId="1076"/>
          <ac:spMkLst>
            <pc:docMk/>
            <pc:sldMk cId="3307097045" sldId="305"/>
            <ac:spMk id="41" creationId="{BCEA8733-101F-4779-974D-28BB707AA32F}"/>
          </ac:spMkLst>
        </pc:spChg>
        <pc:cxnChg chg="mod">
          <ac:chgData name="Vasiliki Marinou" userId="fef4d96e-cf0a-449c-b8db-be7e168bef13" providerId="ADAL" clId="{E32C31CB-6EA9-47A4-91EC-017204A35288}" dt="2023-11-04T06:46:05.824" v="7250" actId="1076"/>
          <ac:cxnSpMkLst>
            <pc:docMk/>
            <pc:sldMk cId="3307097045" sldId="305"/>
            <ac:cxnSpMk id="10" creationId="{F3239609-2B1A-4507-95D2-D036C852FCB4}"/>
          </ac:cxnSpMkLst>
        </pc:cxnChg>
        <pc:cxnChg chg="mod">
          <ac:chgData name="Vasiliki Marinou" userId="fef4d96e-cf0a-449c-b8db-be7e168bef13" providerId="ADAL" clId="{E32C31CB-6EA9-47A4-91EC-017204A35288}" dt="2023-11-04T06:46:11.056" v="7252" actId="1076"/>
          <ac:cxnSpMkLst>
            <pc:docMk/>
            <pc:sldMk cId="3307097045" sldId="305"/>
            <ac:cxnSpMk id="15" creationId="{D136F74C-23D7-48CD-84BF-9B822459137E}"/>
          </ac:cxnSpMkLst>
        </pc:cxnChg>
        <pc:cxnChg chg="add del mod">
          <ac:chgData name="Vasiliki Marinou" userId="fef4d96e-cf0a-449c-b8db-be7e168bef13" providerId="ADAL" clId="{E32C31CB-6EA9-47A4-91EC-017204A35288}" dt="2023-11-03T16:35:40.678" v="3828" actId="21"/>
          <ac:cxnSpMkLst>
            <pc:docMk/>
            <pc:sldMk cId="3307097045" sldId="305"/>
            <ac:cxnSpMk id="18" creationId="{4D289B9B-1DE1-4608-973B-ADEF2509749A}"/>
          </ac:cxnSpMkLst>
        </pc:cxnChg>
        <pc:cxnChg chg="mod">
          <ac:chgData name="Vasiliki Marinou" userId="fef4d96e-cf0a-449c-b8db-be7e168bef13" providerId="ADAL" clId="{E32C31CB-6EA9-47A4-91EC-017204A35288}" dt="2023-11-04T06:45:55.360" v="7247" actId="1076"/>
          <ac:cxnSpMkLst>
            <pc:docMk/>
            <pc:sldMk cId="3307097045" sldId="305"/>
            <ac:cxnSpMk id="20" creationId="{20289017-AF9A-441A-8C07-0D8B5BC94D27}"/>
          </ac:cxnSpMkLst>
        </pc:cxnChg>
        <pc:cxnChg chg="mod">
          <ac:chgData name="Vasiliki Marinou" userId="fef4d96e-cf0a-449c-b8db-be7e168bef13" providerId="ADAL" clId="{E32C31CB-6EA9-47A4-91EC-017204A35288}" dt="2023-11-04T06:46:07.975" v="7251" actId="1076"/>
          <ac:cxnSpMkLst>
            <pc:docMk/>
            <pc:sldMk cId="3307097045" sldId="305"/>
            <ac:cxnSpMk id="40" creationId="{575CB6A7-9EA6-485E-8C02-4F378DDF641A}"/>
          </ac:cxnSpMkLst>
        </pc:cxnChg>
      </pc:sldChg>
      <pc:sldChg chg="addSp delSp modSp mod addAnim delAnim modAnim modNotesTx">
        <pc:chgData name="Vasiliki Marinou" userId="fef4d96e-cf0a-449c-b8db-be7e168bef13" providerId="ADAL" clId="{E32C31CB-6EA9-47A4-91EC-017204A35288}" dt="2023-11-05T08:04:17.570" v="8548" actId="478"/>
        <pc:sldMkLst>
          <pc:docMk/>
          <pc:sldMk cId="2680687530" sldId="306"/>
        </pc:sldMkLst>
        <pc:spChg chg="del mod">
          <ac:chgData name="Vasiliki Marinou" userId="fef4d96e-cf0a-449c-b8db-be7e168bef13" providerId="ADAL" clId="{E32C31CB-6EA9-47A4-91EC-017204A35288}" dt="2023-11-05T08:01:47.822" v="8535" actId="478"/>
          <ac:spMkLst>
            <pc:docMk/>
            <pc:sldMk cId="2680687530" sldId="306"/>
            <ac:spMk id="3" creationId="{E1ACB64D-4641-4C65-89F9-BDF3FDB3CEC8}"/>
          </ac:spMkLst>
        </pc:spChg>
        <pc:spChg chg="del">
          <ac:chgData name="Vasiliki Marinou" userId="fef4d96e-cf0a-449c-b8db-be7e168bef13" providerId="ADAL" clId="{E32C31CB-6EA9-47A4-91EC-017204A35288}" dt="2023-11-05T08:04:17.570" v="8548" actId="478"/>
          <ac:spMkLst>
            <pc:docMk/>
            <pc:sldMk cId="2680687530" sldId="306"/>
            <ac:spMk id="7" creationId="{AAF2C16A-01F2-40E0-BBA9-AFC746DB5C6B}"/>
          </ac:spMkLst>
        </pc:spChg>
        <pc:spChg chg="mod">
          <ac:chgData name="Vasiliki Marinou" userId="fef4d96e-cf0a-449c-b8db-be7e168bef13" providerId="ADAL" clId="{E32C31CB-6EA9-47A4-91EC-017204A35288}" dt="2023-11-03T08:33:11.614" v="637" actId="14100"/>
          <ac:spMkLst>
            <pc:docMk/>
            <pc:sldMk cId="2680687530" sldId="306"/>
            <ac:spMk id="59" creationId="{95D2AE22-55EF-4E16-BFAA-0904097B0EEF}"/>
          </ac:spMkLst>
        </pc:spChg>
        <pc:spChg chg="mod">
          <ac:chgData name="Vasiliki Marinou" userId="fef4d96e-cf0a-449c-b8db-be7e168bef13" providerId="ADAL" clId="{E32C31CB-6EA9-47A4-91EC-017204A35288}" dt="2023-11-05T07:54:09.024" v="8507" actId="14100"/>
          <ac:spMkLst>
            <pc:docMk/>
            <pc:sldMk cId="2680687530" sldId="306"/>
            <ac:spMk id="75" creationId="{C3668DC4-A906-4660-844D-6B34A5EDA6F7}"/>
          </ac:spMkLst>
        </pc:spChg>
        <pc:spChg chg="mod">
          <ac:chgData name="Vasiliki Marinou" userId="fef4d96e-cf0a-449c-b8db-be7e168bef13" providerId="ADAL" clId="{E32C31CB-6EA9-47A4-91EC-017204A35288}" dt="2023-11-05T07:54:16.855" v="8509" actId="1076"/>
          <ac:spMkLst>
            <pc:docMk/>
            <pc:sldMk cId="2680687530" sldId="306"/>
            <ac:spMk id="77" creationId="{CD6CAE25-C61F-499F-BFC4-E0339D63F9A7}"/>
          </ac:spMkLst>
        </pc:spChg>
        <pc:spChg chg="mod">
          <ac:chgData name="Vasiliki Marinou" userId="fef4d96e-cf0a-449c-b8db-be7e168bef13" providerId="ADAL" clId="{E32C31CB-6EA9-47A4-91EC-017204A35288}" dt="2023-11-05T07:54:22.303" v="8511" actId="1076"/>
          <ac:spMkLst>
            <pc:docMk/>
            <pc:sldMk cId="2680687530" sldId="306"/>
            <ac:spMk id="78" creationId="{54A90FD1-0EC4-48FF-87B5-F4ECE3CE0B11}"/>
          </ac:spMkLst>
        </pc:spChg>
        <pc:spChg chg="mod">
          <ac:chgData name="Vasiliki Marinou" userId="fef4d96e-cf0a-449c-b8db-be7e168bef13" providerId="ADAL" clId="{E32C31CB-6EA9-47A4-91EC-017204A35288}" dt="2023-11-05T07:54:28.016" v="8513" actId="1076"/>
          <ac:spMkLst>
            <pc:docMk/>
            <pc:sldMk cId="2680687530" sldId="306"/>
            <ac:spMk id="79" creationId="{662CA799-C9C5-4D50-B903-EE192267D19D}"/>
          </ac:spMkLst>
        </pc:spChg>
        <pc:spChg chg="mod">
          <ac:chgData name="Vasiliki Marinou" userId="fef4d96e-cf0a-449c-b8db-be7e168bef13" providerId="ADAL" clId="{E32C31CB-6EA9-47A4-91EC-017204A35288}" dt="2023-11-05T07:54:34.743" v="8516" actId="1076"/>
          <ac:spMkLst>
            <pc:docMk/>
            <pc:sldMk cId="2680687530" sldId="306"/>
            <ac:spMk id="80" creationId="{346C07AC-89D8-4392-BB7F-8CD245EF72C6}"/>
          </ac:spMkLst>
        </pc:spChg>
        <pc:spChg chg="mod">
          <ac:chgData name="Vasiliki Marinou" userId="fef4d96e-cf0a-449c-b8db-be7e168bef13" providerId="ADAL" clId="{E32C31CB-6EA9-47A4-91EC-017204A35288}" dt="2023-11-05T07:54:47.367" v="8518" actId="1076"/>
          <ac:spMkLst>
            <pc:docMk/>
            <pc:sldMk cId="2680687530" sldId="306"/>
            <ac:spMk id="81" creationId="{D4D9AFAF-26F2-4C95-BE5D-1EA53BA8E505}"/>
          </ac:spMkLst>
        </pc:spChg>
        <pc:spChg chg="mod">
          <ac:chgData name="Vasiliki Marinou" userId="fef4d96e-cf0a-449c-b8db-be7e168bef13" providerId="ADAL" clId="{E32C31CB-6EA9-47A4-91EC-017204A35288}" dt="2023-11-05T07:54:59.024" v="8522" actId="1076"/>
          <ac:spMkLst>
            <pc:docMk/>
            <pc:sldMk cId="2680687530" sldId="306"/>
            <ac:spMk id="82" creationId="{59B27884-7C03-423B-AFF7-03C13ABC5872}"/>
          </ac:spMkLst>
        </pc:spChg>
        <pc:picChg chg="mod">
          <ac:chgData name="Vasiliki Marinou" userId="fef4d96e-cf0a-449c-b8db-be7e168bef13" providerId="ADAL" clId="{E32C31CB-6EA9-47A4-91EC-017204A35288}" dt="2023-11-05T07:54:55.007" v="8521" actId="1076"/>
          <ac:picMkLst>
            <pc:docMk/>
            <pc:sldMk cId="2680687530" sldId="306"/>
            <ac:picMk id="4" creationId="{5244E296-A75C-4D5A-8859-45D6ECEE491B}"/>
          </ac:picMkLst>
        </pc:picChg>
        <pc:picChg chg="mod">
          <ac:chgData name="Vasiliki Marinou" userId="fef4d96e-cf0a-449c-b8db-be7e168bef13" providerId="ADAL" clId="{E32C31CB-6EA9-47A4-91EC-017204A35288}" dt="2023-11-05T07:54:31.855" v="8515" actId="1076"/>
          <ac:picMkLst>
            <pc:docMk/>
            <pc:sldMk cId="2680687530" sldId="306"/>
            <ac:picMk id="16" creationId="{8819B626-5704-4C48-8F24-06EA9B9E0A0A}"/>
          </ac:picMkLst>
        </pc:picChg>
        <pc:picChg chg="mod">
          <ac:chgData name="Vasiliki Marinou" userId="fef4d96e-cf0a-449c-b8db-be7e168bef13" providerId="ADAL" clId="{E32C31CB-6EA9-47A4-91EC-017204A35288}" dt="2023-11-05T07:54:25.016" v="8512" actId="1076"/>
          <ac:picMkLst>
            <pc:docMk/>
            <pc:sldMk cId="2680687530" sldId="306"/>
            <ac:picMk id="18" creationId="{6475F41C-EED3-4210-A7DC-441308EFEDFA}"/>
          </ac:picMkLst>
        </pc:picChg>
        <pc:picChg chg="add del">
          <ac:chgData name="Vasiliki Marinou" userId="fef4d96e-cf0a-449c-b8db-be7e168bef13" providerId="ADAL" clId="{E32C31CB-6EA9-47A4-91EC-017204A35288}" dt="2023-11-04T17:43:17.992" v="7722" actId="478"/>
          <ac:picMkLst>
            <pc:docMk/>
            <pc:sldMk cId="2680687530" sldId="306"/>
            <ac:picMk id="22" creationId="{215D7306-7D9C-41A1-BE55-D5FC5152C635}"/>
          </ac:picMkLst>
        </pc:picChg>
        <pc:picChg chg="mod">
          <ac:chgData name="Vasiliki Marinou" userId="fef4d96e-cf0a-449c-b8db-be7e168bef13" providerId="ADAL" clId="{E32C31CB-6EA9-47A4-91EC-017204A35288}" dt="2023-11-05T07:54:14.427" v="8508" actId="1076"/>
          <ac:picMkLst>
            <pc:docMk/>
            <pc:sldMk cId="2680687530" sldId="306"/>
            <ac:picMk id="26" creationId="{409147FD-DC7A-4CA5-A03D-F502E3A7611A}"/>
          </ac:picMkLst>
        </pc:picChg>
        <pc:picChg chg="mod">
          <ac:chgData name="Vasiliki Marinou" userId="fef4d96e-cf0a-449c-b8db-be7e168bef13" providerId="ADAL" clId="{E32C31CB-6EA9-47A4-91EC-017204A35288}" dt="2023-11-05T07:54:18.687" v="8510" actId="1076"/>
          <ac:picMkLst>
            <pc:docMk/>
            <pc:sldMk cId="2680687530" sldId="306"/>
            <ac:picMk id="28" creationId="{57E7FAC2-8612-4CED-A81B-DC5FAEC43FAC}"/>
          </ac:picMkLst>
        </pc:picChg>
        <pc:picChg chg="add del">
          <ac:chgData name="Vasiliki Marinou" userId="fef4d96e-cf0a-449c-b8db-be7e168bef13" providerId="ADAL" clId="{E32C31CB-6EA9-47A4-91EC-017204A35288}" dt="2023-11-04T17:42:59.005" v="7719" actId="478"/>
          <ac:picMkLst>
            <pc:docMk/>
            <pc:sldMk cId="2680687530" sldId="306"/>
            <ac:picMk id="36" creationId="{2B2EF690-AA99-4DAE-A6C9-11FD8289D937}"/>
          </ac:picMkLst>
        </pc:picChg>
        <pc:picChg chg="mod">
          <ac:chgData name="Vasiliki Marinou" userId="fef4d96e-cf0a-449c-b8db-be7e168bef13" providerId="ADAL" clId="{E32C31CB-6EA9-47A4-91EC-017204A35288}" dt="2023-11-05T07:55:02.649" v="8523" actId="1076"/>
          <ac:picMkLst>
            <pc:docMk/>
            <pc:sldMk cId="2680687530" sldId="306"/>
            <ac:picMk id="46" creationId="{3261906E-2783-48E8-81E1-87EA864C1CA2}"/>
          </ac:picMkLst>
        </pc:picChg>
      </pc:sldChg>
      <pc:sldChg chg="addSp delSp modSp mod modNotesTx">
        <pc:chgData name="Vasiliki Marinou" userId="fef4d96e-cf0a-449c-b8db-be7e168bef13" providerId="ADAL" clId="{E32C31CB-6EA9-47A4-91EC-017204A35288}" dt="2023-11-05T08:03:21.511" v="8545" actId="1076"/>
        <pc:sldMkLst>
          <pc:docMk/>
          <pc:sldMk cId="722486371" sldId="309"/>
        </pc:sldMkLst>
        <pc:spChg chg="mod">
          <ac:chgData name="Vasiliki Marinou" userId="fef4d96e-cf0a-449c-b8db-be7e168bef13" providerId="ADAL" clId="{E32C31CB-6EA9-47A4-91EC-017204A35288}" dt="2023-11-05T07:53:43.683" v="8503" actId="20577"/>
          <ac:spMkLst>
            <pc:docMk/>
            <pc:sldMk cId="722486371" sldId="309"/>
            <ac:spMk id="3" creationId="{CA6AC2B9-48E8-4BDE-9FE3-5A933F776A2A}"/>
          </ac:spMkLst>
        </pc:spChg>
        <pc:spChg chg="mod">
          <ac:chgData name="Vasiliki Marinou" userId="fef4d96e-cf0a-449c-b8db-be7e168bef13" providerId="ADAL" clId="{E32C31CB-6EA9-47A4-91EC-017204A35288}" dt="2023-11-04T06:40:52.808" v="7204" actId="20577"/>
          <ac:spMkLst>
            <pc:docMk/>
            <pc:sldMk cId="722486371" sldId="309"/>
            <ac:spMk id="4" creationId="{2A8F76AB-F7F3-4705-9D7F-454EE2AB1BFB}"/>
          </ac:spMkLst>
        </pc:spChg>
        <pc:spChg chg="mod">
          <ac:chgData name="Vasiliki Marinou" userId="fef4d96e-cf0a-449c-b8db-be7e168bef13" providerId="ADAL" clId="{E32C31CB-6EA9-47A4-91EC-017204A35288}" dt="2023-11-04T06:40:43.467" v="7202" actId="313"/>
          <ac:spMkLst>
            <pc:docMk/>
            <pc:sldMk cId="722486371" sldId="309"/>
            <ac:spMk id="6" creationId="{35024534-48A9-4AE0-B519-002BDA78E4B6}"/>
          </ac:spMkLst>
        </pc:spChg>
        <pc:spChg chg="mod">
          <ac:chgData name="Vasiliki Marinou" userId="fef4d96e-cf0a-449c-b8db-be7e168bef13" providerId="ADAL" clId="{E32C31CB-6EA9-47A4-91EC-017204A35288}" dt="2023-11-03T15:59:36.488" v="1803" actId="1076"/>
          <ac:spMkLst>
            <pc:docMk/>
            <pc:sldMk cId="722486371" sldId="309"/>
            <ac:spMk id="7" creationId="{CA515473-B7CC-45CB-9C64-75055BCC6D16}"/>
          </ac:spMkLst>
        </pc:spChg>
        <pc:spChg chg="del mod">
          <ac:chgData name="Vasiliki Marinou" userId="fef4d96e-cf0a-449c-b8db-be7e168bef13" providerId="ADAL" clId="{E32C31CB-6EA9-47A4-91EC-017204A35288}" dt="2023-11-04T06:40:02.657" v="7175"/>
          <ac:spMkLst>
            <pc:docMk/>
            <pc:sldMk cId="722486371" sldId="309"/>
            <ac:spMk id="8" creationId="{07EA1686-2F01-4CFC-A4E3-DC9E54290C5F}"/>
          </ac:spMkLst>
        </pc:spChg>
        <pc:spChg chg="mod">
          <ac:chgData name="Vasiliki Marinou" userId="fef4d96e-cf0a-449c-b8db-be7e168bef13" providerId="ADAL" clId="{E32C31CB-6EA9-47A4-91EC-017204A35288}" dt="2023-11-05T08:03:21.511" v="8545" actId="1076"/>
          <ac:spMkLst>
            <pc:docMk/>
            <pc:sldMk cId="722486371" sldId="309"/>
            <ac:spMk id="8" creationId="{25537A9C-0FBC-448D-BD91-E38C8C778D6B}"/>
          </ac:spMkLst>
        </pc:spChg>
        <pc:spChg chg="mod">
          <ac:chgData name="Vasiliki Marinou" userId="fef4d96e-cf0a-449c-b8db-be7e168bef13" providerId="ADAL" clId="{E32C31CB-6EA9-47A4-91EC-017204A35288}" dt="2023-11-04T19:24:20.365" v="8116" actId="1076"/>
          <ac:spMkLst>
            <pc:docMk/>
            <pc:sldMk cId="722486371" sldId="309"/>
            <ac:spMk id="9" creationId="{A8A951AF-BBC2-451E-9D9C-F393D574DE41}"/>
          </ac:spMkLst>
        </pc:spChg>
        <pc:spChg chg="mod">
          <ac:chgData name="Vasiliki Marinou" userId="fef4d96e-cf0a-449c-b8db-be7e168bef13" providerId="ADAL" clId="{E32C31CB-6EA9-47A4-91EC-017204A35288}" dt="2023-11-04T19:24:17.109" v="8115" actId="1076"/>
          <ac:spMkLst>
            <pc:docMk/>
            <pc:sldMk cId="722486371" sldId="309"/>
            <ac:spMk id="10" creationId="{65F0E447-D2EC-497F-9458-B690A8905D3B}"/>
          </ac:spMkLst>
        </pc:spChg>
        <pc:spChg chg="mod">
          <ac:chgData name="Vasiliki Marinou" userId="fef4d96e-cf0a-449c-b8db-be7e168bef13" providerId="ADAL" clId="{E32C31CB-6EA9-47A4-91EC-017204A35288}" dt="2023-11-04T06:48:45.212" v="7281" actId="1076"/>
          <ac:spMkLst>
            <pc:docMk/>
            <pc:sldMk cId="722486371" sldId="309"/>
            <ac:spMk id="11" creationId="{7AFCCD91-A6C0-447B-B312-5E9900932A33}"/>
          </ac:spMkLst>
        </pc:spChg>
        <pc:spChg chg="mod">
          <ac:chgData name="Vasiliki Marinou" userId="fef4d96e-cf0a-449c-b8db-be7e168bef13" providerId="ADAL" clId="{E32C31CB-6EA9-47A4-91EC-017204A35288}" dt="2023-11-04T06:48:49.772" v="7282" actId="1076"/>
          <ac:spMkLst>
            <pc:docMk/>
            <pc:sldMk cId="722486371" sldId="309"/>
            <ac:spMk id="13" creationId="{35F1CE83-8B66-40B2-9B00-8C89404B9CEF}"/>
          </ac:spMkLst>
        </pc:spChg>
        <pc:spChg chg="mod">
          <ac:chgData name="Vasiliki Marinou" userId="fef4d96e-cf0a-449c-b8db-be7e168bef13" providerId="ADAL" clId="{E32C31CB-6EA9-47A4-91EC-017204A35288}" dt="2023-11-04T06:48:53.653" v="7283" actId="1076"/>
          <ac:spMkLst>
            <pc:docMk/>
            <pc:sldMk cId="722486371" sldId="309"/>
            <ac:spMk id="17" creationId="{44019AF4-D143-4F6E-8077-7E801067B4FE}"/>
          </ac:spMkLst>
        </pc:spChg>
        <pc:spChg chg="add del mod">
          <ac:chgData name="Vasiliki Marinou" userId="fef4d96e-cf0a-449c-b8db-be7e168bef13" providerId="ADAL" clId="{E32C31CB-6EA9-47A4-91EC-017204A35288}" dt="2023-11-04T06:48:24.982" v="7276" actId="478"/>
          <ac:spMkLst>
            <pc:docMk/>
            <pc:sldMk cId="722486371" sldId="309"/>
            <ac:spMk id="18" creationId="{3BE250EE-B2FC-4B70-B7C3-CCE19537F181}"/>
          </ac:spMkLst>
        </pc:spChg>
      </pc:sldChg>
      <pc:sldChg chg="modNotesTx">
        <pc:chgData name="Vasiliki Marinou" userId="fef4d96e-cf0a-449c-b8db-be7e168bef13" providerId="ADAL" clId="{E32C31CB-6EA9-47A4-91EC-017204A35288}" dt="2023-11-04T06:56:35.835" v="7337"/>
        <pc:sldMkLst>
          <pc:docMk/>
          <pc:sldMk cId="3436472834" sldId="310"/>
        </pc:sldMkLst>
      </pc:sldChg>
      <pc:sldChg chg="addSp modSp mod modAnim modNotesTx">
        <pc:chgData name="Vasiliki Marinou" userId="fef4d96e-cf0a-449c-b8db-be7e168bef13" providerId="ADAL" clId="{E32C31CB-6EA9-47A4-91EC-017204A35288}" dt="2023-11-04T07:00:27.923" v="7339" actId="20577"/>
        <pc:sldMkLst>
          <pc:docMk/>
          <pc:sldMk cId="3760476069" sldId="312"/>
        </pc:sldMkLst>
        <pc:picChg chg="add mod">
          <ac:chgData name="Vasiliki Marinou" userId="fef4d96e-cf0a-449c-b8db-be7e168bef13" providerId="ADAL" clId="{E32C31CB-6EA9-47A4-91EC-017204A35288}" dt="2023-10-30T08:56:25" v="2" actId="1076"/>
          <ac:picMkLst>
            <pc:docMk/>
            <pc:sldMk cId="3760476069" sldId="312"/>
            <ac:picMk id="51" creationId="{13F9132C-EF6A-47F5-B795-40D569F60198}"/>
          </ac:picMkLst>
        </pc:picChg>
      </pc:sldChg>
      <pc:sldChg chg="addSp delSp modSp mod delAnim modNotesTx">
        <pc:chgData name="Vasiliki Marinou" userId="fef4d96e-cf0a-449c-b8db-be7e168bef13" providerId="ADAL" clId="{E32C31CB-6EA9-47A4-91EC-017204A35288}" dt="2023-11-04T07:00:32.295" v="7341"/>
        <pc:sldMkLst>
          <pc:docMk/>
          <pc:sldMk cId="1930285662" sldId="313"/>
        </pc:sldMkLst>
        <pc:spChg chg="mod">
          <ac:chgData name="Vasiliki Marinou" userId="fef4d96e-cf0a-449c-b8db-be7e168bef13" providerId="ADAL" clId="{E32C31CB-6EA9-47A4-91EC-017204A35288}" dt="2023-10-30T08:56:33.351" v="5" actId="1076"/>
          <ac:spMkLst>
            <pc:docMk/>
            <pc:sldMk cId="1930285662" sldId="313"/>
            <ac:spMk id="3" creationId="{3F7462B5-1F9F-4AC6-A7FC-DDC959792F66}"/>
          </ac:spMkLst>
        </pc:spChg>
        <pc:spChg chg="del">
          <ac:chgData name="Vasiliki Marinou" userId="fef4d96e-cf0a-449c-b8db-be7e168bef13" providerId="ADAL" clId="{E32C31CB-6EA9-47A4-91EC-017204A35288}" dt="2023-10-30T10:47:02.971" v="588" actId="478"/>
          <ac:spMkLst>
            <pc:docMk/>
            <pc:sldMk cId="1930285662" sldId="313"/>
            <ac:spMk id="9" creationId="{7C59881C-1AB5-41E3-B327-3BC0DCA9A5A2}"/>
          </ac:spMkLst>
        </pc:spChg>
        <pc:spChg chg="mod">
          <ac:chgData name="Vasiliki Marinou" userId="fef4d96e-cf0a-449c-b8db-be7e168bef13" providerId="ADAL" clId="{E32C31CB-6EA9-47A4-91EC-017204A35288}" dt="2023-10-30T09:00:45.175" v="128" actId="20577"/>
          <ac:spMkLst>
            <pc:docMk/>
            <pc:sldMk cId="1930285662" sldId="313"/>
            <ac:spMk id="15" creationId="{D475697F-27C2-4B8D-8B33-4FA670EC56CA}"/>
          </ac:spMkLst>
        </pc:spChg>
        <pc:picChg chg="add mod">
          <ac:chgData name="Vasiliki Marinou" userId="fef4d96e-cf0a-449c-b8db-be7e168bef13" providerId="ADAL" clId="{E32C31CB-6EA9-47A4-91EC-017204A35288}" dt="2023-10-30T08:56:35.430" v="6" actId="1076"/>
          <ac:picMkLst>
            <pc:docMk/>
            <pc:sldMk cId="1930285662" sldId="313"/>
            <ac:picMk id="17" creationId="{837CB3E7-C29F-43BD-90BB-51C184B5AD60}"/>
          </ac:picMkLst>
        </pc:picChg>
      </pc:sldChg>
      <pc:sldChg chg="addSp modSp mod modAnim modNotesTx">
        <pc:chgData name="Vasiliki Marinou" userId="fef4d96e-cf0a-449c-b8db-be7e168bef13" providerId="ADAL" clId="{E32C31CB-6EA9-47A4-91EC-017204A35288}" dt="2023-11-04T09:19:55.464" v="7633" actId="20577"/>
        <pc:sldMkLst>
          <pc:docMk/>
          <pc:sldMk cId="2499624815" sldId="315"/>
        </pc:sldMkLst>
        <pc:picChg chg="add mod">
          <ac:chgData name="Vasiliki Marinou" userId="fef4d96e-cf0a-449c-b8db-be7e168bef13" providerId="ADAL" clId="{E32C31CB-6EA9-47A4-91EC-017204A35288}" dt="2023-10-30T08:56:41.112" v="8" actId="1076"/>
          <ac:picMkLst>
            <pc:docMk/>
            <pc:sldMk cId="2499624815" sldId="315"/>
            <ac:picMk id="17" creationId="{B22C561D-9B67-4CC9-96B2-42E39958F3BF}"/>
          </ac:picMkLst>
        </pc:picChg>
      </pc:sldChg>
      <pc:sldChg chg="addSp delSp modSp add del mod modAnim modShow">
        <pc:chgData name="Vasiliki Marinou" userId="fef4d96e-cf0a-449c-b8db-be7e168bef13" providerId="ADAL" clId="{E32C31CB-6EA9-47A4-91EC-017204A35288}" dt="2023-10-30T10:47:58.689" v="594" actId="729"/>
        <pc:sldMkLst>
          <pc:docMk/>
          <pc:sldMk cId="1399886353" sldId="316"/>
        </pc:sldMkLst>
        <pc:spChg chg="del mod">
          <ac:chgData name="Vasiliki Marinou" userId="fef4d96e-cf0a-449c-b8db-be7e168bef13" providerId="ADAL" clId="{E32C31CB-6EA9-47A4-91EC-017204A35288}" dt="2023-10-30T10:47:37.352" v="592" actId="478"/>
          <ac:spMkLst>
            <pc:docMk/>
            <pc:sldMk cId="1399886353" sldId="316"/>
            <ac:spMk id="27" creationId="{9D5CD897-A316-48A4-B66E-4707D81476FD}"/>
          </ac:spMkLst>
        </pc:spChg>
        <pc:picChg chg="del">
          <ac:chgData name="Vasiliki Marinou" userId="fef4d96e-cf0a-449c-b8db-be7e168bef13" providerId="ADAL" clId="{E32C31CB-6EA9-47A4-91EC-017204A35288}" dt="2023-10-30T10:47:38.216" v="593" actId="478"/>
          <ac:picMkLst>
            <pc:docMk/>
            <pc:sldMk cId="1399886353" sldId="316"/>
            <ac:picMk id="22" creationId="{B7E59EEC-AE9E-487D-8C2A-A70F3523DD76}"/>
          </ac:picMkLst>
        </pc:picChg>
        <pc:picChg chg="add mod">
          <ac:chgData name="Vasiliki Marinou" userId="fef4d96e-cf0a-449c-b8db-be7e168bef13" providerId="ADAL" clId="{E32C31CB-6EA9-47A4-91EC-017204A35288}" dt="2023-10-30T08:56:55.688" v="10" actId="1076"/>
          <ac:picMkLst>
            <pc:docMk/>
            <pc:sldMk cId="1399886353" sldId="316"/>
            <ac:picMk id="28" creationId="{1474262B-E7AD-4049-A17F-2BC4BCFD39F2}"/>
          </ac:picMkLst>
        </pc:picChg>
      </pc:sldChg>
      <pc:sldChg chg="modSp mod">
        <pc:chgData name="Vasiliki Marinou" userId="fef4d96e-cf0a-449c-b8db-be7e168bef13" providerId="ADAL" clId="{E32C31CB-6EA9-47A4-91EC-017204A35288}" dt="2023-11-04T17:33:54.079" v="7638" actId="1076"/>
        <pc:sldMkLst>
          <pc:docMk/>
          <pc:sldMk cId="2105342593" sldId="317"/>
        </pc:sldMkLst>
        <pc:spChg chg="mod">
          <ac:chgData name="Vasiliki Marinou" userId="fef4d96e-cf0a-449c-b8db-be7e168bef13" providerId="ADAL" clId="{E32C31CB-6EA9-47A4-91EC-017204A35288}" dt="2023-10-30T09:14:48.745" v="458" actId="1076"/>
          <ac:spMkLst>
            <pc:docMk/>
            <pc:sldMk cId="2105342593" sldId="317"/>
            <ac:spMk id="2" creationId="{1F4EEB71-C7DF-47FF-829A-6CF6742F6E3A}"/>
          </ac:spMkLst>
        </pc:spChg>
        <pc:spChg chg="mod">
          <ac:chgData name="Vasiliki Marinou" userId="fef4d96e-cf0a-449c-b8db-be7e168bef13" providerId="ADAL" clId="{E32C31CB-6EA9-47A4-91EC-017204A35288}" dt="2023-11-04T17:33:54.079" v="7638" actId="1076"/>
          <ac:spMkLst>
            <pc:docMk/>
            <pc:sldMk cId="2105342593" sldId="317"/>
            <ac:spMk id="4" creationId="{8CA848A7-F91E-4A25-A648-B9B37E51904E}"/>
          </ac:spMkLst>
        </pc:spChg>
      </pc:sldChg>
      <pc:sldChg chg="new del">
        <pc:chgData name="Vasiliki Marinou" userId="fef4d96e-cf0a-449c-b8db-be7e168bef13" providerId="ADAL" clId="{E32C31CB-6EA9-47A4-91EC-017204A35288}" dt="2023-11-04T16:53:36.809" v="7635" actId="47"/>
        <pc:sldMkLst>
          <pc:docMk/>
          <pc:sldMk cId="2361122670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4DE1C-A1F7-44D6-9B9B-1F0DFC92DB3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810DA-A93D-4EAA-8D9E-13C18611B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54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56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36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6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97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37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52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0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810DA-A93D-4EAA-8D9E-13C18611B5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2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46EB-B80F-4D6E-9DB8-2D4CD8EA9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E9548-32D2-4E18-AD22-6079814A3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6C169-19B3-4357-B44D-C148178A6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DE851-D76E-4ABF-8330-B4DAE0A0A83B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6F489-2968-4DBF-BA27-A6DE57CA4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159E-C0E7-4E69-BDF3-E6B22C957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43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095C4-C95D-4978-ACD9-ACCF1D71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20B8E-50D6-4E4F-80B1-4503458F5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76B9E-5BAE-410F-88CE-F3B38FEE3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18B49-CAC9-417C-A306-D25B86E5245A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3D16B-E467-4CCE-83BC-DB72EB6A1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78F9D-538B-476D-9AE8-2EA43E46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1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9665-6E5A-4D8B-A124-F1EA1EF2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6A957-9E3B-40C6-A807-EADB98132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54083-FC58-48A5-97D7-069FF50CA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9A8A-148E-4BF4-81FB-BEB7CD9FCB9C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530E2-B3A5-4545-94AF-7F21F4531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8573-78CD-4417-AA4E-CDFE5699A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99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F919C-1E49-41A5-A42D-3B31A2D7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B716E-7359-4521-AA5E-BA5950772A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DF8F10-2763-4E7C-AF78-BC0D973DE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F573A-D1D2-44F6-AF09-8F23E350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04638-C37D-40F4-BC42-FA21534FD3BE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D071F-DF8A-4B52-9394-6A93311F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64B47-FF2E-4B09-AF75-C4EC6CF2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0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F2969-B1B3-4433-9492-CC7C44297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A1408-0CC3-49C5-BFDA-855BB7B69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C07BC7-4041-4CE7-B707-A2CBA11EF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A54CC2-D4ED-4AAC-85AD-D89B8A9A24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3CC92-E657-41C7-B6B1-D208F6107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135824-8298-413E-87D2-7BB955CB2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10AA4-0912-40BE-86AB-66A8E3AB53FA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6A9F07-A820-499C-A89E-2D05C006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923AB-6D24-44C7-93E2-28F61A271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6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28481-9CA3-490F-8DC0-B261017D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4275D9-F2D0-4736-9CC8-615D7BCB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A167-273D-469E-8720-7FD4BFB551BF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97C14-8C70-4D08-8603-CAE23188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454B52-27D5-4F1B-8714-7EEECAE4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332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310082-A936-4043-90B7-78C39C84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B2F8-E74E-4419-9503-2245937F8A29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CD9E8-3174-403C-9CF1-213765587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384A4-D8F5-42EC-9EB3-DD4B4440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1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82B8-325B-4E19-AB83-D626E8C12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41FBD-10B7-4C5C-BCFB-23D4A3F66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A573E-F2F8-40CD-B405-CD5F348D6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68DAB-F69B-4EDF-8AB6-9583F5AF7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C0845-814D-401F-A753-E6FAB21934BC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91DA5-D08E-4FD6-B2C4-982F518F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45EA4-8D98-4098-A756-DF0C0ECD8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51FB-02F3-4C9F-9114-8E40BED9D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F4C735-E013-4E00-AD91-9A3A8C5BD1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EE03A-9A71-47E7-BDE4-7B2E1138A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66D59-D877-4087-9AF0-D3C2AEEC8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114E7-77FB-44E9-A75D-2BC05D1634A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6CC36-1E17-4F71-8CC5-0EF5976E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6D145-416E-4476-A5C5-144064C29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2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23117-63E7-4B14-82FF-A678CD14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CDD83-D12A-46B9-A65D-F5BC8FFF3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F7FCC-5EE2-4803-86AE-F7CDFEA5A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A4F3-63E5-4846-B43E-044D669C074C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3DED-1D9E-4010-BD34-06D92923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8C993-DD8C-4DEE-94FA-E0EA4E46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6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703428-52A6-42A7-8284-160A6F3A3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BBC22-ECD1-471D-B509-07903467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7C350-802C-4EF4-83FA-ADB92DA2F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22E8B-0D0C-4ACB-ABE0-A055B0DC164E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95A98-D426-47B1-A1F3-AF55EBDA4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9CD19-08C2-4F8E-9577-5BA18EF5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51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Θέση εικόνας 2"/>
          <p:cNvSpPr>
            <a:spLocks noGrp="1"/>
          </p:cNvSpPr>
          <p:nvPr>
            <p:ph type="pic" idx="1"/>
          </p:nvPr>
        </p:nvSpPr>
        <p:spPr>
          <a:xfrm>
            <a:off x="1" y="1"/>
            <a:ext cx="5171551" cy="6857999"/>
          </a:xfrm>
          <a:custGeom>
            <a:avLst/>
            <a:gdLst>
              <a:gd name="connsiteX0" fmla="*/ 0 w 4340888"/>
              <a:gd name="connsiteY0" fmla="*/ 0 h 6858000"/>
              <a:gd name="connsiteX1" fmla="*/ 4340888 w 4340888"/>
              <a:gd name="connsiteY1" fmla="*/ 0 h 6858000"/>
              <a:gd name="connsiteX2" fmla="*/ 4340888 w 4340888"/>
              <a:gd name="connsiteY2" fmla="*/ 6858000 h 6858000"/>
              <a:gd name="connsiteX3" fmla="*/ 0 w 4340888"/>
              <a:gd name="connsiteY3" fmla="*/ 6858000 h 6858000"/>
              <a:gd name="connsiteX4" fmla="*/ 0 w 4340888"/>
              <a:gd name="connsiteY4" fmla="*/ 0 h 6858000"/>
              <a:gd name="connsiteX0" fmla="*/ 0 w 4340888"/>
              <a:gd name="connsiteY0" fmla="*/ 0 h 6858000"/>
              <a:gd name="connsiteX1" fmla="*/ 1316334 w 4340888"/>
              <a:gd name="connsiteY1" fmla="*/ 0 h 6858000"/>
              <a:gd name="connsiteX2" fmla="*/ 4340888 w 4340888"/>
              <a:gd name="connsiteY2" fmla="*/ 6858000 h 6858000"/>
              <a:gd name="connsiteX3" fmla="*/ 0 w 4340888"/>
              <a:gd name="connsiteY3" fmla="*/ 6858000 h 6858000"/>
              <a:gd name="connsiteX4" fmla="*/ 0 w 4340888"/>
              <a:gd name="connsiteY4" fmla="*/ 0 h 6858000"/>
              <a:gd name="connsiteX0" fmla="*/ 0 w 4340888"/>
              <a:gd name="connsiteY0" fmla="*/ 0 h 6858000"/>
              <a:gd name="connsiteX1" fmla="*/ 1316334 w 4340888"/>
              <a:gd name="connsiteY1" fmla="*/ 0 h 6858000"/>
              <a:gd name="connsiteX2" fmla="*/ 4340888 w 4340888"/>
              <a:gd name="connsiteY2" fmla="*/ 6858000 h 6858000"/>
              <a:gd name="connsiteX3" fmla="*/ 0 w 4340888"/>
              <a:gd name="connsiteY3" fmla="*/ 6858000 h 6858000"/>
              <a:gd name="connsiteX4" fmla="*/ 0 w 4340888"/>
              <a:gd name="connsiteY4" fmla="*/ 0 h 6858000"/>
              <a:gd name="connsiteX0" fmla="*/ 0 w 2426892"/>
              <a:gd name="connsiteY0" fmla="*/ 0 h 6858000"/>
              <a:gd name="connsiteX1" fmla="*/ 1316334 w 2426892"/>
              <a:gd name="connsiteY1" fmla="*/ 0 h 6858000"/>
              <a:gd name="connsiteX2" fmla="*/ 1959428 w 2426892"/>
              <a:gd name="connsiteY2" fmla="*/ 4416251 h 6858000"/>
              <a:gd name="connsiteX3" fmla="*/ 0 w 2426892"/>
              <a:gd name="connsiteY3" fmla="*/ 6858000 h 6858000"/>
              <a:gd name="connsiteX4" fmla="*/ 0 w 2426892"/>
              <a:gd name="connsiteY4" fmla="*/ 0 h 6858000"/>
              <a:gd name="connsiteX0" fmla="*/ 0 w 3168041"/>
              <a:gd name="connsiteY0" fmla="*/ 0 h 6858000"/>
              <a:gd name="connsiteX1" fmla="*/ 1316334 w 3168041"/>
              <a:gd name="connsiteY1" fmla="*/ 0 h 6858000"/>
              <a:gd name="connsiteX2" fmla="*/ 1959428 w 3168041"/>
              <a:gd name="connsiteY2" fmla="*/ 4416251 h 6858000"/>
              <a:gd name="connsiteX3" fmla="*/ 0 w 3168041"/>
              <a:gd name="connsiteY3" fmla="*/ 6858000 h 6858000"/>
              <a:gd name="connsiteX4" fmla="*/ 0 w 3168041"/>
              <a:gd name="connsiteY4" fmla="*/ 0 h 6858000"/>
              <a:gd name="connsiteX0" fmla="*/ 0 w 3280558"/>
              <a:gd name="connsiteY0" fmla="*/ 0 h 6858000"/>
              <a:gd name="connsiteX1" fmla="*/ 1316334 w 3280558"/>
              <a:gd name="connsiteY1" fmla="*/ 0 h 6858000"/>
              <a:gd name="connsiteX2" fmla="*/ 1959428 w 3280558"/>
              <a:gd name="connsiteY2" fmla="*/ 4416251 h 6858000"/>
              <a:gd name="connsiteX3" fmla="*/ 0 w 3280558"/>
              <a:gd name="connsiteY3" fmla="*/ 6858000 h 6858000"/>
              <a:gd name="connsiteX4" fmla="*/ 0 w 3280558"/>
              <a:gd name="connsiteY4" fmla="*/ 0 h 6858000"/>
              <a:gd name="connsiteX0" fmla="*/ 0 w 3280558"/>
              <a:gd name="connsiteY0" fmla="*/ 0 h 6858000"/>
              <a:gd name="connsiteX1" fmla="*/ 1316334 w 3280558"/>
              <a:gd name="connsiteY1" fmla="*/ 0 h 6858000"/>
              <a:gd name="connsiteX2" fmla="*/ 1959428 w 3280558"/>
              <a:gd name="connsiteY2" fmla="*/ 4416251 h 6858000"/>
              <a:gd name="connsiteX3" fmla="*/ 0 w 3280558"/>
              <a:gd name="connsiteY3" fmla="*/ 6858000 h 6858000"/>
              <a:gd name="connsiteX4" fmla="*/ 0 w 3280558"/>
              <a:gd name="connsiteY4" fmla="*/ 0 h 6858000"/>
              <a:gd name="connsiteX0" fmla="*/ 0 w 3396079"/>
              <a:gd name="connsiteY0" fmla="*/ 0 h 6858000"/>
              <a:gd name="connsiteX1" fmla="*/ 1316334 w 3396079"/>
              <a:gd name="connsiteY1" fmla="*/ 0 h 6858000"/>
              <a:gd name="connsiteX2" fmla="*/ 1959428 w 3396079"/>
              <a:gd name="connsiteY2" fmla="*/ 4416251 h 6858000"/>
              <a:gd name="connsiteX3" fmla="*/ 0 w 3396079"/>
              <a:gd name="connsiteY3" fmla="*/ 6858000 h 6858000"/>
              <a:gd name="connsiteX4" fmla="*/ 0 w 3396079"/>
              <a:gd name="connsiteY4" fmla="*/ 0 h 6858000"/>
              <a:gd name="connsiteX0" fmla="*/ 0 w 3394487"/>
              <a:gd name="connsiteY0" fmla="*/ 0 h 6858000"/>
              <a:gd name="connsiteX1" fmla="*/ 1316334 w 3394487"/>
              <a:gd name="connsiteY1" fmla="*/ 0 h 6858000"/>
              <a:gd name="connsiteX2" fmla="*/ 3386294 w 3394487"/>
              <a:gd name="connsiteY2" fmla="*/ 2210637 h 6858000"/>
              <a:gd name="connsiteX3" fmla="*/ 1959428 w 3394487"/>
              <a:gd name="connsiteY3" fmla="*/ 4416251 h 6858000"/>
              <a:gd name="connsiteX4" fmla="*/ 0 w 3394487"/>
              <a:gd name="connsiteY4" fmla="*/ 6858000 h 6858000"/>
              <a:gd name="connsiteX5" fmla="*/ 0 w 3394487"/>
              <a:gd name="connsiteY5" fmla="*/ 0 h 6858000"/>
              <a:gd name="connsiteX0" fmla="*/ 0 w 3594149"/>
              <a:gd name="connsiteY0" fmla="*/ 0 h 6858000"/>
              <a:gd name="connsiteX1" fmla="*/ 1316334 w 3594149"/>
              <a:gd name="connsiteY1" fmla="*/ 0 h 6858000"/>
              <a:gd name="connsiteX2" fmla="*/ 3587261 w 3594149"/>
              <a:gd name="connsiteY2" fmla="*/ 2240782 h 6858000"/>
              <a:gd name="connsiteX3" fmla="*/ 1959428 w 3594149"/>
              <a:gd name="connsiteY3" fmla="*/ 4416251 h 6858000"/>
              <a:gd name="connsiteX4" fmla="*/ 0 w 3594149"/>
              <a:gd name="connsiteY4" fmla="*/ 6858000 h 6858000"/>
              <a:gd name="connsiteX5" fmla="*/ 0 w 3594149"/>
              <a:gd name="connsiteY5" fmla="*/ 0 h 6858000"/>
              <a:gd name="connsiteX0" fmla="*/ 0 w 3894267"/>
              <a:gd name="connsiteY0" fmla="*/ 0 h 6858000"/>
              <a:gd name="connsiteX1" fmla="*/ 1316334 w 3894267"/>
              <a:gd name="connsiteY1" fmla="*/ 0 h 6858000"/>
              <a:gd name="connsiteX2" fmla="*/ 3888711 w 3894267"/>
              <a:gd name="connsiteY2" fmla="*/ 2220685 h 6858000"/>
              <a:gd name="connsiteX3" fmla="*/ 1959428 w 3894267"/>
              <a:gd name="connsiteY3" fmla="*/ 4416251 h 6858000"/>
              <a:gd name="connsiteX4" fmla="*/ 0 w 3894267"/>
              <a:gd name="connsiteY4" fmla="*/ 6858000 h 6858000"/>
              <a:gd name="connsiteX5" fmla="*/ 0 w 3894267"/>
              <a:gd name="connsiteY5" fmla="*/ 0 h 6858000"/>
              <a:gd name="connsiteX0" fmla="*/ 0 w 3894267"/>
              <a:gd name="connsiteY0" fmla="*/ 0 h 6858000"/>
              <a:gd name="connsiteX1" fmla="*/ 1316334 w 3894267"/>
              <a:gd name="connsiteY1" fmla="*/ 0 h 6858000"/>
              <a:gd name="connsiteX2" fmla="*/ 3888711 w 3894267"/>
              <a:gd name="connsiteY2" fmla="*/ 2220685 h 6858000"/>
              <a:gd name="connsiteX3" fmla="*/ 1959428 w 3894267"/>
              <a:gd name="connsiteY3" fmla="*/ 4416251 h 6858000"/>
              <a:gd name="connsiteX4" fmla="*/ 0 w 3894267"/>
              <a:gd name="connsiteY4" fmla="*/ 6858000 h 6858000"/>
              <a:gd name="connsiteX5" fmla="*/ 0 w 3894267"/>
              <a:gd name="connsiteY5" fmla="*/ 0 h 6858000"/>
              <a:gd name="connsiteX0" fmla="*/ 0 w 3888711"/>
              <a:gd name="connsiteY0" fmla="*/ 0 h 6858000"/>
              <a:gd name="connsiteX1" fmla="*/ 1316334 w 3888711"/>
              <a:gd name="connsiteY1" fmla="*/ 0 h 6858000"/>
              <a:gd name="connsiteX2" fmla="*/ 3888711 w 3888711"/>
              <a:gd name="connsiteY2" fmla="*/ 2220685 h 6858000"/>
              <a:gd name="connsiteX3" fmla="*/ 1959428 w 3888711"/>
              <a:gd name="connsiteY3" fmla="*/ 4416251 h 6858000"/>
              <a:gd name="connsiteX4" fmla="*/ 0 w 3888711"/>
              <a:gd name="connsiteY4" fmla="*/ 6858000 h 6858000"/>
              <a:gd name="connsiteX5" fmla="*/ 0 w 3888711"/>
              <a:gd name="connsiteY5" fmla="*/ 0 h 6858000"/>
              <a:gd name="connsiteX0" fmla="*/ 0 w 3868614"/>
              <a:gd name="connsiteY0" fmla="*/ 0 h 6858000"/>
              <a:gd name="connsiteX1" fmla="*/ 1316334 w 3868614"/>
              <a:gd name="connsiteY1" fmla="*/ 0 h 6858000"/>
              <a:gd name="connsiteX2" fmla="*/ 3868614 w 3868614"/>
              <a:gd name="connsiteY2" fmla="*/ 2190540 h 6858000"/>
              <a:gd name="connsiteX3" fmla="*/ 1959428 w 3868614"/>
              <a:gd name="connsiteY3" fmla="*/ 4416251 h 6858000"/>
              <a:gd name="connsiteX4" fmla="*/ 0 w 3868614"/>
              <a:gd name="connsiteY4" fmla="*/ 6858000 h 6858000"/>
              <a:gd name="connsiteX5" fmla="*/ 0 w 3868614"/>
              <a:gd name="connsiteY5" fmla="*/ 0 h 6858000"/>
              <a:gd name="connsiteX0" fmla="*/ 0 w 3868614"/>
              <a:gd name="connsiteY0" fmla="*/ 0 h 6858000"/>
              <a:gd name="connsiteX1" fmla="*/ 1316334 w 3868614"/>
              <a:gd name="connsiteY1" fmla="*/ 0 h 6858000"/>
              <a:gd name="connsiteX2" fmla="*/ 3868614 w 3868614"/>
              <a:gd name="connsiteY2" fmla="*/ 2190540 h 6858000"/>
              <a:gd name="connsiteX3" fmla="*/ 1959428 w 3868614"/>
              <a:gd name="connsiteY3" fmla="*/ 4416251 h 6858000"/>
              <a:gd name="connsiteX4" fmla="*/ 0 w 3868614"/>
              <a:gd name="connsiteY4" fmla="*/ 6858000 h 6858000"/>
              <a:gd name="connsiteX5" fmla="*/ 0 w 3868614"/>
              <a:gd name="connsiteY5" fmla="*/ 0 h 6858000"/>
              <a:gd name="connsiteX0" fmla="*/ 0 w 3868614"/>
              <a:gd name="connsiteY0" fmla="*/ 0 h 6858000"/>
              <a:gd name="connsiteX1" fmla="*/ 1316334 w 3868614"/>
              <a:gd name="connsiteY1" fmla="*/ 0 h 6858000"/>
              <a:gd name="connsiteX2" fmla="*/ 3868614 w 3868614"/>
              <a:gd name="connsiteY2" fmla="*/ 2190540 h 6858000"/>
              <a:gd name="connsiteX3" fmla="*/ 2019718 w 3868614"/>
              <a:gd name="connsiteY3" fmla="*/ 4466493 h 6858000"/>
              <a:gd name="connsiteX4" fmla="*/ 0 w 3868614"/>
              <a:gd name="connsiteY4" fmla="*/ 6858000 h 6858000"/>
              <a:gd name="connsiteX5" fmla="*/ 0 w 3868614"/>
              <a:gd name="connsiteY5" fmla="*/ 0 h 6858000"/>
              <a:gd name="connsiteX0" fmla="*/ 0 w 3868614"/>
              <a:gd name="connsiteY0" fmla="*/ 0 h 6858000"/>
              <a:gd name="connsiteX1" fmla="*/ 1316334 w 3868614"/>
              <a:gd name="connsiteY1" fmla="*/ 0 h 6858000"/>
              <a:gd name="connsiteX2" fmla="*/ 3868614 w 3868614"/>
              <a:gd name="connsiteY2" fmla="*/ 2190540 h 6858000"/>
              <a:gd name="connsiteX3" fmla="*/ 2019718 w 3868614"/>
              <a:gd name="connsiteY3" fmla="*/ 4466493 h 6858000"/>
              <a:gd name="connsiteX4" fmla="*/ 0 w 3868614"/>
              <a:gd name="connsiteY4" fmla="*/ 6858000 h 6858000"/>
              <a:gd name="connsiteX5" fmla="*/ 0 w 3868614"/>
              <a:gd name="connsiteY5" fmla="*/ 0 h 6858000"/>
              <a:gd name="connsiteX0" fmla="*/ 0 w 3868614"/>
              <a:gd name="connsiteY0" fmla="*/ 0 h 6858000"/>
              <a:gd name="connsiteX1" fmla="*/ 1316334 w 3868614"/>
              <a:gd name="connsiteY1" fmla="*/ 0 h 6858000"/>
              <a:gd name="connsiteX2" fmla="*/ 3868614 w 3868614"/>
              <a:gd name="connsiteY2" fmla="*/ 2190540 h 6858000"/>
              <a:gd name="connsiteX3" fmla="*/ 2019718 w 3868614"/>
              <a:gd name="connsiteY3" fmla="*/ 4466493 h 6858000"/>
              <a:gd name="connsiteX4" fmla="*/ 0 w 3868614"/>
              <a:gd name="connsiteY4" fmla="*/ 6858000 h 6858000"/>
              <a:gd name="connsiteX5" fmla="*/ 0 w 3868614"/>
              <a:gd name="connsiteY5" fmla="*/ 0 h 6858000"/>
              <a:gd name="connsiteX0" fmla="*/ 0 w 3868614"/>
              <a:gd name="connsiteY0" fmla="*/ 10049 h 6868049"/>
              <a:gd name="connsiteX1" fmla="*/ 1215851 w 3868614"/>
              <a:gd name="connsiteY1" fmla="*/ 0 h 6868049"/>
              <a:gd name="connsiteX2" fmla="*/ 3868614 w 3868614"/>
              <a:gd name="connsiteY2" fmla="*/ 2200589 h 6868049"/>
              <a:gd name="connsiteX3" fmla="*/ 2019718 w 3868614"/>
              <a:gd name="connsiteY3" fmla="*/ 4476542 h 6868049"/>
              <a:gd name="connsiteX4" fmla="*/ 0 w 3868614"/>
              <a:gd name="connsiteY4" fmla="*/ 6868049 h 6868049"/>
              <a:gd name="connsiteX5" fmla="*/ 0 w 3868614"/>
              <a:gd name="connsiteY5" fmla="*/ 10049 h 6868049"/>
              <a:gd name="connsiteX0" fmla="*/ 0 w 3868614"/>
              <a:gd name="connsiteY0" fmla="*/ 10049 h 6868049"/>
              <a:gd name="connsiteX1" fmla="*/ 1215851 w 3868614"/>
              <a:gd name="connsiteY1" fmla="*/ 0 h 6868049"/>
              <a:gd name="connsiteX2" fmla="*/ 3868614 w 3868614"/>
              <a:gd name="connsiteY2" fmla="*/ 2200589 h 6868049"/>
              <a:gd name="connsiteX3" fmla="*/ 2019718 w 3868614"/>
              <a:gd name="connsiteY3" fmla="*/ 4476542 h 6868049"/>
              <a:gd name="connsiteX4" fmla="*/ 0 w 3868614"/>
              <a:gd name="connsiteY4" fmla="*/ 6868049 h 6868049"/>
              <a:gd name="connsiteX5" fmla="*/ 0 w 3868614"/>
              <a:gd name="connsiteY5" fmla="*/ 10049 h 6868049"/>
              <a:gd name="connsiteX0" fmla="*/ 0 w 3868614"/>
              <a:gd name="connsiteY0" fmla="*/ 10049 h 6868049"/>
              <a:gd name="connsiteX1" fmla="*/ 1256044 w 3868614"/>
              <a:gd name="connsiteY1" fmla="*/ 0 h 6868049"/>
              <a:gd name="connsiteX2" fmla="*/ 3868614 w 3868614"/>
              <a:gd name="connsiteY2" fmla="*/ 2200589 h 6868049"/>
              <a:gd name="connsiteX3" fmla="*/ 2019718 w 3868614"/>
              <a:gd name="connsiteY3" fmla="*/ 4476542 h 6868049"/>
              <a:gd name="connsiteX4" fmla="*/ 0 w 3868614"/>
              <a:gd name="connsiteY4" fmla="*/ 6868049 h 6868049"/>
              <a:gd name="connsiteX5" fmla="*/ 0 w 3868614"/>
              <a:gd name="connsiteY5" fmla="*/ 10049 h 6868049"/>
              <a:gd name="connsiteX0" fmla="*/ 0 w 3858565"/>
              <a:gd name="connsiteY0" fmla="*/ 10049 h 6868049"/>
              <a:gd name="connsiteX1" fmla="*/ 1256044 w 3858565"/>
              <a:gd name="connsiteY1" fmla="*/ 0 h 6868049"/>
              <a:gd name="connsiteX2" fmla="*/ 3858565 w 3858565"/>
              <a:gd name="connsiteY2" fmla="*/ 2190541 h 6868049"/>
              <a:gd name="connsiteX3" fmla="*/ 2019718 w 3858565"/>
              <a:gd name="connsiteY3" fmla="*/ 4476542 h 6868049"/>
              <a:gd name="connsiteX4" fmla="*/ 0 w 3858565"/>
              <a:gd name="connsiteY4" fmla="*/ 6868049 h 6868049"/>
              <a:gd name="connsiteX5" fmla="*/ 0 w 3858565"/>
              <a:gd name="connsiteY5" fmla="*/ 10049 h 6868049"/>
              <a:gd name="connsiteX0" fmla="*/ 0 w 3868613"/>
              <a:gd name="connsiteY0" fmla="*/ 10049 h 6868049"/>
              <a:gd name="connsiteX1" fmla="*/ 1256044 w 3868613"/>
              <a:gd name="connsiteY1" fmla="*/ 0 h 6868049"/>
              <a:gd name="connsiteX2" fmla="*/ 3868613 w 3868613"/>
              <a:gd name="connsiteY2" fmla="*/ 2200589 h 6868049"/>
              <a:gd name="connsiteX3" fmla="*/ 2019718 w 3868613"/>
              <a:gd name="connsiteY3" fmla="*/ 4476542 h 6868049"/>
              <a:gd name="connsiteX4" fmla="*/ 0 w 3868613"/>
              <a:gd name="connsiteY4" fmla="*/ 6868049 h 6868049"/>
              <a:gd name="connsiteX5" fmla="*/ 0 w 3868613"/>
              <a:gd name="connsiteY5" fmla="*/ 10049 h 6868049"/>
              <a:gd name="connsiteX0" fmla="*/ 0 w 3878662"/>
              <a:gd name="connsiteY0" fmla="*/ 10049 h 6868049"/>
              <a:gd name="connsiteX1" fmla="*/ 1256044 w 3878662"/>
              <a:gd name="connsiteY1" fmla="*/ 0 h 6868049"/>
              <a:gd name="connsiteX2" fmla="*/ 3878662 w 3878662"/>
              <a:gd name="connsiteY2" fmla="*/ 2210638 h 6868049"/>
              <a:gd name="connsiteX3" fmla="*/ 2019718 w 3878662"/>
              <a:gd name="connsiteY3" fmla="*/ 4476542 h 6868049"/>
              <a:gd name="connsiteX4" fmla="*/ 0 w 3878662"/>
              <a:gd name="connsiteY4" fmla="*/ 6868049 h 6868049"/>
              <a:gd name="connsiteX5" fmla="*/ 0 w 3878662"/>
              <a:gd name="connsiteY5" fmla="*/ 10049 h 6868049"/>
              <a:gd name="connsiteX0" fmla="*/ 0 w 3878662"/>
              <a:gd name="connsiteY0" fmla="*/ 10049 h 6868049"/>
              <a:gd name="connsiteX1" fmla="*/ 1256044 w 3878662"/>
              <a:gd name="connsiteY1" fmla="*/ 0 h 6868049"/>
              <a:gd name="connsiteX2" fmla="*/ 3878662 w 3878662"/>
              <a:gd name="connsiteY2" fmla="*/ 2210638 h 6868049"/>
              <a:gd name="connsiteX3" fmla="*/ 1999621 w 3878662"/>
              <a:gd name="connsiteY3" fmla="*/ 4476542 h 6868049"/>
              <a:gd name="connsiteX4" fmla="*/ 0 w 3878662"/>
              <a:gd name="connsiteY4" fmla="*/ 6868049 h 6868049"/>
              <a:gd name="connsiteX5" fmla="*/ 0 w 3878662"/>
              <a:gd name="connsiteY5" fmla="*/ 10049 h 6868049"/>
              <a:gd name="connsiteX0" fmla="*/ 0 w 3878662"/>
              <a:gd name="connsiteY0" fmla="*/ 10049 h 6868049"/>
              <a:gd name="connsiteX1" fmla="*/ 1256044 w 3878662"/>
              <a:gd name="connsiteY1" fmla="*/ 0 h 6868049"/>
              <a:gd name="connsiteX2" fmla="*/ 3878662 w 3878662"/>
              <a:gd name="connsiteY2" fmla="*/ 2210638 h 6868049"/>
              <a:gd name="connsiteX3" fmla="*/ 1999621 w 3878662"/>
              <a:gd name="connsiteY3" fmla="*/ 4476542 h 6868049"/>
              <a:gd name="connsiteX4" fmla="*/ 0 w 3878662"/>
              <a:gd name="connsiteY4" fmla="*/ 6868049 h 6868049"/>
              <a:gd name="connsiteX5" fmla="*/ 0 w 3878662"/>
              <a:gd name="connsiteY5" fmla="*/ 10049 h 6868049"/>
              <a:gd name="connsiteX0" fmla="*/ 0 w 3878662"/>
              <a:gd name="connsiteY0" fmla="*/ 10049 h 6868049"/>
              <a:gd name="connsiteX1" fmla="*/ 1256044 w 3878662"/>
              <a:gd name="connsiteY1" fmla="*/ 0 h 6868049"/>
              <a:gd name="connsiteX2" fmla="*/ 3878662 w 3878662"/>
              <a:gd name="connsiteY2" fmla="*/ 2210638 h 6868049"/>
              <a:gd name="connsiteX3" fmla="*/ 1999621 w 3878662"/>
              <a:gd name="connsiteY3" fmla="*/ 4476542 h 6868049"/>
              <a:gd name="connsiteX4" fmla="*/ 0 w 3878662"/>
              <a:gd name="connsiteY4" fmla="*/ 6868049 h 6868049"/>
              <a:gd name="connsiteX5" fmla="*/ 0 w 3878662"/>
              <a:gd name="connsiteY5" fmla="*/ 10049 h 686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8662" h="6868049">
                <a:moveTo>
                  <a:pt x="0" y="10049"/>
                </a:moveTo>
                <a:lnTo>
                  <a:pt x="1256044" y="0"/>
                </a:lnTo>
                <a:lnTo>
                  <a:pt x="3878662" y="2210638"/>
                </a:lnTo>
                <a:cubicBezTo>
                  <a:pt x="3392992" y="2826100"/>
                  <a:pt x="2624293" y="3712031"/>
                  <a:pt x="1999621" y="4476542"/>
                </a:cubicBezTo>
                <a:cubicBezTo>
                  <a:pt x="1296236" y="5340699"/>
                  <a:pt x="653143" y="6054133"/>
                  <a:pt x="0" y="6868049"/>
                </a:cubicBezTo>
                <a:lnTo>
                  <a:pt x="0" y="10049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5960535" y="6067032"/>
            <a:ext cx="5698136" cy="597913"/>
          </a:xfrm>
          <a:prstGeom prst="rect">
            <a:avLst/>
          </a:prstGeom>
        </p:spPr>
        <p:txBody>
          <a:bodyPr/>
          <a:lstStyle>
            <a:lvl1pPr algn="r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</p:spTree>
    <p:extLst>
      <p:ext uri="{BB962C8B-B14F-4D97-AF65-F5344CB8AC3E}">
        <p14:creationId xmlns:p14="http://schemas.microsoft.com/office/powerpoint/2010/main" val="4012419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464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680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/>
          <p:cNvSpPr>
            <a:spLocks noGrp="1"/>
          </p:cNvSpPr>
          <p:nvPr>
            <p:ph type="title"/>
          </p:nvPr>
        </p:nvSpPr>
        <p:spPr>
          <a:xfrm>
            <a:off x="2086921" y="741829"/>
            <a:ext cx="8769147" cy="522768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C000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</p:spTree>
    <p:extLst>
      <p:ext uri="{BB962C8B-B14F-4D97-AF65-F5344CB8AC3E}">
        <p14:creationId xmlns:p14="http://schemas.microsoft.com/office/powerpoint/2010/main" val="3979345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78CA7F-90F0-4003-AD1D-B72A4A38A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658EC-517E-4056-9AC3-A2B066266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4887D-E44D-4DA0-9AE8-43C28E5E1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6F018-4277-4818-8864-493F5C07A13B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19447-68FC-4F79-BE5B-762B513AD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Transforming Total Rewards - Vassiliki Marinou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9DD06-EE3C-4DBA-9F62-847426EAE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0B9D1-62B1-44DD-9EF8-BAAF3CB33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930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7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669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31.svg"/><Relationship Id="rId26" Type="http://schemas.openxmlformats.org/officeDocument/2006/relationships/image" Target="../media/image39.sv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34" Type="http://schemas.openxmlformats.org/officeDocument/2006/relationships/image" Target="../media/image47.sv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svg"/><Relationship Id="rId20" Type="http://schemas.openxmlformats.org/officeDocument/2006/relationships/image" Target="../media/image33.sv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24" Type="http://schemas.openxmlformats.org/officeDocument/2006/relationships/image" Target="../media/image37.svg"/><Relationship Id="rId32" Type="http://schemas.openxmlformats.org/officeDocument/2006/relationships/image" Target="../media/image45.sv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svg"/><Relationship Id="rId10" Type="http://schemas.openxmlformats.org/officeDocument/2006/relationships/image" Target="../media/image23.sv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Relationship Id="rId22" Type="http://schemas.openxmlformats.org/officeDocument/2006/relationships/image" Target="../media/image35.svg"/><Relationship Id="rId27" Type="http://schemas.openxmlformats.org/officeDocument/2006/relationships/image" Target="../media/image40.png"/><Relationship Id="rId30" Type="http://schemas.openxmlformats.org/officeDocument/2006/relationships/image" Target="../media/image43.svg"/><Relationship Id="rId35" Type="http://schemas.openxmlformats.org/officeDocument/2006/relationships/image" Target="../media/image48.jpg"/><Relationship Id="rId8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231D0-663F-47DB-B829-EB0E73ACA0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4" t="9091" r="37826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9A0E6-888B-4E80-A286-86C182BFF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4452239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Transforming Total Rewards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29AD3C-1640-4B8A-A0E8-B92D2026D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Speaker: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Mrs.Vassiliki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Marinou</a:t>
            </a:r>
          </a:p>
          <a:p>
            <a:pPr algn="l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Group Compensation &amp; Benefits Manager</a:t>
            </a:r>
          </a:p>
          <a:p>
            <a:pPr algn="l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Alumil Group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l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BBD5AA-7A63-4868-9D28-733985E6A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84" y="5842288"/>
            <a:ext cx="955100" cy="238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097A52-0040-4468-99E2-CB429D9F1485}"/>
              </a:ext>
            </a:extLst>
          </p:cNvPr>
          <p:cNvSpPr txBox="1"/>
          <p:nvPr/>
        </p:nvSpPr>
        <p:spPr>
          <a:xfrm>
            <a:off x="1523184" y="5842288"/>
            <a:ext cx="20003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1593361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F00053-9B94-4E51-8234-3E225E92C8A4}"/>
              </a:ext>
            </a:extLst>
          </p:cNvPr>
          <p:cNvSpPr txBox="1">
            <a:spLocks/>
          </p:cNvSpPr>
          <p:nvPr/>
        </p:nvSpPr>
        <p:spPr>
          <a:xfrm>
            <a:off x="194530" y="2925602"/>
            <a:ext cx="9231410" cy="3542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why?</a:t>
            </a:r>
            <a:br>
              <a:rPr lang="en-US" sz="9600" b="1" dirty="0">
                <a:latin typeface="Century Gothic" panose="020B0502020202020204" pitchFamily="34" charset="0"/>
              </a:rPr>
            </a:br>
            <a:r>
              <a:rPr lang="en-US" sz="9600" b="1" dirty="0" err="1">
                <a:latin typeface="Century Gothic" panose="020B0502020202020204" pitchFamily="34" charset="0"/>
              </a:rPr>
              <a:t>re:define</a:t>
            </a:r>
            <a:r>
              <a:rPr lang="en-US" sz="96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FC87E-4B90-4D62-BE06-2C465D087DE9}"/>
              </a:ext>
            </a:extLst>
          </p:cNvPr>
          <p:cNvSpPr txBox="1"/>
          <p:nvPr/>
        </p:nvSpPr>
        <p:spPr>
          <a:xfrm>
            <a:off x="2588530" y="318053"/>
            <a:ext cx="2330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CC00"/>
                </a:solidFill>
              </a:rPr>
              <a:t>61%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F3F6B6-9724-4999-AC10-0D9086B3BE7B}"/>
              </a:ext>
            </a:extLst>
          </p:cNvPr>
          <p:cNvSpPr txBox="1"/>
          <p:nvPr/>
        </p:nvSpPr>
        <p:spPr>
          <a:xfrm>
            <a:off x="4691721" y="539905"/>
            <a:ext cx="62782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of employees are considering a job hunt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                                      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                                       Source: Achievers 2023 Engagement and Retention Report</a:t>
            </a:r>
            <a:endParaRPr lang="en-US" sz="1200" dirty="0"/>
          </a:p>
          <a:p>
            <a:r>
              <a:rPr lang="en-US" sz="2400" dirty="0">
                <a:latin typeface="Century Gothic" panose="020B0502020202020204" pitchFamily="34" charset="0"/>
              </a:rPr>
              <a:t> 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BB924E-3731-4373-9400-E21FBDA04CA9}"/>
              </a:ext>
            </a:extLst>
          </p:cNvPr>
          <p:cNvSpPr txBox="1"/>
          <p:nvPr/>
        </p:nvSpPr>
        <p:spPr>
          <a:xfrm>
            <a:off x="4143274" y="1638782"/>
            <a:ext cx="32924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#1</a:t>
            </a:r>
            <a:endParaRPr lang="en-US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8B2F73-6E30-478F-95E2-0AC39A5ECB23}"/>
              </a:ext>
            </a:extLst>
          </p:cNvPr>
          <p:cNvSpPr txBox="1"/>
          <p:nvPr/>
        </p:nvSpPr>
        <p:spPr>
          <a:xfrm>
            <a:off x="5665756" y="1817816"/>
            <a:ext cx="570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Career Progression &amp; Work Flexibility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BDCB54-2DCC-45F2-96FC-7222718E3CFC}"/>
              </a:ext>
            </a:extLst>
          </p:cNvPr>
          <p:cNvSpPr txBox="1"/>
          <p:nvPr/>
        </p:nvSpPr>
        <p:spPr>
          <a:xfrm>
            <a:off x="4143274" y="2470346"/>
            <a:ext cx="18664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#2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B6402D-498E-4712-A721-D919A487E652}"/>
              </a:ext>
            </a:extLst>
          </p:cNvPr>
          <p:cNvSpPr txBox="1"/>
          <p:nvPr/>
        </p:nvSpPr>
        <p:spPr>
          <a:xfrm>
            <a:off x="7285073" y="2685012"/>
            <a:ext cx="5138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Compensation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5CC3ED-11F2-46DD-B008-F5F46CB7F124}"/>
              </a:ext>
            </a:extLst>
          </p:cNvPr>
          <p:cNvSpPr txBox="1"/>
          <p:nvPr/>
        </p:nvSpPr>
        <p:spPr>
          <a:xfrm>
            <a:off x="4143274" y="3326279"/>
            <a:ext cx="11925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#3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E795CC-3EF7-4E06-AEC6-F83084784686}"/>
              </a:ext>
            </a:extLst>
          </p:cNvPr>
          <p:cNvSpPr txBox="1"/>
          <p:nvPr/>
        </p:nvSpPr>
        <p:spPr>
          <a:xfrm>
            <a:off x="6493452" y="3541905"/>
            <a:ext cx="4047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Don’t feel valued at work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87C4AD-9B10-4608-9488-053FD97EF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05651" y="6467647"/>
            <a:ext cx="4114800" cy="365125"/>
          </a:xfrm>
        </p:spPr>
        <p:txBody>
          <a:bodyPr/>
          <a:lstStyle/>
          <a:p>
            <a:r>
              <a:rPr lang="en-US" dirty="0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331620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242226-7736-4663-95D3-1068E1471CC0}"/>
              </a:ext>
            </a:extLst>
          </p:cNvPr>
          <p:cNvSpPr txBox="1"/>
          <p:nvPr/>
        </p:nvSpPr>
        <p:spPr>
          <a:xfrm>
            <a:off x="1821942" y="400945"/>
            <a:ext cx="79255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u="sng" kern="1200" dirty="0">
                <a:solidFill>
                  <a:srgbClr val="FFC000"/>
                </a:solidFill>
                <a:latin typeface="Century Gothic" panose="020B0502020202020204" pitchFamily="34" charset="0"/>
              </a:rPr>
              <a:t>Total Rewards </a:t>
            </a:r>
            <a:r>
              <a:rPr lang="en-US" sz="4000" kern="1200" dirty="0">
                <a:solidFill>
                  <a:srgbClr val="FFC000"/>
                </a:solidFill>
                <a:latin typeface="Century Gothic" panose="020B0502020202020204" pitchFamily="34" charset="0"/>
              </a:rPr>
              <a:t>are a key enablers for attracting, motivating, retaining and engaging Talent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8F302F-6DD1-4507-9013-D4C17B8B2655}"/>
              </a:ext>
            </a:extLst>
          </p:cNvPr>
          <p:cNvSpPr txBox="1"/>
          <p:nvPr/>
        </p:nvSpPr>
        <p:spPr>
          <a:xfrm>
            <a:off x="2529045" y="3225814"/>
            <a:ext cx="72184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56% </a:t>
            </a:r>
            <a:r>
              <a:rPr lang="en-US" sz="2400" dirty="0">
                <a:latin typeface="Century Gothic" panose="020B0502020202020204" pitchFamily="34" charset="0"/>
              </a:rPr>
              <a:t>of </a:t>
            </a:r>
            <a:r>
              <a:rPr lang="en-US" sz="2400" dirty="0" err="1">
                <a:latin typeface="Century Gothic" panose="020B0502020202020204" pitchFamily="34" charset="0"/>
              </a:rPr>
              <a:t>organisations</a:t>
            </a:r>
            <a:r>
              <a:rPr lang="en-US" sz="2400" dirty="0">
                <a:latin typeface="Century Gothic" panose="020B0502020202020204" pitchFamily="34" charset="0"/>
              </a:rPr>
              <a:t> are raising salaries to </a:t>
            </a:r>
            <a:r>
              <a:rPr lang="en-US" sz="2400" b="1" dirty="0">
                <a:latin typeface="Century Gothic" panose="020B0502020202020204" pitchFamily="34" charset="0"/>
              </a:rPr>
              <a:t>attract</a:t>
            </a:r>
            <a:r>
              <a:rPr lang="en-US" sz="2400" dirty="0">
                <a:latin typeface="Century Gothic" panose="020B0502020202020204" pitchFamily="34" charset="0"/>
              </a:rPr>
              <a:t> and </a:t>
            </a:r>
            <a:r>
              <a:rPr lang="en-US" sz="2400" b="1" dirty="0">
                <a:latin typeface="Century Gothic" panose="020B0502020202020204" pitchFamily="34" charset="0"/>
              </a:rPr>
              <a:t>retain Talent</a:t>
            </a:r>
          </a:p>
          <a:p>
            <a:endParaRPr lang="en-US" sz="2400" b="1" dirty="0"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72% </a:t>
            </a:r>
            <a:r>
              <a:rPr lang="en-US" sz="2400" dirty="0">
                <a:latin typeface="Century Gothic" panose="020B0502020202020204" pitchFamily="34" charset="0"/>
              </a:rPr>
              <a:t>of </a:t>
            </a:r>
            <a:r>
              <a:rPr lang="en-US" sz="2400" dirty="0" err="1">
                <a:latin typeface="Century Gothic" panose="020B0502020202020204" pitchFamily="34" charset="0"/>
              </a:rPr>
              <a:t>organisations</a:t>
            </a:r>
            <a:r>
              <a:rPr lang="en-US" sz="2400" dirty="0">
                <a:latin typeface="Century Gothic" panose="020B0502020202020204" pitchFamily="34" charset="0"/>
              </a:rPr>
              <a:t> are introducing </a:t>
            </a:r>
            <a:r>
              <a:rPr lang="en-US" sz="2400" b="1" dirty="0">
                <a:latin typeface="Century Gothic" panose="020B0502020202020204" pitchFamily="34" charset="0"/>
              </a:rPr>
              <a:t>remote</a:t>
            </a:r>
            <a:r>
              <a:rPr lang="en-US" sz="2400" dirty="0">
                <a:latin typeface="Century Gothic" panose="020B0502020202020204" pitchFamily="34" charset="0"/>
              </a:rPr>
              <a:t> working or </a:t>
            </a:r>
            <a:r>
              <a:rPr lang="en-US" sz="2400" b="1" dirty="0">
                <a:latin typeface="Century Gothic" panose="020B0502020202020204" pitchFamily="34" charset="0"/>
              </a:rPr>
              <a:t>flexible</a:t>
            </a:r>
            <a:r>
              <a:rPr lang="en-US" sz="2400" dirty="0">
                <a:latin typeface="Century Gothic" panose="020B0502020202020204" pitchFamily="34" charset="0"/>
              </a:rPr>
              <a:t> work location  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5" name="Graphic 4" descr="Aspiration with solid fill">
            <a:extLst>
              <a:ext uri="{FF2B5EF4-FFF2-40B4-BE49-F238E27FC236}">
                <a16:creationId xmlns:a16="http://schemas.microsoft.com/office/drawing/2014/main" id="{5E38B6AC-06B9-47EF-AF5F-3371D1068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1097" y="1204989"/>
            <a:ext cx="1517220" cy="1517220"/>
          </a:xfrm>
          <a:prstGeom prst="rect">
            <a:avLst/>
          </a:prstGeom>
        </p:spPr>
      </p:pic>
      <p:pic>
        <p:nvPicPr>
          <p:cNvPr id="6" name="Graphic 5" descr="Connections with solid fill">
            <a:extLst>
              <a:ext uri="{FF2B5EF4-FFF2-40B4-BE49-F238E27FC236}">
                <a16:creationId xmlns:a16="http://schemas.microsoft.com/office/drawing/2014/main" id="{753A9A26-BA8C-41B4-9600-3E558CCE3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522" y="4682553"/>
            <a:ext cx="1400195" cy="1400195"/>
          </a:xfrm>
          <a:prstGeom prst="rect">
            <a:avLst/>
          </a:prstGeom>
        </p:spPr>
      </p:pic>
      <p:pic>
        <p:nvPicPr>
          <p:cNvPr id="7" name="Graphic 6" descr="Earth globe: Africa and Europe with solid fill">
            <a:extLst>
              <a:ext uri="{FF2B5EF4-FFF2-40B4-BE49-F238E27FC236}">
                <a16:creationId xmlns:a16="http://schemas.microsoft.com/office/drawing/2014/main" id="{E7886634-C13E-43DA-A161-0047869B7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86008" y="5239711"/>
            <a:ext cx="1686074" cy="1686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4DCB8D-9037-44B2-8277-93C6DB19A7C3}"/>
              </a:ext>
            </a:extLst>
          </p:cNvPr>
          <p:cNvSpPr txBox="1"/>
          <p:nvPr/>
        </p:nvSpPr>
        <p:spPr>
          <a:xfrm>
            <a:off x="7843284" y="5121040"/>
            <a:ext cx="4348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Source: PayScale 2023 Compensation Best Practice Report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F47D63-4FCF-4BB5-BAEB-726D4D4BE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57055"/>
            <a:ext cx="4114800" cy="365125"/>
          </a:xfrm>
        </p:spPr>
        <p:txBody>
          <a:bodyPr/>
          <a:lstStyle/>
          <a:p>
            <a:r>
              <a:rPr lang="en-US" dirty="0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441016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23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61" name="Freeform: Shape 25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 descr="A circular diagram of a company's employee experience&#10;&#10;Description automatically generated">
            <a:extLst>
              <a:ext uri="{FF2B5EF4-FFF2-40B4-BE49-F238E27FC236}">
                <a16:creationId xmlns:a16="http://schemas.microsoft.com/office/drawing/2014/main" id="{F1EF0683-16EA-4CFE-99D9-701A1D36B7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" r="-3" b="11041"/>
          <a:stretch/>
        </p:blipFill>
        <p:spPr>
          <a:xfrm>
            <a:off x="2659414" y="339746"/>
            <a:ext cx="7203799" cy="6030364"/>
          </a:xfrm>
          <a:custGeom>
            <a:avLst/>
            <a:gdLst/>
            <a:ahLst/>
            <a:cxnLst/>
            <a:rect l="l" t="t" r="r" b="b"/>
            <a:pathLst>
              <a:path w="7203799" h="6030364">
                <a:moveTo>
                  <a:pt x="4122552" y="0"/>
                </a:moveTo>
                <a:cubicBezTo>
                  <a:pt x="4596210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8" y="5695047"/>
                  <a:pt x="4206802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2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5"/>
                  <a:pt x="337003" y="1997729"/>
                </a:cubicBezTo>
                <a:cubicBezTo>
                  <a:pt x="555745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8" y="87171"/>
                  <a:pt x="3620296" y="0"/>
                  <a:pt x="4122552" y="0"/>
                </a:cubicBezTo>
                <a:close/>
              </a:path>
            </a:pathLst>
          </a:cu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10B9A-89E2-48A5-8FAE-38AB576FB888}"/>
              </a:ext>
            </a:extLst>
          </p:cNvPr>
          <p:cNvSpPr txBox="1"/>
          <p:nvPr/>
        </p:nvSpPr>
        <p:spPr>
          <a:xfrm>
            <a:off x="235131" y="161135"/>
            <a:ext cx="58608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Century Gothic" panose="020B0502020202020204" pitchFamily="34" charset="0"/>
              </a:rPr>
              <a:t>The 8 pillars of </a:t>
            </a:r>
            <a:r>
              <a:rPr lang="en-US" sz="3400" b="1" dirty="0">
                <a:latin typeface="Century Gothic" panose="020B0502020202020204" pitchFamily="34" charset="0"/>
              </a:rPr>
              <a:t>People Experience: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091B10-0674-4785-B80D-E331A08E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2295" y="6384385"/>
            <a:ext cx="4114800" cy="365125"/>
          </a:xfrm>
        </p:spPr>
        <p:txBody>
          <a:bodyPr/>
          <a:lstStyle/>
          <a:p>
            <a:r>
              <a:rPr lang="en-US" dirty="0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222104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Flowers with gardening tools">
            <a:extLst>
              <a:ext uri="{FF2B5EF4-FFF2-40B4-BE49-F238E27FC236}">
                <a16:creationId xmlns:a16="http://schemas.microsoft.com/office/drawing/2014/main" id="{D309FB4A-5029-45CE-AF8B-4F5C60F09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33645" y="1743276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A6AC2B9-48E8-4BDE-9FE3-5A933F776A2A}"/>
              </a:ext>
            </a:extLst>
          </p:cNvPr>
          <p:cNvSpPr txBox="1">
            <a:spLocks/>
          </p:cNvSpPr>
          <p:nvPr/>
        </p:nvSpPr>
        <p:spPr>
          <a:xfrm>
            <a:off x="2898613" y="349536"/>
            <a:ext cx="7741516" cy="11285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dirty="0">
                <a:latin typeface="Century Gothic" panose="020B0502020202020204" pitchFamily="34" charset="0"/>
              </a:rPr>
              <a:t>A changing landscape: </a:t>
            </a:r>
            <a:r>
              <a:rPr lang="en-US" dirty="0">
                <a:solidFill>
                  <a:srgbClr val="FFC000"/>
                </a:solidFill>
                <a:latin typeface="Century Gothic" panose="020B0502020202020204" pitchFamily="34" charset="0"/>
              </a:rPr>
              <a:t>New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FFC000"/>
                </a:solidFill>
                <a:latin typeface="Century Gothic" panose="020B0502020202020204" pitchFamily="34" charset="0"/>
              </a:rPr>
              <a:t>demands &amp; principles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F76AB-F7F3-4705-9D7F-454EE2AB1BFB}"/>
              </a:ext>
            </a:extLst>
          </p:cNvPr>
          <p:cNvSpPr txBox="1"/>
          <p:nvPr/>
        </p:nvSpPr>
        <p:spPr>
          <a:xfrm>
            <a:off x="3752359" y="1826105"/>
            <a:ext cx="4272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Interactive, Inclusive, Flexible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DFCAF6-DC50-4883-B964-97F3442A3DD0}"/>
              </a:ext>
            </a:extLst>
          </p:cNvPr>
          <p:cNvSpPr txBox="1"/>
          <p:nvPr/>
        </p:nvSpPr>
        <p:spPr>
          <a:xfrm>
            <a:off x="3752359" y="2323880"/>
            <a:ext cx="6034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entury Gothic" panose="020B0502020202020204" pitchFamily="34" charset="0"/>
              </a:rPr>
              <a:t>Personalised</a:t>
            </a:r>
            <a:r>
              <a:rPr lang="en-US" sz="2000" dirty="0">
                <a:latin typeface="Century Gothic" panose="020B0502020202020204" pitchFamily="34" charset="0"/>
              </a:rPr>
              <a:t> and relevant to people’s needs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024534-48A9-4AE0-B519-002BDA78E4B6}"/>
              </a:ext>
            </a:extLst>
          </p:cNvPr>
          <p:cNvSpPr txBox="1"/>
          <p:nvPr/>
        </p:nvSpPr>
        <p:spPr>
          <a:xfrm>
            <a:off x="3760641" y="2785505"/>
            <a:ext cx="5566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Simple, Transparent, Understandable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515473-B7CC-45CB-9C64-75055BCC6D16}"/>
              </a:ext>
            </a:extLst>
          </p:cNvPr>
          <p:cNvSpPr txBox="1"/>
          <p:nvPr/>
        </p:nvSpPr>
        <p:spPr>
          <a:xfrm>
            <a:off x="3760641" y="3232766"/>
            <a:ext cx="1955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Sustainable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A951AF-BBC2-451E-9D9C-F393D574DE41}"/>
              </a:ext>
            </a:extLst>
          </p:cNvPr>
          <p:cNvSpPr txBox="1"/>
          <p:nvPr/>
        </p:nvSpPr>
        <p:spPr>
          <a:xfrm>
            <a:off x="3779569" y="4186085"/>
            <a:ext cx="8137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Focused on talent investment, skills, potential and meaningful career progression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0E447-D2EC-497F-9458-B690A8905D3B}"/>
              </a:ext>
            </a:extLst>
          </p:cNvPr>
          <p:cNvSpPr txBox="1"/>
          <p:nvPr/>
        </p:nvSpPr>
        <p:spPr>
          <a:xfrm>
            <a:off x="3764690" y="3655106"/>
            <a:ext cx="7955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Foster a culture of continuous feedback, coaching, and recognition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CCD91-A6C0-447B-B312-5E9900932A33}"/>
              </a:ext>
            </a:extLst>
          </p:cNvPr>
          <p:cNvSpPr txBox="1"/>
          <p:nvPr/>
        </p:nvSpPr>
        <p:spPr>
          <a:xfrm>
            <a:off x="2433351" y="5546985"/>
            <a:ext cx="5941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Non-hierarchy-based benefits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F1CE83-8B66-40B2-9B00-8C89404B9CEF}"/>
              </a:ext>
            </a:extLst>
          </p:cNvPr>
          <p:cNvSpPr txBox="1"/>
          <p:nvPr/>
        </p:nvSpPr>
        <p:spPr>
          <a:xfrm>
            <a:off x="3643284" y="4858139"/>
            <a:ext cx="8467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Moving from rigid grading systems to more flexible career streams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46F5C9-2A54-44D0-A30A-9779B47CD88A}"/>
              </a:ext>
            </a:extLst>
          </p:cNvPr>
          <p:cNvSpPr txBox="1"/>
          <p:nvPr/>
        </p:nvSpPr>
        <p:spPr>
          <a:xfrm rot="2144477">
            <a:off x="10285708" y="2090195"/>
            <a:ext cx="1693645" cy="861774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Century Gothic" panose="020B0502020202020204" pitchFamily="34" charset="0"/>
              </a:rPr>
              <a:t>Re</a:t>
            </a:r>
            <a:r>
              <a:rPr lang="en-US" sz="1600" dirty="0">
                <a:solidFill>
                  <a:srgbClr val="FFC000"/>
                </a:solidFill>
                <a:latin typeface="Century Gothic" panose="020B0502020202020204" pitchFamily="34" charset="0"/>
              </a:rPr>
              <a:t>questing Feedback from people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28DA41-32BE-46F6-94E3-3ED3107FF017}"/>
              </a:ext>
            </a:extLst>
          </p:cNvPr>
          <p:cNvSpPr txBox="1"/>
          <p:nvPr/>
        </p:nvSpPr>
        <p:spPr>
          <a:xfrm rot="19938877">
            <a:off x="315454" y="1564693"/>
            <a:ext cx="1889468" cy="338554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  <a:latin typeface="Century Gothic" panose="020B0502020202020204" pitchFamily="34" charset="0"/>
              </a:rPr>
              <a:t>Offering Choice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791365-B505-49EA-BEA2-391140D727A3}"/>
              </a:ext>
            </a:extLst>
          </p:cNvPr>
          <p:cNvSpPr txBox="1"/>
          <p:nvPr/>
        </p:nvSpPr>
        <p:spPr>
          <a:xfrm>
            <a:off x="1423371" y="5947095"/>
            <a:ext cx="1878081" cy="584775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  <a:latin typeface="Century Gothic" panose="020B0502020202020204" pitchFamily="34" charset="0"/>
              </a:rPr>
              <a:t>Continuous communication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019AF4-D143-4F6E-8077-7E801067B4FE}"/>
              </a:ext>
            </a:extLst>
          </p:cNvPr>
          <p:cNvSpPr txBox="1"/>
          <p:nvPr/>
        </p:nvSpPr>
        <p:spPr>
          <a:xfrm>
            <a:off x="3752359" y="5969325"/>
            <a:ext cx="8106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Giving people what they value, pay the person not the role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537A9C-0FBC-448D-BD91-E38C8C778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36103" y="6411950"/>
            <a:ext cx="4114800" cy="365125"/>
          </a:xfrm>
        </p:spPr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72248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A pair of scissors with two buttons">
            <a:extLst>
              <a:ext uri="{FF2B5EF4-FFF2-40B4-BE49-F238E27FC236}">
                <a16:creationId xmlns:a16="http://schemas.microsoft.com/office/drawing/2014/main" id="{EE1BE306-28BB-49EB-8161-5D1A867BC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270038" y="-1121668"/>
            <a:ext cx="4056288" cy="40562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C37C93B-ACFF-4395-90DD-C1B79F957F06}"/>
              </a:ext>
            </a:extLst>
          </p:cNvPr>
          <p:cNvSpPr txBox="1">
            <a:spLocks/>
          </p:cNvSpPr>
          <p:nvPr/>
        </p:nvSpPr>
        <p:spPr>
          <a:xfrm>
            <a:off x="2249395" y="318661"/>
            <a:ext cx="8769147" cy="5227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Century Gothic" panose="020B0502020202020204" pitchFamily="34" charset="0"/>
              </a:rPr>
              <a:t>The shift of Total Rewards</a:t>
            </a:r>
            <a:br>
              <a:rPr lang="en-US" sz="4800" dirty="0">
                <a:latin typeface="Century Gothic" panose="020B0502020202020204" pitchFamily="34" charset="0"/>
              </a:rPr>
            </a:br>
            <a:r>
              <a:rPr lang="en-US" sz="4800" dirty="0">
                <a:latin typeface="Century Gothic" panose="020B0502020202020204" pitchFamily="34" charset="0"/>
              </a:rPr>
              <a:t> </a:t>
            </a:r>
            <a:endParaRPr lang="en-US" sz="4800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62CE2D-B9C4-49F6-AF56-6F5161B554B2}"/>
              </a:ext>
            </a:extLst>
          </p:cNvPr>
          <p:cNvSpPr txBox="1"/>
          <p:nvPr/>
        </p:nvSpPr>
        <p:spPr>
          <a:xfrm>
            <a:off x="1019263" y="1829240"/>
            <a:ext cx="27835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Sustainability &amp; DEIB “nice to have” initiative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F8A298-DCFC-415B-84B8-7B003E369A69}"/>
              </a:ext>
            </a:extLst>
          </p:cNvPr>
          <p:cNvCxnSpPr/>
          <p:nvPr/>
        </p:nvCxnSpPr>
        <p:spPr>
          <a:xfrm>
            <a:off x="3995573" y="2199550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CC41A23-3DB7-428C-9166-014A2321547E}"/>
              </a:ext>
            </a:extLst>
          </p:cNvPr>
          <p:cNvSpPr txBox="1"/>
          <p:nvPr/>
        </p:nvSpPr>
        <p:spPr>
          <a:xfrm>
            <a:off x="5370989" y="1921755"/>
            <a:ext cx="66364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Sustainability &amp; DEIB as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key enablers </a:t>
            </a:r>
            <a:r>
              <a:rPr lang="en-US" sz="2000" dirty="0">
                <a:latin typeface="Century Gothic" panose="020B0502020202020204" pitchFamily="34" charset="0"/>
              </a:rPr>
              <a:t>for attracting and retaining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1CA45C-878C-4BCF-AA04-CC3E7709353E}"/>
              </a:ext>
            </a:extLst>
          </p:cNvPr>
          <p:cNvSpPr txBox="1"/>
          <p:nvPr/>
        </p:nvSpPr>
        <p:spPr>
          <a:xfrm>
            <a:off x="880770" y="3163708"/>
            <a:ext cx="31524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Irregular, reactive and not holistic wellbeing initiatives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24DF1F-2577-4EF2-8CE0-1D17AAD8848C}"/>
              </a:ext>
            </a:extLst>
          </p:cNvPr>
          <p:cNvCxnSpPr/>
          <p:nvPr/>
        </p:nvCxnSpPr>
        <p:spPr>
          <a:xfrm>
            <a:off x="4016315" y="3586501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F2C7918-9C7D-4228-97B6-CD85627BDDA6}"/>
              </a:ext>
            </a:extLst>
          </p:cNvPr>
          <p:cNvSpPr txBox="1"/>
          <p:nvPr/>
        </p:nvSpPr>
        <p:spPr>
          <a:xfrm>
            <a:off x="834782" y="4634495"/>
            <a:ext cx="3152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Digitalization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9F72C23-2F93-449D-8F35-3AF24AE08136}"/>
              </a:ext>
            </a:extLst>
          </p:cNvPr>
          <p:cNvSpPr txBox="1"/>
          <p:nvPr/>
        </p:nvSpPr>
        <p:spPr>
          <a:xfrm>
            <a:off x="5495526" y="3232558"/>
            <a:ext cx="6033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Proactive, regular </a:t>
            </a:r>
            <a:r>
              <a:rPr lang="en-US" sz="2000" dirty="0">
                <a:latin typeface="Century Gothic" panose="020B0502020202020204" pitchFamily="34" charset="0"/>
              </a:rPr>
              <a:t>and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holistic</a:t>
            </a:r>
            <a:r>
              <a:rPr lang="en-US" sz="2000" dirty="0">
                <a:latin typeface="Century Gothic" panose="020B0502020202020204" pitchFamily="34" charset="0"/>
              </a:rPr>
              <a:t> wellbeing initiatives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7445B1C-179E-4DED-924F-71E8918B0628}"/>
              </a:ext>
            </a:extLst>
          </p:cNvPr>
          <p:cNvCxnSpPr/>
          <p:nvPr/>
        </p:nvCxnSpPr>
        <p:spPr>
          <a:xfrm>
            <a:off x="4078620" y="4834550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47F94FA-E080-4182-8A5A-7A8CE8C616EE}"/>
              </a:ext>
            </a:extLst>
          </p:cNvPr>
          <p:cNvSpPr txBox="1"/>
          <p:nvPr/>
        </p:nvSpPr>
        <p:spPr>
          <a:xfrm>
            <a:off x="6339225" y="4480607"/>
            <a:ext cx="434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Embracing</a:t>
            </a:r>
            <a:r>
              <a:rPr lang="en-US" sz="2000" dirty="0">
                <a:latin typeface="Century Gothic" panose="020B0502020202020204" pitchFamily="34" charset="0"/>
              </a:rPr>
              <a:t> AI &amp; Automation to take data-driven decisions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01A035-5B15-45AA-B3AC-374A40E0F780}"/>
              </a:ext>
            </a:extLst>
          </p:cNvPr>
          <p:cNvSpPr txBox="1"/>
          <p:nvPr/>
        </p:nvSpPr>
        <p:spPr>
          <a:xfrm>
            <a:off x="347939" y="5442026"/>
            <a:ext cx="4420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Rewards applied </a:t>
            </a: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“one size fits all”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A01084-0EC8-451F-9A98-8F37DFEF6968}"/>
              </a:ext>
            </a:extLst>
          </p:cNvPr>
          <p:cNvCxnSpPr/>
          <p:nvPr/>
        </p:nvCxnSpPr>
        <p:spPr>
          <a:xfrm>
            <a:off x="4133880" y="5796982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7650194-0DCE-4FB9-ACD6-1BB6AEE16CC4}"/>
              </a:ext>
            </a:extLst>
          </p:cNvPr>
          <p:cNvSpPr txBox="1"/>
          <p:nvPr/>
        </p:nvSpPr>
        <p:spPr>
          <a:xfrm>
            <a:off x="5068435" y="5536384"/>
            <a:ext cx="70534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Rewards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personalized</a:t>
            </a:r>
            <a:r>
              <a:rPr lang="en-US" sz="2000" dirty="0">
                <a:latin typeface="Century Gothic" panose="020B0502020202020204" pitchFamily="34" charset="0"/>
              </a:rPr>
              <a:t> and aligned to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co-worker’s preferences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CEFC20-1FD0-4DCC-AC0E-80C7C328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19308"/>
            <a:ext cx="4114800" cy="365125"/>
          </a:xfrm>
        </p:spPr>
        <p:txBody>
          <a:bodyPr/>
          <a:lstStyle/>
          <a:p>
            <a:r>
              <a:rPr lang="en-US" dirty="0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222910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9" grpId="0"/>
      <p:bldP spid="31" grpId="0"/>
      <p:bldP spid="32" grpId="0"/>
      <p:bldP spid="3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C37C93B-ACFF-4395-90DD-C1B79F957F06}"/>
              </a:ext>
            </a:extLst>
          </p:cNvPr>
          <p:cNvSpPr txBox="1">
            <a:spLocks/>
          </p:cNvSpPr>
          <p:nvPr/>
        </p:nvSpPr>
        <p:spPr>
          <a:xfrm>
            <a:off x="1494551" y="267479"/>
            <a:ext cx="8769147" cy="5227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Century Gothic" panose="020B0502020202020204" pitchFamily="34" charset="0"/>
              </a:rPr>
              <a:t>The shift of Total Rewards</a:t>
            </a:r>
            <a:br>
              <a:rPr lang="en-US" sz="4800" dirty="0">
                <a:latin typeface="Century Gothic" panose="020B0502020202020204" pitchFamily="34" charset="0"/>
              </a:rPr>
            </a:br>
            <a:r>
              <a:rPr lang="en-US" sz="4800" dirty="0">
                <a:latin typeface="Century Gothic" panose="020B0502020202020204" pitchFamily="34" charset="0"/>
              </a:rPr>
              <a:t> </a:t>
            </a:r>
            <a:endParaRPr lang="en-US" sz="4800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EA316-CD35-4C23-9D77-F14CBCC5952F}"/>
              </a:ext>
            </a:extLst>
          </p:cNvPr>
          <p:cNvSpPr txBox="1"/>
          <p:nvPr/>
        </p:nvSpPr>
        <p:spPr>
          <a:xfrm>
            <a:off x="224289" y="5037909"/>
            <a:ext cx="2540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Job roles and career paths predefined and hierarchical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3239609-2B1A-4507-95D2-D036C852FCB4}"/>
              </a:ext>
            </a:extLst>
          </p:cNvPr>
          <p:cNvCxnSpPr/>
          <p:nvPr/>
        </p:nvCxnSpPr>
        <p:spPr>
          <a:xfrm>
            <a:off x="2845027" y="5488226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B5B-3461-40FD-8338-7257113D6A69}"/>
              </a:ext>
            </a:extLst>
          </p:cNvPr>
          <p:cNvSpPr txBox="1"/>
          <p:nvPr/>
        </p:nvSpPr>
        <p:spPr>
          <a:xfrm>
            <a:off x="3737444" y="5233217"/>
            <a:ext cx="7350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Agile work with career paths based on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skill, experience and potential. Nonlinear</a:t>
            </a:r>
            <a:r>
              <a:rPr lang="en-US" sz="2000" dirty="0">
                <a:latin typeface="Century Gothic" panose="020B0502020202020204" pitchFamily="34" charset="0"/>
              </a:rPr>
              <a:t> careers. </a:t>
            </a: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7E4269-59FB-4BBA-B240-37B2D9922ADF}"/>
              </a:ext>
            </a:extLst>
          </p:cNvPr>
          <p:cNvSpPr txBox="1"/>
          <p:nvPr/>
        </p:nvSpPr>
        <p:spPr>
          <a:xfrm>
            <a:off x="471970" y="1599949"/>
            <a:ext cx="20451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Office-based workplace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36F74C-23D7-48CD-84BF-9B822459137E}"/>
              </a:ext>
            </a:extLst>
          </p:cNvPr>
          <p:cNvCxnSpPr/>
          <p:nvPr/>
        </p:nvCxnSpPr>
        <p:spPr>
          <a:xfrm>
            <a:off x="2845025" y="1953892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FFCA142-1499-40A6-8EBB-F58210FCD4E1}"/>
              </a:ext>
            </a:extLst>
          </p:cNvPr>
          <p:cNvSpPr txBox="1"/>
          <p:nvPr/>
        </p:nvSpPr>
        <p:spPr>
          <a:xfrm>
            <a:off x="3484766" y="1719608"/>
            <a:ext cx="7855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Flexible</a:t>
            </a:r>
            <a:r>
              <a:rPr lang="en-US" sz="2000" dirty="0">
                <a:latin typeface="Century Gothic" panose="020B0502020202020204" pitchFamily="34" charset="0"/>
              </a:rPr>
              <a:t> workplace and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remote</a:t>
            </a:r>
            <a:r>
              <a:rPr lang="en-US" sz="2000" dirty="0">
                <a:latin typeface="Century Gothic" panose="020B0502020202020204" pitchFamily="34" charset="0"/>
              </a:rPr>
              <a:t> or/ and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hybrid</a:t>
            </a:r>
            <a:r>
              <a:rPr lang="en-US" sz="2000" dirty="0">
                <a:latin typeface="Century Gothic" panose="020B0502020202020204" pitchFamily="34" charset="0"/>
              </a:rPr>
              <a:t> work environments offering choice to co-workers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289017-AF9A-441A-8C07-0D8B5BC94D27}"/>
              </a:ext>
            </a:extLst>
          </p:cNvPr>
          <p:cNvCxnSpPr/>
          <p:nvPr/>
        </p:nvCxnSpPr>
        <p:spPr>
          <a:xfrm>
            <a:off x="2845027" y="4286217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Graphic 37" descr="A pair of scissors with two buttons">
            <a:extLst>
              <a:ext uri="{FF2B5EF4-FFF2-40B4-BE49-F238E27FC236}">
                <a16:creationId xmlns:a16="http://schemas.microsoft.com/office/drawing/2014/main" id="{78C38630-7DDB-4083-9A3B-0E5AE3324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64553" y="3598563"/>
            <a:ext cx="4056288" cy="405628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AA213AC-E90B-450B-AB88-E33A9CA591DA}"/>
              </a:ext>
            </a:extLst>
          </p:cNvPr>
          <p:cNvSpPr txBox="1"/>
          <p:nvPr/>
        </p:nvSpPr>
        <p:spPr>
          <a:xfrm>
            <a:off x="387940" y="2578491"/>
            <a:ext cx="22132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Predefined and rigid working hours and days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75CB6A7-9EA6-485E-8C02-4F378DDF641A}"/>
              </a:ext>
            </a:extLst>
          </p:cNvPr>
          <p:cNvCxnSpPr/>
          <p:nvPr/>
        </p:nvCxnSpPr>
        <p:spPr>
          <a:xfrm>
            <a:off x="2845026" y="3086322"/>
            <a:ext cx="989815" cy="0"/>
          </a:xfrm>
          <a:prstGeom prst="straightConnector1">
            <a:avLst/>
          </a:prstGeom>
          <a:ln w="76200" cmpd="sng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CEA8733-101F-4779-974D-28BB707AA32F}"/>
              </a:ext>
            </a:extLst>
          </p:cNvPr>
          <p:cNvSpPr txBox="1"/>
          <p:nvPr/>
        </p:nvSpPr>
        <p:spPr>
          <a:xfrm>
            <a:off x="3914108" y="2881859"/>
            <a:ext cx="7707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Flexible</a:t>
            </a:r>
            <a:r>
              <a:rPr lang="en-US" sz="2000" dirty="0">
                <a:latin typeface="Century Gothic" panose="020B0502020202020204" pitchFamily="34" charset="0"/>
              </a:rPr>
              <a:t> and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asynchronous</a:t>
            </a:r>
            <a:r>
              <a:rPr lang="en-US" sz="2000" dirty="0">
                <a:latin typeface="Century Gothic" panose="020B0502020202020204" pitchFamily="34" charset="0"/>
              </a:rPr>
              <a:t> working hours offering choice to co-workers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B504E9-57A3-4F1A-9F89-4BD0EB41266F}"/>
              </a:ext>
            </a:extLst>
          </p:cNvPr>
          <p:cNvSpPr txBox="1"/>
          <p:nvPr/>
        </p:nvSpPr>
        <p:spPr>
          <a:xfrm>
            <a:off x="132440" y="3808200"/>
            <a:ext cx="2813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Traditional employment one employer at a time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C8C2D7-23FA-43F3-A697-7A5D560E8ADF}"/>
              </a:ext>
            </a:extLst>
          </p:cNvPr>
          <p:cNvSpPr txBox="1"/>
          <p:nvPr/>
        </p:nvSpPr>
        <p:spPr>
          <a:xfrm>
            <a:off x="4011612" y="4061947"/>
            <a:ext cx="680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Offering </a:t>
            </a:r>
            <a:r>
              <a:rPr lang="en-US" sz="2000" dirty="0">
                <a:solidFill>
                  <a:srgbClr val="FFC000"/>
                </a:solidFill>
                <a:latin typeface="Century Gothic" panose="020B0502020202020204" pitchFamily="34" charset="0"/>
              </a:rPr>
              <a:t>flexible </a:t>
            </a:r>
            <a:r>
              <a:rPr lang="en-US" sz="2000" dirty="0">
                <a:latin typeface="Century Gothic" panose="020B0502020202020204" pitchFamily="34" charset="0"/>
              </a:rPr>
              <a:t>employment focusing on people’s needs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0EA208-7388-4DDE-8B5A-FEA9C91A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5747" y="6453423"/>
            <a:ext cx="4114800" cy="365125"/>
          </a:xfrm>
        </p:spPr>
        <p:txBody>
          <a:bodyPr/>
          <a:lstStyle/>
          <a:p>
            <a:r>
              <a:rPr lang="en-US" dirty="0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330709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17" grpId="0"/>
      <p:bldP spid="39" grpId="0"/>
      <p:bldP spid="41" grpId="0"/>
      <p:bldP spid="16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F1466837-2657-42A4-8C55-DFF20556742E}"/>
              </a:ext>
            </a:extLst>
          </p:cNvPr>
          <p:cNvSpPr/>
          <p:nvPr/>
        </p:nvSpPr>
        <p:spPr>
          <a:xfrm>
            <a:off x="2869050" y="350027"/>
            <a:ext cx="6325496" cy="5970495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Euro with solid fill">
            <a:extLst>
              <a:ext uri="{FF2B5EF4-FFF2-40B4-BE49-F238E27FC236}">
                <a16:creationId xmlns:a16="http://schemas.microsoft.com/office/drawing/2014/main" id="{5244E296-A75C-4D5A-8859-45D6ECEE4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8861" y="1953075"/>
            <a:ext cx="480846" cy="439547"/>
          </a:xfrm>
          <a:prstGeom prst="rect">
            <a:avLst/>
          </a:prstGeom>
        </p:spPr>
      </p:pic>
      <p:pic>
        <p:nvPicPr>
          <p:cNvPr id="6" name="Graphic 5" descr="Meditation with solid fill">
            <a:extLst>
              <a:ext uri="{FF2B5EF4-FFF2-40B4-BE49-F238E27FC236}">
                <a16:creationId xmlns:a16="http://schemas.microsoft.com/office/drawing/2014/main" id="{F7A15493-3D7B-422B-B0E0-D42F5ED3EA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5708" y="5036963"/>
            <a:ext cx="537058" cy="537058"/>
          </a:xfrm>
          <a:prstGeom prst="rect">
            <a:avLst/>
          </a:prstGeom>
        </p:spPr>
      </p:pic>
      <p:pic>
        <p:nvPicPr>
          <p:cNvPr id="16" name="Graphic 15" descr="Bar graph with upward trend with solid fill">
            <a:extLst>
              <a:ext uri="{FF2B5EF4-FFF2-40B4-BE49-F238E27FC236}">
                <a16:creationId xmlns:a16="http://schemas.microsoft.com/office/drawing/2014/main" id="{8819B626-5704-4C48-8F24-06EA9B9E0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42855" y="3918380"/>
            <a:ext cx="476210" cy="498318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6475F41C-EED3-4210-A7DC-441308EFE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1848" y="4580862"/>
            <a:ext cx="568137" cy="591026"/>
          </a:xfrm>
          <a:prstGeom prst="rect">
            <a:avLst/>
          </a:prstGeom>
        </p:spPr>
      </p:pic>
      <p:pic>
        <p:nvPicPr>
          <p:cNvPr id="22" name="Graphic 21" descr="Upward trend with solid fill">
            <a:extLst>
              <a:ext uri="{FF2B5EF4-FFF2-40B4-BE49-F238E27FC236}">
                <a16:creationId xmlns:a16="http://schemas.microsoft.com/office/drawing/2014/main" id="{215D7306-7D9C-41A1-BE55-D5FC5152C6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47615" y="3342752"/>
            <a:ext cx="509850" cy="509850"/>
          </a:xfrm>
          <a:prstGeom prst="rect">
            <a:avLst/>
          </a:prstGeom>
        </p:spPr>
      </p:pic>
      <p:pic>
        <p:nvPicPr>
          <p:cNvPr id="26" name="Graphic 25" descr="Care with solid fill">
            <a:extLst>
              <a:ext uri="{FF2B5EF4-FFF2-40B4-BE49-F238E27FC236}">
                <a16:creationId xmlns:a16="http://schemas.microsoft.com/office/drawing/2014/main" id="{409147FD-DC7A-4CA5-A03D-F502E3A761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9276" y="5597377"/>
            <a:ext cx="558634" cy="558634"/>
          </a:xfrm>
          <a:prstGeom prst="rect">
            <a:avLst/>
          </a:prstGeom>
        </p:spPr>
      </p:pic>
      <p:pic>
        <p:nvPicPr>
          <p:cNvPr id="28" name="Graphic 27" descr="First aid kit with solid fill">
            <a:extLst>
              <a:ext uri="{FF2B5EF4-FFF2-40B4-BE49-F238E27FC236}">
                <a16:creationId xmlns:a16="http://schemas.microsoft.com/office/drawing/2014/main" id="{57E7FAC2-8612-4CED-A81B-DC5FAEC43F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48629" y="5115376"/>
            <a:ext cx="550222" cy="550222"/>
          </a:xfrm>
          <a:prstGeom prst="rect">
            <a:avLst/>
          </a:prstGeom>
        </p:spPr>
      </p:pic>
      <p:pic>
        <p:nvPicPr>
          <p:cNvPr id="32" name="Graphic 31" descr="Business Growth with solid fill">
            <a:extLst>
              <a:ext uri="{FF2B5EF4-FFF2-40B4-BE49-F238E27FC236}">
                <a16:creationId xmlns:a16="http://schemas.microsoft.com/office/drawing/2014/main" id="{9D36A8DA-EDF6-4CB8-A270-97EDF90AC9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15245" y="1263464"/>
            <a:ext cx="416662" cy="416662"/>
          </a:xfrm>
          <a:prstGeom prst="rect">
            <a:avLst/>
          </a:prstGeom>
        </p:spPr>
      </p:pic>
      <p:pic>
        <p:nvPicPr>
          <p:cNvPr id="34" name="Graphic 33" descr="Customer review with solid fill">
            <a:extLst>
              <a:ext uri="{FF2B5EF4-FFF2-40B4-BE49-F238E27FC236}">
                <a16:creationId xmlns:a16="http://schemas.microsoft.com/office/drawing/2014/main" id="{D8E71015-E276-4ED6-A341-97F2D5E7CB7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66585" y="5817648"/>
            <a:ext cx="537058" cy="537058"/>
          </a:xfrm>
          <a:prstGeom prst="rect">
            <a:avLst/>
          </a:prstGeom>
        </p:spPr>
      </p:pic>
      <p:pic>
        <p:nvPicPr>
          <p:cNvPr id="36" name="Graphic 35" descr="Questions with solid fill">
            <a:extLst>
              <a:ext uri="{FF2B5EF4-FFF2-40B4-BE49-F238E27FC236}">
                <a16:creationId xmlns:a16="http://schemas.microsoft.com/office/drawing/2014/main" id="{2B2EF690-AA99-4DAE-A6C9-11FD8289D9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98040" y="2668357"/>
            <a:ext cx="570440" cy="570440"/>
          </a:xfrm>
          <a:prstGeom prst="rect">
            <a:avLst/>
          </a:prstGeom>
        </p:spPr>
      </p:pic>
      <p:pic>
        <p:nvPicPr>
          <p:cNvPr id="44" name="Graphic 43" descr="Ui Ux with solid fill">
            <a:extLst>
              <a:ext uri="{FF2B5EF4-FFF2-40B4-BE49-F238E27FC236}">
                <a16:creationId xmlns:a16="http://schemas.microsoft.com/office/drawing/2014/main" id="{FA6DF369-B1B3-4F1B-97AF-C3B2653A71C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36461" y="5569230"/>
            <a:ext cx="500888" cy="500888"/>
          </a:xfrm>
          <a:prstGeom prst="rect">
            <a:avLst/>
          </a:prstGeom>
        </p:spPr>
      </p:pic>
      <p:pic>
        <p:nvPicPr>
          <p:cNvPr id="46" name="Graphic 45" descr="Tropical scene with solid fill">
            <a:extLst>
              <a:ext uri="{FF2B5EF4-FFF2-40B4-BE49-F238E27FC236}">
                <a16:creationId xmlns:a16="http://schemas.microsoft.com/office/drawing/2014/main" id="{3261906E-2783-48E8-81E1-87EA864C1CA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781385" y="3230579"/>
            <a:ext cx="565462" cy="565462"/>
          </a:xfrm>
          <a:prstGeom prst="rect">
            <a:avLst/>
          </a:prstGeom>
        </p:spPr>
      </p:pic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C78E5B9B-29A4-4547-8E2F-2006794C8C1C}"/>
              </a:ext>
            </a:extLst>
          </p:cNvPr>
          <p:cNvSpPr/>
          <p:nvPr/>
        </p:nvSpPr>
        <p:spPr>
          <a:xfrm>
            <a:off x="3275972" y="807331"/>
            <a:ext cx="5519130" cy="5038665"/>
          </a:xfrm>
          <a:prstGeom prst="flowChartConnector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Connector 47">
            <a:extLst>
              <a:ext uri="{FF2B5EF4-FFF2-40B4-BE49-F238E27FC236}">
                <a16:creationId xmlns:a16="http://schemas.microsoft.com/office/drawing/2014/main" id="{EC6B64D0-A5BE-4469-A3F8-800EA07A11F4}"/>
              </a:ext>
            </a:extLst>
          </p:cNvPr>
          <p:cNvSpPr/>
          <p:nvPr/>
        </p:nvSpPr>
        <p:spPr>
          <a:xfrm>
            <a:off x="3763233" y="1191201"/>
            <a:ext cx="4527967" cy="4270921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0B31194E-3152-426A-B5D5-DE27B8632721}"/>
              </a:ext>
            </a:extLst>
          </p:cNvPr>
          <p:cNvSpPr/>
          <p:nvPr/>
        </p:nvSpPr>
        <p:spPr>
          <a:xfrm>
            <a:off x="4528370" y="1874998"/>
            <a:ext cx="3013488" cy="2974677"/>
          </a:xfrm>
          <a:prstGeom prst="flowChartConnector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5249CB4-1079-42AA-BC9A-2311AF5FF1A8}"/>
              </a:ext>
            </a:extLst>
          </p:cNvPr>
          <p:cNvSpPr txBox="1"/>
          <p:nvPr/>
        </p:nvSpPr>
        <p:spPr>
          <a:xfrm>
            <a:off x="5090215" y="2341462"/>
            <a:ext cx="19931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Total Rewards Elements:</a:t>
            </a:r>
          </a:p>
          <a:p>
            <a:pPr algn="ctr"/>
            <a:r>
              <a:rPr lang="en-US" b="1" dirty="0">
                <a:latin typeface="Century Gothic" panose="020B0502020202020204" pitchFamily="34" charset="0"/>
              </a:rPr>
              <a:t>Compensation</a:t>
            </a:r>
          </a:p>
          <a:p>
            <a:pPr algn="ctr"/>
            <a:r>
              <a:rPr lang="en-US" b="1" dirty="0">
                <a:latin typeface="Century Gothic" panose="020B0502020202020204" pitchFamily="34" charset="0"/>
              </a:rPr>
              <a:t>Benefits</a:t>
            </a:r>
          </a:p>
          <a:p>
            <a:pPr algn="ctr"/>
            <a:r>
              <a:rPr lang="en-US" b="1" dirty="0">
                <a:latin typeface="Century Gothic" panose="020B0502020202020204" pitchFamily="34" charset="0"/>
              </a:rPr>
              <a:t>Wellbeing</a:t>
            </a:r>
          </a:p>
          <a:p>
            <a:pPr algn="ctr"/>
            <a:r>
              <a:rPr lang="en-US" b="1" dirty="0">
                <a:latin typeface="Century Gothic" panose="020B0502020202020204" pitchFamily="34" charset="0"/>
              </a:rPr>
              <a:t>Recognition </a:t>
            </a:r>
          </a:p>
          <a:p>
            <a:pPr algn="ctr"/>
            <a:r>
              <a:rPr lang="en-US" b="1" dirty="0">
                <a:latin typeface="Century Gothic" panose="020B0502020202020204" pitchFamily="34" charset="0"/>
              </a:rPr>
              <a:t>Development</a:t>
            </a:r>
          </a:p>
          <a:p>
            <a:pPr algn="ctr"/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5E11EBE-1764-4FDC-A239-F0643B9D1891}"/>
              </a:ext>
            </a:extLst>
          </p:cNvPr>
          <p:cNvSpPr txBox="1"/>
          <p:nvPr/>
        </p:nvSpPr>
        <p:spPr>
          <a:xfrm>
            <a:off x="4806329" y="1491125"/>
            <a:ext cx="2580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Total Rewards Strategy</a:t>
            </a:r>
          </a:p>
        </p:txBody>
      </p:sp>
      <p:pic>
        <p:nvPicPr>
          <p:cNvPr id="20" name="Graphic 19" descr="Reflection with solid fill">
            <a:extLst>
              <a:ext uri="{FF2B5EF4-FFF2-40B4-BE49-F238E27FC236}">
                <a16:creationId xmlns:a16="http://schemas.microsoft.com/office/drawing/2014/main" id="{ED32BFAE-062A-40FE-A6AB-CED4C8C42EC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064481" y="4407760"/>
            <a:ext cx="550222" cy="550222"/>
          </a:xfrm>
          <a:prstGeom prst="rect">
            <a:avLst/>
          </a:prstGeom>
        </p:spPr>
      </p:pic>
      <p:pic>
        <p:nvPicPr>
          <p:cNvPr id="12" name="Graphic 11" descr="Ribbon with solid fill">
            <a:extLst>
              <a:ext uri="{FF2B5EF4-FFF2-40B4-BE49-F238E27FC236}">
                <a16:creationId xmlns:a16="http://schemas.microsoft.com/office/drawing/2014/main" id="{5CE22D9E-3AF0-4B19-8AB7-B7F66CACF10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81502" y="2842757"/>
            <a:ext cx="528600" cy="528600"/>
          </a:xfrm>
          <a:prstGeom prst="rect">
            <a:avLst/>
          </a:prstGeom>
        </p:spPr>
      </p:pic>
      <p:pic>
        <p:nvPicPr>
          <p:cNvPr id="55" name="Graphic 54" descr="Graduation cap with solid fill">
            <a:extLst>
              <a:ext uri="{FF2B5EF4-FFF2-40B4-BE49-F238E27FC236}">
                <a16:creationId xmlns:a16="http://schemas.microsoft.com/office/drawing/2014/main" id="{1636F29F-9AC8-4874-8729-885BABDBD06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507350" y="2195755"/>
            <a:ext cx="618162" cy="618162"/>
          </a:xfrm>
          <a:prstGeom prst="rect">
            <a:avLst/>
          </a:prstGeom>
        </p:spPr>
      </p:pic>
      <p:sp>
        <p:nvSpPr>
          <p:cNvPr id="56" name="Right Triangle 55">
            <a:extLst>
              <a:ext uri="{FF2B5EF4-FFF2-40B4-BE49-F238E27FC236}">
                <a16:creationId xmlns:a16="http://schemas.microsoft.com/office/drawing/2014/main" id="{ADAA9EE5-EA89-41EA-9123-400174C69587}"/>
              </a:ext>
            </a:extLst>
          </p:cNvPr>
          <p:cNvSpPr/>
          <p:nvPr/>
        </p:nvSpPr>
        <p:spPr>
          <a:xfrm rot="10800000">
            <a:off x="7635623" y="4556238"/>
            <a:ext cx="2301841" cy="1348066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E80ABD2-BDFD-4244-831B-F23A2D596F13}"/>
              </a:ext>
            </a:extLst>
          </p:cNvPr>
          <p:cNvSpPr txBox="1"/>
          <p:nvPr/>
        </p:nvSpPr>
        <p:spPr>
          <a:xfrm>
            <a:off x="10027596" y="4606639"/>
            <a:ext cx="19440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Culture, Purpose,</a:t>
            </a:r>
            <a:endParaRPr lang="el-GR" sz="2000" b="1" dirty="0">
              <a:latin typeface="Century Gothic" panose="020B0502020202020204" pitchFamily="34" charset="0"/>
            </a:endParaRPr>
          </a:p>
          <a:p>
            <a:r>
              <a:rPr lang="en-US" sz="2000" b="1" dirty="0">
                <a:latin typeface="Century Gothic" panose="020B0502020202020204" pitchFamily="34" charset="0"/>
              </a:rPr>
              <a:t>Sustainability,  Wellbeing &amp; DEIB</a:t>
            </a:r>
          </a:p>
        </p:txBody>
      </p:sp>
      <p:sp>
        <p:nvSpPr>
          <p:cNvPr id="58" name="Right Triangle 57">
            <a:extLst>
              <a:ext uri="{FF2B5EF4-FFF2-40B4-BE49-F238E27FC236}">
                <a16:creationId xmlns:a16="http://schemas.microsoft.com/office/drawing/2014/main" id="{E75179AE-A480-489D-9EC9-A1CF317A7053}"/>
              </a:ext>
            </a:extLst>
          </p:cNvPr>
          <p:cNvSpPr/>
          <p:nvPr/>
        </p:nvSpPr>
        <p:spPr>
          <a:xfrm rot="10800000" flipV="1">
            <a:off x="8068639" y="1106100"/>
            <a:ext cx="2181125" cy="1486614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5D2AE22-55EF-4E16-BFAA-0904097B0EEF}"/>
              </a:ext>
            </a:extLst>
          </p:cNvPr>
          <p:cNvSpPr txBox="1"/>
          <p:nvPr/>
        </p:nvSpPr>
        <p:spPr>
          <a:xfrm>
            <a:off x="10270168" y="1811405"/>
            <a:ext cx="1903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Talent Management</a:t>
            </a:r>
          </a:p>
        </p:txBody>
      </p:sp>
      <p:sp>
        <p:nvSpPr>
          <p:cNvPr id="60" name="Right Triangle 59">
            <a:extLst>
              <a:ext uri="{FF2B5EF4-FFF2-40B4-BE49-F238E27FC236}">
                <a16:creationId xmlns:a16="http://schemas.microsoft.com/office/drawing/2014/main" id="{4370B85E-7E1C-4EC4-873B-DEFE28F18C68}"/>
              </a:ext>
            </a:extLst>
          </p:cNvPr>
          <p:cNvSpPr/>
          <p:nvPr/>
        </p:nvSpPr>
        <p:spPr>
          <a:xfrm>
            <a:off x="1722746" y="1708847"/>
            <a:ext cx="2090180" cy="1486614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0CD193B-1CA7-4FAB-8952-A8D615339B37}"/>
              </a:ext>
            </a:extLst>
          </p:cNvPr>
          <p:cNvSpPr txBox="1"/>
          <p:nvPr/>
        </p:nvSpPr>
        <p:spPr>
          <a:xfrm>
            <a:off x="482973" y="2304781"/>
            <a:ext cx="1303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Rewards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5146B19-CF66-43E5-827C-4E30607B8169}"/>
              </a:ext>
            </a:extLst>
          </p:cNvPr>
          <p:cNvSpPr txBox="1"/>
          <p:nvPr/>
        </p:nvSpPr>
        <p:spPr>
          <a:xfrm>
            <a:off x="5099407" y="446118"/>
            <a:ext cx="1940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Tools to leverage</a:t>
            </a:r>
          </a:p>
        </p:txBody>
      </p:sp>
      <p:pic>
        <p:nvPicPr>
          <p:cNvPr id="64" name="Graphic 63" descr="Classroom with solid fill">
            <a:extLst>
              <a:ext uri="{FF2B5EF4-FFF2-40B4-BE49-F238E27FC236}">
                <a16:creationId xmlns:a16="http://schemas.microsoft.com/office/drawing/2014/main" id="{A8BF8148-DD21-4F1A-A6A1-D5CECDD38B9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274477" y="703376"/>
            <a:ext cx="462567" cy="462568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6024D6EC-27ED-467D-BD39-12D6206F16F2}"/>
              </a:ext>
            </a:extLst>
          </p:cNvPr>
          <p:cNvSpPr txBox="1"/>
          <p:nvPr/>
        </p:nvSpPr>
        <p:spPr>
          <a:xfrm>
            <a:off x="7934165" y="175267"/>
            <a:ext cx="1261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Learning Upskilling Reskilling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F2E8241-1571-44BC-85E9-8DCF085B3E46}"/>
              </a:ext>
            </a:extLst>
          </p:cNvPr>
          <p:cNvSpPr txBox="1"/>
          <p:nvPr/>
        </p:nvSpPr>
        <p:spPr>
          <a:xfrm>
            <a:off x="8494332" y="1000768"/>
            <a:ext cx="2794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Career path management &amp; mobility</a:t>
            </a:r>
          </a:p>
        </p:txBody>
      </p:sp>
      <p:pic>
        <p:nvPicPr>
          <p:cNvPr id="68" name="Picture 67" descr="People clapping">
            <a:extLst>
              <a:ext uri="{FF2B5EF4-FFF2-40B4-BE49-F238E27FC236}">
                <a16:creationId xmlns:a16="http://schemas.microsoft.com/office/drawing/2014/main" id="{1153E5CA-CB89-4DA3-BAAD-1A6641E8F602}"/>
              </a:ext>
            </a:extLst>
          </p:cNvPr>
          <p:cNvPicPr>
            <a:picLocks noChangeAspect="1"/>
          </p:cNvPicPr>
          <p:nvPr/>
        </p:nvPicPr>
        <p:blipFill>
          <a:blip r:embed="rId3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924" y="1963007"/>
            <a:ext cx="3059885" cy="2854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F276B46C-0E7C-4A3F-B758-1B625D938D31}"/>
              </a:ext>
            </a:extLst>
          </p:cNvPr>
          <p:cNvSpPr txBox="1"/>
          <p:nvPr/>
        </p:nvSpPr>
        <p:spPr>
          <a:xfrm>
            <a:off x="9297411" y="2684548"/>
            <a:ext cx="2694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Continuous coaching &amp; feedback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42DB349-279C-45D3-A743-F24D027DC766}"/>
              </a:ext>
            </a:extLst>
          </p:cNvPr>
          <p:cNvSpPr txBox="1"/>
          <p:nvPr/>
        </p:nvSpPr>
        <p:spPr>
          <a:xfrm>
            <a:off x="9297411" y="3346733"/>
            <a:ext cx="204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Performance Management</a:t>
            </a:r>
          </a:p>
        </p:txBody>
      </p:sp>
      <p:pic>
        <p:nvPicPr>
          <p:cNvPr id="71" name="Graphic 70" descr="Ribbon with solid fill">
            <a:extLst>
              <a:ext uri="{FF2B5EF4-FFF2-40B4-BE49-F238E27FC236}">
                <a16:creationId xmlns:a16="http://schemas.microsoft.com/office/drawing/2014/main" id="{02CB5C2C-31A8-4CF9-967E-31CCB9AE162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674403" y="4015624"/>
            <a:ext cx="417317" cy="41731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B67F169-3B16-4A35-87C1-F72B20713D7B}"/>
              </a:ext>
            </a:extLst>
          </p:cNvPr>
          <p:cNvSpPr txBox="1"/>
          <p:nvPr/>
        </p:nvSpPr>
        <p:spPr>
          <a:xfrm>
            <a:off x="9159201" y="4046316"/>
            <a:ext cx="1650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Recognition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B119473-E91F-4980-ABCA-2E2F6EFB9D45}"/>
              </a:ext>
            </a:extLst>
          </p:cNvPr>
          <p:cNvSpPr txBox="1"/>
          <p:nvPr/>
        </p:nvSpPr>
        <p:spPr>
          <a:xfrm>
            <a:off x="7949907" y="5658929"/>
            <a:ext cx="2566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Holistic Wellbeing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B01D0FD-BDB0-47B8-A214-2A4AD81DDF8C}"/>
              </a:ext>
            </a:extLst>
          </p:cNvPr>
          <p:cNvSpPr txBox="1"/>
          <p:nvPr/>
        </p:nvSpPr>
        <p:spPr>
          <a:xfrm>
            <a:off x="3863694" y="6503068"/>
            <a:ext cx="4704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Communication, transparency &amp; branding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3668DC4-A906-4660-844D-6B34A5EDA6F7}"/>
              </a:ext>
            </a:extLst>
          </p:cNvPr>
          <p:cNvSpPr txBox="1"/>
          <p:nvPr/>
        </p:nvSpPr>
        <p:spPr>
          <a:xfrm>
            <a:off x="184074" y="-16902"/>
            <a:ext cx="5158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entury Gothic" panose="020B0502020202020204" pitchFamily="34" charset="0"/>
              </a:rPr>
              <a:t>Evolution from</a:t>
            </a:r>
            <a:r>
              <a:rPr lang="el-GR" sz="3000" dirty="0">
                <a:latin typeface="Century Gothic" panose="020B0502020202020204" pitchFamily="34" charset="0"/>
              </a:rPr>
              <a:t> </a:t>
            </a:r>
            <a:r>
              <a:rPr lang="en-US" sz="3000" dirty="0">
                <a:latin typeface="Century Gothic" panose="020B0502020202020204" pitchFamily="34" charset="0"/>
              </a:rPr>
              <a:t>Total Rewards to </a:t>
            </a:r>
            <a:r>
              <a:rPr lang="en-US" sz="3000" b="1" dirty="0">
                <a:latin typeface="Century Gothic" panose="020B0502020202020204" pitchFamily="34" charset="0"/>
              </a:rPr>
              <a:t>Employee Value Proposition</a:t>
            </a:r>
            <a:r>
              <a:rPr lang="en-US" sz="3000" dirty="0">
                <a:latin typeface="Century Gothic" panose="020B0502020202020204" pitchFamily="34" charset="0"/>
              </a:rPr>
              <a:t> </a:t>
            </a:r>
            <a:endParaRPr 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AB8EDE9-3E26-423C-AB4B-B571D8A91DF3}"/>
              </a:ext>
            </a:extLst>
          </p:cNvPr>
          <p:cNvSpPr txBox="1"/>
          <p:nvPr/>
        </p:nvSpPr>
        <p:spPr>
          <a:xfrm>
            <a:off x="7520952" y="6072822"/>
            <a:ext cx="1602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Work flexibility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D6CAE25-C61F-499F-BFC4-E0339D63F9A7}"/>
              </a:ext>
            </a:extLst>
          </p:cNvPr>
          <p:cNvSpPr txBox="1"/>
          <p:nvPr/>
        </p:nvSpPr>
        <p:spPr>
          <a:xfrm>
            <a:off x="2564356" y="5990508"/>
            <a:ext cx="2561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Pension program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4A90FD1-0EC4-48FF-87B5-F4ECE3CE0B11}"/>
              </a:ext>
            </a:extLst>
          </p:cNvPr>
          <p:cNvSpPr txBox="1"/>
          <p:nvPr/>
        </p:nvSpPr>
        <p:spPr>
          <a:xfrm>
            <a:off x="2290903" y="5303704"/>
            <a:ext cx="1780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Health care program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62CA799-C9C5-4D50-B903-EE192267D19D}"/>
              </a:ext>
            </a:extLst>
          </p:cNvPr>
          <p:cNvSpPr txBox="1"/>
          <p:nvPr/>
        </p:nvSpPr>
        <p:spPr>
          <a:xfrm>
            <a:off x="948327" y="4604504"/>
            <a:ext cx="2419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Sustainable Monetary and non-monetary incentives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46C07AC-89D8-4392-BB7F-8CD245EF72C6}"/>
              </a:ext>
            </a:extLst>
          </p:cNvPr>
          <p:cNvSpPr txBox="1"/>
          <p:nvPr/>
        </p:nvSpPr>
        <p:spPr>
          <a:xfrm>
            <a:off x="1353650" y="4069193"/>
            <a:ext cx="1572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Stock options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4D9AFAF-26F2-4C95-BE5D-1EA53BA8E505}"/>
              </a:ext>
            </a:extLst>
          </p:cNvPr>
          <p:cNvSpPr txBox="1"/>
          <p:nvPr/>
        </p:nvSpPr>
        <p:spPr>
          <a:xfrm>
            <a:off x="2077344" y="1791812"/>
            <a:ext cx="1319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Base pay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9B27884-7C03-423B-AFF7-03C13ABC5872}"/>
              </a:ext>
            </a:extLst>
          </p:cNvPr>
          <p:cNvSpPr txBox="1"/>
          <p:nvPr/>
        </p:nvSpPr>
        <p:spPr>
          <a:xfrm>
            <a:off x="1440143" y="3256858"/>
            <a:ext cx="1772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Time off programs</a:t>
            </a:r>
          </a:p>
        </p:txBody>
      </p:sp>
    </p:spTree>
    <p:extLst>
      <p:ext uri="{BB962C8B-B14F-4D97-AF65-F5344CB8AC3E}">
        <p14:creationId xmlns:p14="http://schemas.microsoft.com/office/powerpoint/2010/main" val="268068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  <p:bldP spid="59" grpId="0"/>
      <p:bldP spid="60" grpId="0" animBg="1"/>
      <p:bldP spid="61" grpId="0"/>
      <p:bldP spid="65" grpId="0"/>
      <p:bldP spid="66" grpId="0"/>
      <p:bldP spid="69" grpId="0"/>
      <p:bldP spid="70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ortrait of businesswoman smiling">
            <a:extLst>
              <a:ext uri="{FF2B5EF4-FFF2-40B4-BE49-F238E27FC236}">
                <a16:creationId xmlns:a16="http://schemas.microsoft.com/office/drawing/2014/main" id="{8AD488FD-5C0F-4AE5-B31F-2AA6F592F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551E4F-B03A-477D-A41E-EE56B1336145}"/>
              </a:ext>
            </a:extLst>
          </p:cNvPr>
          <p:cNvSpPr txBox="1"/>
          <p:nvPr/>
        </p:nvSpPr>
        <p:spPr>
          <a:xfrm>
            <a:off x="109331" y="1936375"/>
            <a:ext cx="6216165" cy="437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“I want to feel </a:t>
            </a:r>
            <a:r>
              <a:rPr lang="en-US" sz="7200" b="1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valued</a:t>
            </a:r>
            <a:r>
              <a:rPr lang="en-US" sz="7200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recognised</a:t>
            </a:r>
            <a:r>
              <a:rPr lang="en-US" sz="7200" b="1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,</a:t>
            </a:r>
            <a:endParaRPr lang="en-US" sz="7200" dirty="0">
              <a:ln w="22225">
                <a:solidFill>
                  <a:schemeClr val="tx1"/>
                </a:solidFill>
                <a:miter lim="800000"/>
              </a:ln>
              <a:noFill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fairly rewarded and that I lead a purposeful job</a:t>
            </a:r>
            <a:r>
              <a:rPr lang="en-US" sz="7200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+mj-lt"/>
                <a:ea typeface="+mj-ea"/>
                <a:cs typeface="+mj-cs"/>
              </a:rPr>
              <a:t>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0B248A-5E1E-4866-8CAA-F53D95B25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632" y="6516045"/>
            <a:ext cx="955100" cy="238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A3ACB0-1B59-495B-B76B-2C88EF23D981}"/>
              </a:ext>
            </a:extLst>
          </p:cNvPr>
          <p:cNvSpPr txBox="1"/>
          <p:nvPr/>
        </p:nvSpPr>
        <p:spPr>
          <a:xfrm>
            <a:off x="10167732" y="6500661"/>
            <a:ext cx="177910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entury Gothic" panose="020B0502020202020204" pitchFamily="34" charset="0"/>
              </a:rPr>
              <a:t>Vassiliki Marinou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A5457-41C9-4519-A8FE-02E4DE167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Transforming Total Rewards - Vassiliki Marinou</a:t>
            </a:r>
          </a:p>
        </p:txBody>
      </p:sp>
    </p:spTree>
    <p:extLst>
      <p:ext uri="{BB962C8B-B14F-4D97-AF65-F5344CB8AC3E}">
        <p14:creationId xmlns:p14="http://schemas.microsoft.com/office/powerpoint/2010/main" val="3756039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PTER SCRE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CREENS INS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11562</TotalTime>
  <Words>485</Words>
  <Application>Microsoft Office PowerPoint</Application>
  <PresentationFormat>Widescreen</PresentationFormat>
  <Paragraphs>102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Meiryo</vt:lpstr>
      <vt:lpstr>Arial</vt:lpstr>
      <vt:lpstr>Calibri</vt:lpstr>
      <vt:lpstr>Calibri Light</vt:lpstr>
      <vt:lpstr>Century Gothic</vt:lpstr>
      <vt:lpstr>Office Theme</vt:lpstr>
      <vt:lpstr>CHAPTER SCREEN</vt:lpstr>
      <vt:lpstr>SCREENS INSIDE</vt:lpstr>
      <vt:lpstr>Transforming Total Rewards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Total Rewards</dc:title>
  <dc:creator>Vasiliki Marinou</dc:creator>
  <cp:lastModifiedBy>Dimitris Daoulas</cp:lastModifiedBy>
  <cp:revision>4</cp:revision>
  <dcterms:created xsi:type="dcterms:W3CDTF">2023-10-24T08:25:07Z</dcterms:created>
  <dcterms:modified xsi:type="dcterms:W3CDTF">2023-11-10T12:29:03Z</dcterms:modified>
</cp:coreProperties>
</file>