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6.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media/image8.jpg" ContentType="image/jpg"/>
  <Override PartName="/ppt/media/image9.jpg" ContentType="image/jpg"/>
  <Override PartName="/ppt/media/image10.jpg" ContentType="image/jpg"/>
  <Override PartName="/ppt/media/image11.jpg" ContentType="image/jpg"/>
  <Override PartName="/ppt/media/image13.jpg" ContentType="image/jpg"/>
  <Override PartName="/ppt/media/image14.jpg" ContentType="image/jpg"/>
  <Override PartName="/ppt/media/image15.jpg" ContentType="image/jpg"/>
  <Override PartName="/ppt/media/image16.jpg" ContentType="image/jpg"/>
  <Override PartName="/ppt/media/image17.jpg" ContentType="image/jpg"/>
  <Override PartName="/ppt/media/image18.jpg" ContentType="image/jpg"/>
  <Override PartName="/ppt/notesSlides/notesSlide1.xml" ContentType="application/vnd.openxmlformats-officedocument.presentationml.notesSlide+xml"/>
  <Override PartName="/ppt/media/image19.jpg" ContentType="image/jpg"/>
  <Override PartName="/ppt/media/image21.jpg" ContentType="image/jpg"/>
  <Override PartName="/ppt/media/image22.jpg" ContentType="image/jpg"/>
  <Override PartName="/ppt/media/image23.jpg" ContentType="image/jpg"/>
  <Override PartName="/ppt/media/image24.jpg" ContentType="image/jpg"/>
  <Override PartName="/ppt/media/image25.jpg" ContentType="image/jpg"/>
  <Override PartName="/ppt/notesSlides/notesSlide2.xml" ContentType="application/vnd.openxmlformats-officedocument.presentationml.notesSlide+xml"/>
  <Override PartName="/ppt/media/image26.jpg" ContentType="image/jpg"/>
  <Override PartName="/ppt/media/image27.jpg" ContentType="image/jpg"/>
  <Override PartName="/ppt/media/image28.jpg" ContentType="image/jpg"/>
  <Override PartName="/ppt/notesSlides/notesSlide3.xml" ContentType="application/vnd.openxmlformats-officedocument.presentationml.notesSlide+xml"/>
  <Override PartName="/ppt/media/image32.jpg" ContentType="image/jpg"/>
  <Override PartName="/ppt/media/image34.jpg" ContentType="image/jpg"/>
  <Override PartName="/ppt/media/image35.jpg" ContentType="image/jpg"/>
  <Override PartName="/ppt/media/image36.jpg" ContentType="image/jpg"/>
  <Override PartName="/ppt/media/image38.jpg" ContentType="image/jpg"/>
  <Override PartName="/ppt/media/image41.jpg" ContentType="image/jpg"/>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media/image49.jpg" ContentType="image/jpg"/>
  <Override PartName="/ppt/media/image50.jpg" ContentType="image/jpg"/>
  <Override PartName="/ppt/media/image51.jpg" ContentType="image/jpg"/>
  <Override PartName="/ppt/media/image52.jpg" ContentType="image/jpg"/>
  <Override PartName="/ppt/media/image53.jpg" ContentType="image/jpg"/>
  <Override PartName="/ppt/media/image54.jpg" ContentType="image/jpg"/>
  <Override PartName="/ppt/media/image55.jpg" ContentType="image/jpg"/>
  <Override PartName="/ppt/media/image56.jpg" ContentType="image/jpg"/>
  <Override PartName="/ppt/media/image63.jpg" ContentType="image/jpg"/>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 id="2147483678" r:id="rId3"/>
    <p:sldMasterId id="2147483719" r:id="rId4"/>
    <p:sldMasterId id="2147483740" r:id="rId5"/>
    <p:sldMasterId id="2147483752" r:id="rId6"/>
    <p:sldMasterId id="2147483765" r:id="rId7"/>
  </p:sldMasterIdLst>
  <p:notesMasterIdLst>
    <p:notesMasterId r:id="rId76"/>
  </p:notesMasterIdLst>
  <p:sldIdLst>
    <p:sldId id="1436" r:id="rId8"/>
    <p:sldId id="1702" r:id="rId9"/>
    <p:sldId id="344" r:id="rId10"/>
    <p:sldId id="258" r:id="rId11"/>
    <p:sldId id="259" r:id="rId12"/>
    <p:sldId id="260" r:id="rId13"/>
    <p:sldId id="262" r:id="rId14"/>
    <p:sldId id="473"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1682" r:id="rId35"/>
    <p:sldId id="1698" r:id="rId36"/>
    <p:sldId id="348" r:id="rId37"/>
    <p:sldId id="1692" r:id="rId38"/>
    <p:sldId id="1699" r:id="rId39"/>
    <p:sldId id="492" r:id="rId40"/>
    <p:sldId id="282" r:id="rId41"/>
    <p:sldId id="283" r:id="rId42"/>
    <p:sldId id="284" r:id="rId43"/>
    <p:sldId id="285" r:id="rId44"/>
    <p:sldId id="286" r:id="rId45"/>
    <p:sldId id="287" r:id="rId46"/>
    <p:sldId id="343" r:id="rId47"/>
    <p:sldId id="290" r:id="rId48"/>
    <p:sldId id="291" r:id="rId49"/>
    <p:sldId id="1681" r:id="rId50"/>
    <p:sldId id="1683" r:id="rId51"/>
    <p:sldId id="1690" r:id="rId52"/>
    <p:sldId id="519" r:id="rId53"/>
    <p:sldId id="289" r:id="rId54"/>
    <p:sldId id="1686" r:id="rId55"/>
    <p:sldId id="1697" r:id="rId56"/>
    <p:sldId id="1691" r:id="rId57"/>
    <p:sldId id="1685" r:id="rId58"/>
    <p:sldId id="1688" r:id="rId59"/>
    <p:sldId id="1689" r:id="rId60"/>
    <p:sldId id="292" r:id="rId61"/>
    <p:sldId id="293" r:id="rId62"/>
    <p:sldId id="294" r:id="rId63"/>
    <p:sldId id="295" r:id="rId64"/>
    <p:sldId id="296" r:id="rId65"/>
    <p:sldId id="297" r:id="rId66"/>
    <p:sldId id="298" r:id="rId67"/>
    <p:sldId id="299" r:id="rId68"/>
    <p:sldId id="300" r:id="rId69"/>
    <p:sldId id="304" r:id="rId70"/>
    <p:sldId id="305" r:id="rId71"/>
    <p:sldId id="1672" r:id="rId72"/>
    <p:sldId id="341" r:id="rId73"/>
    <p:sldId id="1414" r:id="rId74"/>
    <p:sldId id="1680" r:id="rId75"/>
  </p:sldIdLst>
  <p:sldSz cx="20104100" cy="11309350"/>
  <p:notesSz cx="20104100" cy="1130935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0769B2E-34DE-8EA0-0F08-74C23D325560}" name="Info" initials="I" userId="S::info@upgrade.edu.gr::b664a768-5c87-4c3a-920a-fbf90ccc441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000000"/>
    <a:srgbClr val="EEEF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46" d="100"/>
          <a:sy n="46" d="100"/>
        </p:scale>
        <p:origin x="684" y="231"/>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4.xml"/><Relationship Id="rId82" Type="http://schemas.microsoft.com/office/2018/10/relationships/authors" Target="author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viewProps" Target="viewProps.xml"/><Relationship Id="rId81"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slide" Target="slides/slide64.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ΩΑΝΝΗΣ ΤΖΑΒΛΟΠΟΥΛΟΣ" userId="a44c174c7b967c81" providerId="LiveId" clId="{4B4ED271-5D47-4521-B399-E9800717E8C8}"/>
    <pc:docChg chg="undo custSel addSld delSld modSld">
      <pc:chgData name="IΩΑΝΝΗΣ ΤΖΑΒΛΟΠΟΥΛΟΣ" userId="a44c174c7b967c81" providerId="LiveId" clId="{4B4ED271-5D47-4521-B399-E9800717E8C8}" dt="2023-11-05T18:46:02.956" v="175"/>
      <pc:docMkLst>
        <pc:docMk/>
      </pc:docMkLst>
      <pc:sldChg chg="modSp mod">
        <pc:chgData name="IΩΑΝΝΗΣ ΤΖΑΒΛΟΠΟΥΛΟΣ" userId="a44c174c7b967c81" providerId="LiveId" clId="{4B4ED271-5D47-4521-B399-E9800717E8C8}" dt="2023-11-05T17:44:47.006" v="19" actId="20577"/>
        <pc:sldMkLst>
          <pc:docMk/>
          <pc:sldMk cId="0" sldId="257"/>
        </pc:sldMkLst>
        <pc:spChg chg="mod">
          <ac:chgData name="IΩΑΝΝΗΣ ΤΖΑΒΛΟΠΟΥΛΟΣ" userId="a44c174c7b967c81" providerId="LiveId" clId="{4B4ED271-5D47-4521-B399-E9800717E8C8}" dt="2023-11-05T17:44:47.006" v="19" actId="20577"/>
          <ac:spMkLst>
            <pc:docMk/>
            <pc:sldMk cId="0" sldId="257"/>
            <ac:spMk id="5" creationId="{00000000-0000-0000-0000-000000000000}"/>
          </ac:spMkLst>
        </pc:spChg>
      </pc:sldChg>
      <pc:sldChg chg="modSp mod">
        <pc:chgData name="IΩΑΝΝΗΣ ΤΖΑΒΛΟΠΟΥΛΟΣ" userId="a44c174c7b967c81" providerId="LiveId" clId="{4B4ED271-5D47-4521-B399-E9800717E8C8}" dt="2023-11-05T17:58:59.354" v="80" actId="1076"/>
        <pc:sldMkLst>
          <pc:docMk/>
          <pc:sldMk cId="0" sldId="268"/>
        </pc:sldMkLst>
        <pc:picChg chg="mod">
          <ac:chgData name="IΩΑΝΝΗΣ ΤΖΑΒΛΟΠΟΥΛΟΣ" userId="a44c174c7b967c81" providerId="LiveId" clId="{4B4ED271-5D47-4521-B399-E9800717E8C8}" dt="2023-11-05T17:58:59.354" v="80" actId="1076"/>
          <ac:picMkLst>
            <pc:docMk/>
            <pc:sldMk cId="0" sldId="268"/>
            <ac:picMk id="3" creationId="{00000000-0000-0000-0000-000000000000}"/>
          </ac:picMkLst>
        </pc:picChg>
        <pc:picChg chg="mod">
          <ac:chgData name="IΩΑΝΝΗΣ ΤΖΑΒΛΟΠΟΥΛΟΣ" userId="a44c174c7b967c81" providerId="LiveId" clId="{4B4ED271-5D47-4521-B399-E9800717E8C8}" dt="2023-11-05T17:58:51.938" v="79" actId="1076"/>
          <ac:picMkLst>
            <pc:docMk/>
            <pc:sldMk cId="0" sldId="268"/>
            <ac:picMk id="6" creationId="{0D91F3AB-C1D3-D1EB-EB54-341501346DAD}"/>
          </ac:picMkLst>
        </pc:picChg>
      </pc:sldChg>
      <pc:sldChg chg="modSp mod">
        <pc:chgData name="IΩΑΝΝΗΣ ΤΖΑΒΛΟΠΟΥΛΟΣ" userId="a44c174c7b967c81" providerId="LiveId" clId="{4B4ED271-5D47-4521-B399-E9800717E8C8}" dt="2023-11-05T18:30:26.882" v="138" actId="20577"/>
        <pc:sldMkLst>
          <pc:docMk/>
          <pc:sldMk cId="0" sldId="270"/>
        </pc:sldMkLst>
        <pc:spChg chg="mod">
          <ac:chgData name="IΩΑΝΝΗΣ ΤΖΑΒΛΟΠΟΥΛΟΣ" userId="a44c174c7b967c81" providerId="LiveId" clId="{4B4ED271-5D47-4521-B399-E9800717E8C8}" dt="2023-11-05T18:30:26.882" v="138" actId="20577"/>
          <ac:spMkLst>
            <pc:docMk/>
            <pc:sldMk cId="0" sldId="270"/>
            <ac:spMk id="7" creationId="{00000000-0000-0000-0000-000000000000}"/>
          </ac:spMkLst>
        </pc:spChg>
        <pc:grpChg chg="mod">
          <ac:chgData name="IΩΑΝΝΗΣ ΤΖΑΒΛΟΠΟΥΛΟΣ" userId="a44c174c7b967c81" providerId="LiveId" clId="{4B4ED271-5D47-4521-B399-E9800717E8C8}" dt="2023-11-05T17:59:09.460" v="81" actId="1076"/>
          <ac:grpSpMkLst>
            <pc:docMk/>
            <pc:sldMk cId="0" sldId="270"/>
            <ac:grpSpMk id="3" creationId="{00000000-0000-0000-0000-000000000000}"/>
          </ac:grpSpMkLst>
        </pc:grpChg>
        <pc:picChg chg="mod">
          <ac:chgData name="IΩΑΝΝΗΣ ΤΖΑΒΛΟΠΟΥΛΟΣ" userId="a44c174c7b967c81" providerId="LiveId" clId="{4B4ED271-5D47-4521-B399-E9800717E8C8}" dt="2023-11-05T17:59:16.066" v="82" actId="14100"/>
          <ac:picMkLst>
            <pc:docMk/>
            <pc:sldMk cId="0" sldId="270"/>
            <ac:picMk id="4" creationId="{00000000-0000-0000-0000-000000000000}"/>
          </ac:picMkLst>
        </pc:picChg>
      </pc:sldChg>
      <pc:sldChg chg="modSp mod">
        <pc:chgData name="IΩΑΝΝΗΣ ΤΖΑΒΛΟΠΟΥΛΟΣ" userId="a44c174c7b967c81" providerId="LiveId" clId="{4B4ED271-5D47-4521-B399-E9800717E8C8}" dt="2023-11-05T17:37:27.554" v="0" actId="1076"/>
        <pc:sldMkLst>
          <pc:docMk/>
          <pc:sldMk cId="0" sldId="277"/>
        </pc:sldMkLst>
        <pc:picChg chg="mod">
          <ac:chgData name="IΩΑΝΝΗΣ ΤΖΑΒΛΟΠΟΥΛΟΣ" userId="a44c174c7b967c81" providerId="LiveId" clId="{4B4ED271-5D47-4521-B399-E9800717E8C8}" dt="2023-11-05T17:37:27.554" v="0" actId="1076"/>
          <ac:picMkLst>
            <pc:docMk/>
            <pc:sldMk cId="0" sldId="277"/>
            <ac:picMk id="4" creationId="{00000000-0000-0000-0000-000000000000}"/>
          </ac:picMkLst>
        </pc:picChg>
      </pc:sldChg>
      <pc:sldChg chg="addSp delSp modSp mod">
        <pc:chgData name="IΩΑΝΝΗΣ ΤΖΑΒΛΟΠΟΥΛΟΣ" userId="a44c174c7b967c81" providerId="LiveId" clId="{4B4ED271-5D47-4521-B399-E9800717E8C8}" dt="2023-11-05T17:47:18.024" v="40"/>
        <pc:sldMkLst>
          <pc:docMk/>
          <pc:sldMk cId="0" sldId="280"/>
        </pc:sldMkLst>
        <pc:grpChg chg="mod">
          <ac:chgData name="IΩΑΝΝΗΣ ΤΖΑΒΛΟΠΟΥΛΟΣ" userId="a44c174c7b967c81" providerId="LiveId" clId="{4B4ED271-5D47-4521-B399-E9800717E8C8}" dt="2023-11-05T17:46:40.784" v="36" actId="1076"/>
          <ac:grpSpMkLst>
            <pc:docMk/>
            <pc:sldMk cId="0" sldId="280"/>
            <ac:grpSpMk id="3" creationId="{00000000-0000-0000-0000-000000000000}"/>
          </ac:grpSpMkLst>
        </pc:grpChg>
        <pc:picChg chg="del mod">
          <ac:chgData name="IΩΑΝΝΗΣ ΤΖΑΒΛΟΠΟΥΛΟΣ" userId="a44c174c7b967c81" providerId="LiveId" clId="{4B4ED271-5D47-4521-B399-E9800717E8C8}" dt="2023-11-05T17:47:16.227" v="39" actId="478"/>
          <ac:picMkLst>
            <pc:docMk/>
            <pc:sldMk cId="0" sldId="280"/>
            <ac:picMk id="7" creationId="{F4D9A3BE-BF3E-3AFF-3283-A03A8695650B}"/>
          </ac:picMkLst>
        </pc:picChg>
        <pc:picChg chg="add mod">
          <ac:chgData name="IΩΑΝΝΗΣ ΤΖΑΒΛΟΠΟΥΛΟΣ" userId="a44c174c7b967c81" providerId="LiveId" clId="{4B4ED271-5D47-4521-B399-E9800717E8C8}" dt="2023-11-05T17:47:18.024" v="40"/>
          <ac:picMkLst>
            <pc:docMk/>
            <pc:sldMk cId="0" sldId="280"/>
            <ac:picMk id="8" creationId="{97B3EB9E-25BE-A504-0087-046AC44E6DC7}"/>
          </ac:picMkLst>
        </pc:picChg>
      </pc:sldChg>
      <pc:sldChg chg="addSp delSp modSp mod">
        <pc:chgData name="IΩΑΝΝΗΣ ΤΖΑΒΛΟΠΟΥΛΟΣ" userId="a44c174c7b967c81" providerId="LiveId" clId="{4B4ED271-5D47-4521-B399-E9800717E8C8}" dt="2023-11-05T17:48:31.108" v="44"/>
        <pc:sldMkLst>
          <pc:docMk/>
          <pc:sldMk cId="0" sldId="290"/>
        </pc:sldMkLst>
        <pc:picChg chg="del mod">
          <ac:chgData name="IΩΑΝΝΗΣ ΤΖΑΒΛΟΠΟΥΛΟΣ" userId="a44c174c7b967c81" providerId="LiveId" clId="{4B4ED271-5D47-4521-B399-E9800717E8C8}" dt="2023-11-05T17:48:30.626" v="43" actId="478"/>
          <ac:picMkLst>
            <pc:docMk/>
            <pc:sldMk cId="0" sldId="290"/>
            <ac:picMk id="3" creationId="{18A7DADF-5669-1AB6-2AB7-34CED7B3E0F5}"/>
          </ac:picMkLst>
        </pc:picChg>
        <pc:picChg chg="mod">
          <ac:chgData name="IΩΑΝΝΗΣ ΤΖΑΒΛΟΠΟΥΛΟΣ" userId="a44c174c7b967c81" providerId="LiveId" clId="{4B4ED271-5D47-4521-B399-E9800717E8C8}" dt="2023-11-05T17:39:03.422" v="1" actId="1076"/>
          <ac:picMkLst>
            <pc:docMk/>
            <pc:sldMk cId="0" sldId="290"/>
            <ac:picMk id="5" creationId="{77B03B34-3DC6-62F9-1389-5DC788C00BEC}"/>
          </ac:picMkLst>
        </pc:picChg>
        <pc:picChg chg="add mod">
          <ac:chgData name="IΩΑΝΝΗΣ ΤΖΑΒΛΟΠΟΥΛΟΣ" userId="a44c174c7b967c81" providerId="LiveId" clId="{4B4ED271-5D47-4521-B399-E9800717E8C8}" dt="2023-11-05T17:48:31.108" v="44"/>
          <ac:picMkLst>
            <pc:docMk/>
            <pc:sldMk cId="0" sldId="290"/>
            <ac:picMk id="6" creationId="{28752CBE-5E95-D0F5-14C2-E7C8A0AA0EC0}"/>
          </ac:picMkLst>
        </pc:picChg>
      </pc:sldChg>
      <pc:sldChg chg="modSp mod">
        <pc:chgData name="IΩΑΝΝΗΣ ΤΖΑΒΛΟΠΟΥΛΟΣ" userId="a44c174c7b967c81" providerId="LiveId" clId="{4B4ED271-5D47-4521-B399-E9800717E8C8}" dt="2023-11-05T17:48:52.970" v="46" actId="14100"/>
        <pc:sldMkLst>
          <pc:docMk/>
          <pc:sldMk cId="0" sldId="291"/>
        </pc:sldMkLst>
        <pc:picChg chg="mod">
          <ac:chgData name="IΩΑΝΝΗΣ ΤΖΑΒΛΟΠΟΥΛΟΣ" userId="a44c174c7b967c81" providerId="LiveId" clId="{4B4ED271-5D47-4521-B399-E9800717E8C8}" dt="2023-11-05T17:48:52.970" v="46" actId="14100"/>
          <ac:picMkLst>
            <pc:docMk/>
            <pc:sldMk cId="0" sldId="291"/>
            <ac:picMk id="4" creationId="{00000000-0000-0000-0000-000000000000}"/>
          </ac:picMkLst>
        </pc:picChg>
      </pc:sldChg>
      <pc:sldChg chg="modSp mod">
        <pc:chgData name="IΩΑΝΝΗΣ ΤΖΑΒΛΟΠΟΥΛΟΣ" userId="a44c174c7b967c81" providerId="LiveId" clId="{4B4ED271-5D47-4521-B399-E9800717E8C8}" dt="2023-11-05T17:42:18.548" v="6" actId="20577"/>
        <pc:sldMkLst>
          <pc:docMk/>
          <pc:sldMk cId="0" sldId="299"/>
        </pc:sldMkLst>
        <pc:spChg chg="mod">
          <ac:chgData name="IΩΑΝΝΗΣ ΤΖΑΒΛΟΠΟΥΛΟΣ" userId="a44c174c7b967c81" providerId="LiveId" clId="{4B4ED271-5D47-4521-B399-E9800717E8C8}" dt="2023-11-05T17:42:18.548" v="6" actId="20577"/>
          <ac:spMkLst>
            <pc:docMk/>
            <pc:sldMk cId="0" sldId="299"/>
            <ac:spMk id="6" creationId="{00000000-0000-0000-0000-000000000000}"/>
          </ac:spMkLst>
        </pc:spChg>
      </pc:sldChg>
      <pc:sldChg chg="modSp mod">
        <pc:chgData name="IΩΑΝΝΗΣ ΤΖΑΒΛΟΠΟΥΛΟΣ" userId="a44c174c7b967c81" providerId="LiveId" clId="{4B4ED271-5D47-4521-B399-E9800717E8C8}" dt="2023-11-05T17:43:03.819" v="15" actId="14100"/>
        <pc:sldMkLst>
          <pc:docMk/>
          <pc:sldMk cId="0" sldId="300"/>
        </pc:sldMkLst>
        <pc:spChg chg="mod">
          <ac:chgData name="IΩΑΝΝΗΣ ΤΖΑΒΛΟΠΟΥΛΟΣ" userId="a44c174c7b967c81" providerId="LiveId" clId="{4B4ED271-5D47-4521-B399-E9800717E8C8}" dt="2023-11-05T17:43:03.819" v="15" actId="14100"/>
          <ac:spMkLst>
            <pc:docMk/>
            <pc:sldMk cId="0" sldId="300"/>
            <ac:spMk id="6" creationId="{00000000-0000-0000-0000-000000000000}"/>
          </ac:spMkLst>
        </pc:spChg>
        <pc:grpChg chg="mod">
          <ac:chgData name="IΩΑΝΝΗΣ ΤΖΑΒΛΟΠΟΥΛΟΣ" userId="a44c174c7b967c81" providerId="LiveId" clId="{4B4ED271-5D47-4521-B399-E9800717E8C8}" dt="2023-11-05T17:42:56.195" v="13" actId="1076"/>
          <ac:grpSpMkLst>
            <pc:docMk/>
            <pc:sldMk cId="0" sldId="300"/>
            <ac:grpSpMk id="3" creationId="{00000000-0000-0000-0000-000000000000}"/>
          </ac:grpSpMkLst>
        </pc:grpChg>
      </pc:sldChg>
      <pc:sldChg chg="modSp mod">
        <pc:chgData name="IΩΑΝΝΗΣ ΤΖΑΒΛΟΠΟΥΛΟΣ" userId="a44c174c7b967c81" providerId="LiveId" clId="{4B4ED271-5D47-4521-B399-E9800717E8C8}" dt="2023-11-05T18:29:58.117" v="133" actId="20577"/>
        <pc:sldMkLst>
          <pc:docMk/>
          <pc:sldMk cId="0" sldId="305"/>
        </pc:sldMkLst>
        <pc:spChg chg="mod">
          <ac:chgData name="IΩΑΝΝΗΣ ΤΖΑΒΛΟΠΟΥΛΟΣ" userId="a44c174c7b967c81" providerId="LiveId" clId="{4B4ED271-5D47-4521-B399-E9800717E8C8}" dt="2023-11-05T18:29:58.117" v="133" actId="20577"/>
          <ac:spMkLst>
            <pc:docMk/>
            <pc:sldMk cId="0" sldId="305"/>
            <ac:spMk id="5" creationId="{00000000-0000-0000-0000-000000000000}"/>
          </ac:spMkLst>
        </pc:spChg>
      </pc:sldChg>
      <pc:sldChg chg="modSp mod">
        <pc:chgData name="IΩΑΝΝΗΣ ΤΖΑΒΛΟΠΟΥΛΟΣ" userId="a44c174c7b967c81" providerId="LiveId" clId="{4B4ED271-5D47-4521-B399-E9800717E8C8}" dt="2023-11-05T18:32:01.471" v="155" actId="20577"/>
        <pc:sldMkLst>
          <pc:docMk/>
          <pc:sldMk cId="0" sldId="341"/>
        </pc:sldMkLst>
        <pc:spChg chg="mod">
          <ac:chgData name="IΩΑΝΝΗΣ ΤΖΑΒΛΟΠΟΥΛΟΣ" userId="a44c174c7b967c81" providerId="LiveId" clId="{4B4ED271-5D47-4521-B399-E9800717E8C8}" dt="2023-11-05T18:32:01.471" v="155" actId="20577"/>
          <ac:spMkLst>
            <pc:docMk/>
            <pc:sldMk cId="0" sldId="341"/>
            <ac:spMk id="5" creationId="{00000000-0000-0000-0000-000000000000}"/>
          </ac:spMkLst>
        </pc:spChg>
      </pc:sldChg>
      <pc:sldChg chg="addSp modSp add">
        <pc:chgData name="IΩΑΝΝΗΣ ΤΖΑΒΛΟΠΟΥΛΟΣ" userId="a44c174c7b967c81" providerId="LiveId" clId="{4B4ED271-5D47-4521-B399-E9800717E8C8}" dt="2023-11-05T18:46:02.956" v="175"/>
        <pc:sldMkLst>
          <pc:docMk/>
          <pc:sldMk cId="3373379791" sldId="473"/>
        </pc:sldMkLst>
        <pc:picChg chg="add mod">
          <ac:chgData name="IΩΑΝΝΗΣ ΤΖΑΒΛΟΠΟΥΛΟΣ" userId="a44c174c7b967c81" providerId="LiveId" clId="{4B4ED271-5D47-4521-B399-E9800717E8C8}" dt="2023-11-05T18:46:02.956" v="175"/>
          <ac:picMkLst>
            <pc:docMk/>
            <pc:sldMk cId="3373379791" sldId="473"/>
            <ac:picMk id="4" creationId="{76C623CB-3A17-1C9D-A6FF-D37F7EA6A9C7}"/>
          </ac:picMkLst>
        </pc:picChg>
      </pc:sldChg>
      <pc:sldChg chg="setBg">
        <pc:chgData name="IΩΑΝΝΗΣ ΤΖΑΒΛΟΠΟΥΛΟΣ" userId="a44c174c7b967c81" providerId="LiveId" clId="{4B4ED271-5D47-4521-B399-E9800717E8C8}" dt="2023-11-05T17:51:11.151" v="66"/>
        <pc:sldMkLst>
          <pc:docMk/>
          <pc:sldMk cId="72181644" sldId="519"/>
        </pc:sldMkLst>
      </pc:sldChg>
      <pc:sldChg chg="delSp modSp mod modShow">
        <pc:chgData name="IΩΑΝΝΗΣ ΤΖΑΒΛΟΠΟΥΛΟΣ" userId="a44c174c7b967c81" providerId="LiveId" clId="{4B4ED271-5D47-4521-B399-E9800717E8C8}" dt="2023-11-05T18:41:33.975" v="169" actId="20577"/>
        <pc:sldMkLst>
          <pc:docMk/>
          <pc:sldMk cId="0" sldId="1414"/>
        </pc:sldMkLst>
        <pc:spChg chg="mod">
          <ac:chgData name="IΩΑΝΝΗΣ ΤΖΑΒΛΟΠΟΥΛΟΣ" userId="a44c174c7b967c81" providerId="LiveId" clId="{4B4ED271-5D47-4521-B399-E9800717E8C8}" dt="2023-11-05T18:41:00.339" v="159" actId="1076"/>
          <ac:spMkLst>
            <pc:docMk/>
            <pc:sldMk cId="0" sldId="1414"/>
            <ac:spMk id="3" creationId="{A7FE7D9E-C367-C1DE-53A9-7420C6EC5D3A}"/>
          </ac:spMkLst>
        </pc:spChg>
        <pc:spChg chg="mod">
          <ac:chgData name="IΩΑΝΝΗΣ ΤΖΑΒΛΟΠΟΥΛΟΣ" userId="a44c174c7b967c81" providerId="LiveId" clId="{4B4ED271-5D47-4521-B399-E9800717E8C8}" dt="2023-11-05T18:41:00.339" v="159" actId="1076"/>
          <ac:spMkLst>
            <pc:docMk/>
            <pc:sldMk cId="0" sldId="1414"/>
            <ac:spMk id="5" creationId="{80887BAD-6D7E-7D02-22C2-0658F0D180F9}"/>
          </ac:spMkLst>
        </pc:spChg>
        <pc:spChg chg="mod">
          <ac:chgData name="IΩΑΝΝΗΣ ΤΖΑΒΛΟΠΟΥΛΟΣ" userId="a44c174c7b967c81" providerId="LiveId" clId="{4B4ED271-5D47-4521-B399-E9800717E8C8}" dt="2023-11-05T18:41:33.975" v="169" actId="20577"/>
          <ac:spMkLst>
            <pc:docMk/>
            <pc:sldMk cId="0" sldId="1414"/>
            <ac:spMk id="9" creationId="{AB155E90-04BA-7C1E-9884-B758BB5F44EC}"/>
          </ac:spMkLst>
        </pc:spChg>
        <pc:spChg chg="del">
          <ac:chgData name="IΩΑΝΝΗΣ ΤΖΑΒΛΟΠΟΥΛΟΣ" userId="a44c174c7b967c81" providerId="LiveId" clId="{4B4ED271-5D47-4521-B399-E9800717E8C8}" dt="2023-11-05T18:40:44.749" v="156" actId="478"/>
          <ac:spMkLst>
            <pc:docMk/>
            <pc:sldMk cId="0" sldId="1414"/>
            <ac:spMk id="12" creationId="{DA7DCED9-8726-8DDC-DC30-403D07AB457B}"/>
          </ac:spMkLst>
        </pc:spChg>
        <pc:grpChg chg="mod">
          <ac:chgData name="IΩΑΝΝΗΣ ΤΖΑΒΛΟΠΟΥΛΟΣ" userId="a44c174c7b967c81" providerId="LiveId" clId="{4B4ED271-5D47-4521-B399-E9800717E8C8}" dt="2023-11-05T18:41:00.339" v="159" actId="1076"/>
          <ac:grpSpMkLst>
            <pc:docMk/>
            <pc:sldMk cId="0" sldId="1414"/>
            <ac:grpSpMk id="483330" creationId="{F15DE4AC-CA69-A844-2F2E-DB2F5D1ECBE6}"/>
          </ac:grpSpMkLst>
        </pc:grpChg>
        <pc:picChg chg="del">
          <ac:chgData name="IΩΑΝΝΗΣ ΤΖΑΒΛΟΠΟΥΛΟΣ" userId="a44c174c7b967c81" providerId="LiveId" clId="{4B4ED271-5D47-4521-B399-E9800717E8C8}" dt="2023-11-05T18:40:47.153" v="157" actId="478"/>
          <ac:picMkLst>
            <pc:docMk/>
            <pc:sldMk cId="0" sldId="1414"/>
            <ac:picMk id="483334" creationId="{98479847-D10F-F008-F174-4F0F54CECF24}"/>
          </ac:picMkLst>
        </pc:picChg>
        <pc:picChg chg="mod">
          <ac:chgData name="IΩΑΝΝΗΣ ΤΖΑΒΛΟΠΟΥΛΟΣ" userId="a44c174c7b967c81" providerId="LiveId" clId="{4B4ED271-5D47-4521-B399-E9800717E8C8}" dt="2023-11-05T18:41:10.349" v="162" actId="1076"/>
          <ac:picMkLst>
            <pc:docMk/>
            <pc:sldMk cId="0" sldId="1414"/>
            <ac:picMk id="483335" creationId="{0419D750-F811-0E34-BCE3-716053C7CE5C}"/>
          </ac:picMkLst>
        </pc:picChg>
        <pc:picChg chg="mod">
          <ac:chgData name="IΩΑΝΝΗΣ ΤΖΑΒΛΟΠΟΥΛΟΣ" userId="a44c174c7b967c81" providerId="LiveId" clId="{4B4ED271-5D47-4521-B399-E9800717E8C8}" dt="2023-11-05T18:41:00.339" v="159" actId="1076"/>
          <ac:picMkLst>
            <pc:docMk/>
            <pc:sldMk cId="0" sldId="1414"/>
            <ac:picMk id="483338" creationId="{69CE2A9E-2BE9-4888-90DF-B3969220C840}"/>
          </ac:picMkLst>
        </pc:picChg>
      </pc:sldChg>
      <pc:sldChg chg="addSp delSp modSp mod">
        <pc:chgData name="IΩΑΝΝΗΣ ΤΖΑΒΛΟΠΟΥΛΟΣ" userId="a44c174c7b967c81" providerId="LiveId" clId="{4B4ED271-5D47-4521-B399-E9800717E8C8}" dt="2023-11-05T18:03:00.383" v="97" actId="1076"/>
        <pc:sldMkLst>
          <pc:docMk/>
          <pc:sldMk cId="853449510" sldId="1680"/>
        </pc:sldMkLst>
        <pc:spChg chg="mod">
          <ac:chgData name="IΩΑΝΝΗΣ ΤΖΑΒΛΟΠΟΥΛΟΣ" userId="a44c174c7b967c81" providerId="LiveId" clId="{4B4ED271-5D47-4521-B399-E9800717E8C8}" dt="2023-11-05T17:44:05.468" v="16" actId="6549"/>
          <ac:spMkLst>
            <pc:docMk/>
            <pc:sldMk cId="853449510" sldId="1680"/>
            <ac:spMk id="6" creationId="{5AEFD912-3FA0-BB83-8EB8-F9A1F60E76F8}"/>
          </ac:spMkLst>
        </pc:spChg>
        <pc:spChg chg="add del mod">
          <ac:chgData name="IΩΑΝΝΗΣ ΤΖΑΒΛΟΠΟΥΛΟΣ" userId="a44c174c7b967c81" providerId="LiveId" clId="{4B4ED271-5D47-4521-B399-E9800717E8C8}" dt="2023-11-05T18:03:00.383" v="97" actId="1076"/>
          <ac:spMkLst>
            <pc:docMk/>
            <pc:sldMk cId="853449510" sldId="1680"/>
            <ac:spMk id="8" creationId="{613ABCA3-754D-AC16-68F6-224AAB2B2866}"/>
          </ac:spMkLst>
        </pc:spChg>
      </pc:sldChg>
      <pc:sldChg chg="modSp">
        <pc:chgData name="IΩΑΝΝΗΣ ΤΖΑΒΛΟΠΟΥΛΟΣ" userId="a44c174c7b967c81" providerId="LiveId" clId="{4B4ED271-5D47-4521-B399-E9800717E8C8}" dt="2023-11-05T18:00:03.410" v="85" actId="1076"/>
        <pc:sldMkLst>
          <pc:docMk/>
          <pc:sldMk cId="1343512190" sldId="1683"/>
        </pc:sldMkLst>
        <pc:picChg chg="mod">
          <ac:chgData name="IΩΑΝΝΗΣ ΤΖΑΒΛΟΠΟΥΛΟΣ" userId="a44c174c7b967c81" providerId="LiveId" clId="{4B4ED271-5D47-4521-B399-E9800717E8C8}" dt="2023-11-05T18:00:03.410" v="85" actId="1076"/>
          <ac:picMkLst>
            <pc:docMk/>
            <pc:sldMk cId="1343512190" sldId="1683"/>
            <ac:picMk id="2" creationId="{1B847A47-CF91-A6F1-34C7-6B8DE8C36089}"/>
          </ac:picMkLst>
        </pc:picChg>
      </pc:sldChg>
      <pc:sldChg chg="modSp mod setBg">
        <pc:chgData name="IΩΑΝΝΗΣ ΤΖΑΒΛΟΠΟΥΛΟΣ" userId="a44c174c7b967c81" providerId="LiveId" clId="{4B4ED271-5D47-4521-B399-E9800717E8C8}" dt="2023-11-05T18:01:19.715" v="93" actId="14100"/>
        <pc:sldMkLst>
          <pc:docMk/>
          <pc:sldMk cId="3049245219" sldId="1685"/>
        </pc:sldMkLst>
        <pc:spChg chg="mod">
          <ac:chgData name="IΩΑΝΝΗΣ ΤΖΑΒΛΟΠΟΥΛΟΣ" userId="a44c174c7b967c81" providerId="LiveId" clId="{4B4ED271-5D47-4521-B399-E9800717E8C8}" dt="2023-11-05T18:01:00.123" v="91" actId="20577"/>
          <ac:spMkLst>
            <pc:docMk/>
            <pc:sldMk cId="3049245219" sldId="1685"/>
            <ac:spMk id="2" creationId="{5E81AE00-D32F-C916-8BB2-CC3942253744}"/>
          </ac:spMkLst>
        </pc:spChg>
        <pc:spChg chg="mod">
          <ac:chgData name="IΩΑΝΝΗΣ ΤΖΑΒΛΟΠΟΥΛΟΣ" userId="a44c174c7b967c81" providerId="LiveId" clId="{4B4ED271-5D47-4521-B399-E9800717E8C8}" dt="2023-11-05T18:01:19.715" v="93" actId="14100"/>
          <ac:spMkLst>
            <pc:docMk/>
            <pc:sldMk cId="3049245219" sldId="1685"/>
            <ac:spMk id="4" creationId="{5951BDF3-4BBE-5D46-7716-F4261E812CC5}"/>
          </ac:spMkLst>
        </pc:spChg>
      </pc:sldChg>
      <pc:sldChg chg="modSp mod">
        <pc:chgData name="IΩΑΝΝΗΣ ΤΖΑΒΛΟΠΟΥΛΟΣ" userId="a44c174c7b967c81" providerId="LiveId" clId="{4B4ED271-5D47-4521-B399-E9800717E8C8}" dt="2023-11-05T18:24:52.345" v="99" actId="20577"/>
        <pc:sldMkLst>
          <pc:docMk/>
          <pc:sldMk cId="176467571" sldId="1686"/>
        </pc:sldMkLst>
        <pc:spChg chg="mod">
          <ac:chgData name="IΩΑΝΝΗΣ ΤΖΑΒΛΟΠΟΥΛΟΣ" userId="a44c174c7b967c81" providerId="LiveId" clId="{4B4ED271-5D47-4521-B399-E9800717E8C8}" dt="2023-11-05T18:24:52.345" v="99" actId="20577"/>
          <ac:spMkLst>
            <pc:docMk/>
            <pc:sldMk cId="176467571" sldId="1686"/>
            <ac:spMk id="3" creationId="{2579981D-3159-2C60-D91E-B40560461817}"/>
          </ac:spMkLst>
        </pc:spChg>
      </pc:sldChg>
      <pc:sldChg chg="setBg">
        <pc:chgData name="IΩΑΝΝΗΣ ΤΖΑΒΛΟΠΟΥΛΟΣ" userId="a44c174c7b967c81" providerId="LiveId" clId="{4B4ED271-5D47-4521-B399-E9800717E8C8}" dt="2023-11-05T17:51:20.668" v="67"/>
        <pc:sldMkLst>
          <pc:docMk/>
          <pc:sldMk cId="1705851991" sldId="1688"/>
        </pc:sldMkLst>
      </pc:sldChg>
      <pc:sldChg chg="modSp mod">
        <pc:chgData name="IΩΑΝΝΗΣ ΤΖΑΒΛΟΠΟΥΛΟΣ" userId="a44c174c7b967c81" providerId="LiveId" clId="{4B4ED271-5D47-4521-B399-E9800717E8C8}" dt="2023-11-05T18:25:58.199" v="103" actId="113"/>
        <pc:sldMkLst>
          <pc:docMk/>
          <pc:sldMk cId="3840198034" sldId="1689"/>
        </pc:sldMkLst>
        <pc:spChg chg="mod">
          <ac:chgData name="IΩΑΝΝΗΣ ΤΖΑΒΛΟΠΟΥΛΟΣ" userId="a44c174c7b967c81" providerId="LiveId" clId="{4B4ED271-5D47-4521-B399-E9800717E8C8}" dt="2023-11-05T18:25:58.199" v="103" actId="113"/>
          <ac:spMkLst>
            <pc:docMk/>
            <pc:sldMk cId="3840198034" sldId="1689"/>
            <ac:spMk id="3" creationId="{4F69C37B-C75D-A707-2F9A-C16669B82DA2}"/>
          </ac:spMkLst>
        </pc:spChg>
      </pc:sldChg>
      <pc:sldChg chg="modSp mod setBg">
        <pc:chgData name="IΩΑΝΝΗΣ ΤΖΑΒΛΟΠΟΥΛΟΣ" userId="a44c174c7b967c81" providerId="LiveId" clId="{4B4ED271-5D47-4521-B399-E9800717E8C8}" dt="2023-11-05T17:51:37.661" v="69" actId="20577"/>
        <pc:sldMkLst>
          <pc:docMk/>
          <pc:sldMk cId="288139293" sldId="1691"/>
        </pc:sldMkLst>
        <pc:spChg chg="mod">
          <ac:chgData name="IΩΑΝΝΗΣ ΤΖΑΒΛΟΠΟΥΛΟΣ" userId="a44c174c7b967c81" providerId="LiveId" clId="{4B4ED271-5D47-4521-B399-E9800717E8C8}" dt="2023-11-05T17:51:33.302" v="68" actId="20577"/>
          <ac:spMkLst>
            <pc:docMk/>
            <pc:sldMk cId="288139293" sldId="1691"/>
            <ac:spMk id="5" creationId="{0F94DFAA-219A-BA23-A19C-62996DC31F69}"/>
          </ac:spMkLst>
        </pc:spChg>
        <pc:spChg chg="mod">
          <ac:chgData name="IΩΑΝΝΗΣ ΤΖΑΒΛΟΠΟΥΛΟΣ" userId="a44c174c7b967c81" providerId="LiveId" clId="{4B4ED271-5D47-4521-B399-E9800717E8C8}" dt="2023-11-05T17:50:29.340" v="62" actId="20577"/>
          <ac:spMkLst>
            <pc:docMk/>
            <pc:sldMk cId="288139293" sldId="1691"/>
            <ac:spMk id="8" creationId="{9FDF445F-3C9C-5DBC-6858-F6B2069B788B}"/>
          </ac:spMkLst>
        </pc:spChg>
        <pc:spChg chg="mod">
          <ac:chgData name="IΩΑΝΝΗΣ ΤΖΑΒΛΟΠΟΥΛΟΣ" userId="a44c174c7b967c81" providerId="LiveId" clId="{4B4ED271-5D47-4521-B399-E9800717E8C8}" dt="2023-11-05T17:51:37.661" v="69" actId="20577"/>
          <ac:spMkLst>
            <pc:docMk/>
            <pc:sldMk cId="288139293" sldId="1691"/>
            <ac:spMk id="10" creationId="{ED0C0435-18E6-8318-5682-EF26A581647A}"/>
          </ac:spMkLst>
        </pc:spChg>
      </pc:sldChg>
      <pc:sldChg chg="addSp delSp modSp">
        <pc:chgData name="IΩΑΝΝΗΣ ΤΖΑΒΛΟΠΟΥΛΟΣ" userId="a44c174c7b967c81" providerId="LiveId" clId="{4B4ED271-5D47-4521-B399-E9800717E8C8}" dt="2023-11-05T17:47:50.717" v="42"/>
        <pc:sldMkLst>
          <pc:docMk/>
          <pc:sldMk cId="2631616090" sldId="1692"/>
        </pc:sldMkLst>
        <pc:picChg chg="del">
          <ac:chgData name="IΩΑΝΝΗΣ ΤΖΑΒΛΟΠΟΥΛΟΣ" userId="a44c174c7b967c81" providerId="LiveId" clId="{4B4ED271-5D47-4521-B399-E9800717E8C8}" dt="2023-11-05T17:47:50.141" v="41" actId="478"/>
          <ac:picMkLst>
            <pc:docMk/>
            <pc:sldMk cId="2631616090" sldId="1692"/>
            <ac:picMk id="3" creationId="{F5FB0A88-4DE7-A607-F2C1-592649D6F3C3}"/>
          </ac:picMkLst>
        </pc:picChg>
        <pc:picChg chg="add mod">
          <ac:chgData name="IΩΑΝΝΗΣ ΤΖΑΒΛΟΠΟΥΛΟΣ" userId="a44c174c7b967c81" providerId="LiveId" clId="{4B4ED271-5D47-4521-B399-E9800717E8C8}" dt="2023-11-05T17:47:50.717" v="42"/>
          <ac:picMkLst>
            <pc:docMk/>
            <pc:sldMk cId="2631616090" sldId="1692"/>
            <ac:picMk id="5" creationId="{8BA96709-FEBC-43E6-46D5-0BE0C1AB0D91}"/>
          </ac:picMkLst>
        </pc:picChg>
      </pc:sldChg>
      <pc:sldChg chg="modSp mod">
        <pc:chgData name="IΩΑΝΝΗΣ ΤΖΑΒΛΟΠΟΥΛΟΣ" userId="a44c174c7b967c81" providerId="LiveId" clId="{4B4ED271-5D47-4521-B399-E9800717E8C8}" dt="2023-11-05T17:50:16.128" v="61" actId="20577"/>
        <pc:sldMkLst>
          <pc:docMk/>
          <pc:sldMk cId="599002430" sldId="1697"/>
        </pc:sldMkLst>
        <pc:spChg chg="mod">
          <ac:chgData name="IΩΑΝΝΗΣ ΤΖΑΒΛΟΠΟΥΛΟΣ" userId="a44c174c7b967c81" providerId="LiveId" clId="{4B4ED271-5D47-4521-B399-E9800717E8C8}" dt="2023-11-05T17:50:16.128" v="61" actId="20577"/>
          <ac:spMkLst>
            <pc:docMk/>
            <pc:sldMk cId="599002430" sldId="1697"/>
            <ac:spMk id="8" creationId="{188C947F-DA61-F793-1553-F60BF1482AE3}"/>
          </ac:spMkLst>
        </pc:spChg>
      </pc:sldChg>
      <pc:sldChg chg="addSp delSp modSp mod delAnim modAnim">
        <pc:chgData name="IΩΑΝΝΗΣ ΤΖΑΒΛΟΠΟΥΛΟΣ" userId="a44c174c7b967c81" providerId="LiveId" clId="{4B4ED271-5D47-4521-B399-E9800717E8C8}" dt="2023-11-05T17:57:27.187" v="77" actId="14100"/>
        <pc:sldMkLst>
          <pc:docMk/>
          <pc:sldMk cId="615832688" sldId="1701"/>
        </pc:sldMkLst>
        <pc:picChg chg="del">
          <ac:chgData name="IΩΑΝΝΗΣ ΤΖΑΒΛΟΠΟΥΛΟΣ" userId="a44c174c7b967c81" providerId="LiveId" clId="{4B4ED271-5D47-4521-B399-E9800717E8C8}" dt="2023-11-05T17:57:11.221" v="74" actId="478"/>
          <ac:picMkLst>
            <pc:docMk/>
            <pc:sldMk cId="615832688" sldId="1701"/>
            <ac:picMk id="4" creationId="{95524777-6C10-6CAB-2CAA-039839C484C5}"/>
          </ac:picMkLst>
        </pc:picChg>
        <pc:picChg chg="add mod">
          <ac:chgData name="IΩΑΝΝΗΣ ΤΖΑΒΛΟΠΟΥΛΟΣ" userId="a44c174c7b967c81" providerId="LiveId" clId="{4B4ED271-5D47-4521-B399-E9800717E8C8}" dt="2023-11-05T17:57:27.187" v="77" actId="14100"/>
          <ac:picMkLst>
            <pc:docMk/>
            <pc:sldMk cId="615832688" sldId="1701"/>
            <ac:picMk id="5" creationId="{A21569E4-C6A1-1E99-DA40-6EAA74F65131}"/>
          </ac:picMkLst>
        </pc:picChg>
      </pc:sldChg>
      <pc:sldChg chg="addSp modSp new del mod">
        <pc:chgData name="IΩΑΝΝΗΣ ΤΖΑΒΛΟΠΟΥΛΟΣ" userId="a44c174c7b967c81" providerId="LiveId" clId="{4B4ED271-5D47-4521-B399-E9800717E8C8}" dt="2023-11-05T18:45:39.367" v="173" actId="47"/>
        <pc:sldMkLst>
          <pc:docMk/>
          <pc:sldMk cId="1971377750" sldId="1702"/>
        </pc:sldMkLst>
        <pc:spChg chg="add mod">
          <ac:chgData name="IΩΑΝΝΗΣ ΤΖΑΒΛΟΠΟΥΛΟΣ" userId="a44c174c7b967c81" providerId="LiveId" clId="{4B4ED271-5D47-4521-B399-E9800717E8C8}" dt="2023-11-05T18:45:37.082" v="172" actId="14100"/>
          <ac:spMkLst>
            <pc:docMk/>
            <pc:sldMk cId="1971377750" sldId="1702"/>
            <ac:spMk id="3" creationId="{0915656A-70C0-3302-7D47-90D2CDA1E6C7}"/>
          </ac:spMkLst>
        </pc:spChg>
        <pc:spChg chg="add mod">
          <ac:chgData name="IΩΑΝΝΗΣ ΤΖΑΒΛΟΠΟΥΛΟΣ" userId="a44c174c7b967c81" providerId="LiveId" clId="{4B4ED271-5D47-4521-B399-E9800717E8C8}" dt="2023-11-05T18:45:37.082" v="172" actId="14100"/>
          <ac:spMkLst>
            <pc:docMk/>
            <pc:sldMk cId="1971377750" sldId="1702"/>
            <ac:spMk id="4" creationId="{4C1D23BD-7389-3926-F2F5-C97788A4AF8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C2C875-78D9-4EB1-8C42-61B2F77D8DB2}"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2DCD809A-9C8C-4BC0-A056-F2B9F49749C2}">
      <dgm:prSet custT="1"/>
      <dgm:spPr/>
      <dgm:t>
        <a:bodyPr/>
        <a:lstStyle/>
        <a:p>
          <a:r>
            <a:rPr lang="el-GR" sz="4000" dirty="0">
              <a:latin typeface="Gotham Greek Book" panose="02000503020000020004" pitchFamily="50" charset="0"/>
            </a:rPr>
            <a:t>Εξέλιξη</a:t>
          </a:r>
          <a:endParaRPr lang="en-US" sz="3900" dirty="0">
            <a:latin typeface="Gotham Greek Book" panose="02000503020000020004" pitchFamily="50" charset="0"/>
          </a:endParaRPr>
        </a:p>
      </dgm:t>
    </dgm:pt>
    <dgm:pt modelId="{C2DAB1EC-D533-4C9C-A682-A30F3FD5C2F6}" type="parTrans" cxnId="{3D197F03-AB80-4850-A4D5-F279760AEB3A}">
      <dgm:prSet/>
      <dgm:spPr/>
      <dgm:t>
        <a:bodyPr/>
        <a:lstStyle/>
        <a:p>
          <a:endParaRPr lang="en-US"/>
        </a:p>
      </dgm:t>
    </dgm:pt>
    <dgm:pt modelId="{308DAAD3-C88D-4CB0-B1E5-46634D544233}" type="sibTrans" cxnId="{3D197F03-AB80-4850-A4D5-F279760AEB3A}">
      <dgm:prSet/>
      <dgm:spPr/>
      <dgm:t>
        <a:bodyPr/>
        <a:lstStyle/>
        <a:p>
          <a:endParaRPr lang="en-US"/>
        </a:p>
      </dgm:t>
    </dgm:pt>
    <dgm:pt modelId="{7DD78B49-5126-44C3-80F8-DAA623B153D4}">
      <dgm:prSet custT="1"/>
      <dgm:spPr/>
      <dgm:t>
        <a:bodyPr/>
        <a:lstStyle/>
        <a:p>
          <a:r>
            <a:rPr lang="el-GR" sz="4000" dirty="0">
              <a:latin typeface="Gotham Greek Book" panose="02000503020000020004" pitchFamily="50" charset="0"/>
            </a:rPr>
            <a:t>Συνεργασία</a:t>
          </a:r>
          <a:endParaRPr lang="en-US" sz="3900" dirty="0">
            <a:latin typeface="Gotham Greek Book" panose="02000503020000020004" pitchFamily="50" charset="0"/>
          </a:endParaRPr>
        </a:p>
      </dgm:t>
    </dgm:pt>
    <dgm:pt modelId="{11AA6BA5-FC76-4984-B97C-09C5435F92B0}" type="parTrans" cxnId="{7A1FBDE4-0D20-40D1-98E2-A730AD2DA899}">
      <dgm:prSet/>
      <dgm:spPr/>
      <dgm:t>
        <a:bodyPr/>
        <a:lstStyle/>
        <a:p>
          <a:endParaRPr lang="en-US"/>
        </a:p>
      </dgm:t>
    </dgm:pt>
    <dgm:pt modelId="{13810641-C449-4B18-A22F-CCF55C797447}" type="sibTrans" cxnId="{7A1FBDE4-0D20-40D1-98E2-A730AD2DA899}">
      <dgm:prSet/>
      <dgm:spPr/>
      <dgm:t>
        <a:bodyPr/>
        <a:lstStyle/>
        <a:p>
          <a:endParaRPr lang="en-US"/>
        </a:p>
      </dgm:t>
    </dgm:pt>
    <dgm:pt modelId="{05ED6896-A7C9-4BF0-8722-30A48B3BB5DE}">
      <dgm:prSet custT="1"/>
      <dgm:spPr/>
      <dgm:t>
        <a:bodyPr/>
        <a:lstStyle/>
        <a:p>
          <a:r>
            <a:rPr lang="el-GR" sz="4000" dirty="0">
              <a:latin typeface="Gotham Greek Book" panose="02000503020000020004" pitchFamily="50" charset="0"/>
            </a:rPr>
            <a:t>Σκοπός</a:t>
          </a:r>
          <a:endParaRPr lang="en-US" sz="3900" dirty="0">
            <a:latin typeface="Gotham Greek Book" panose="02000503020000020004" pitchFamily="50" charset="0"/>
          </a:endParaRPr>
        </a:p>
      </dgm:t>
    </dgm:pt>
    <dgm:pt modelId="{E6C47CEC-6156-43F4-BD80-205788B7B70F}" type="parTrans" cxnId="{B5458B75-0C19-4A18-A2E9-F870F2E8BAB9}">
      <dgm:prSet/>
      <dgm:spPr/>
      <dgm:t>
        <a:bodyPr/>
        <a:lstStyle/>
        <a:p>
          <a:endParaRPr lang="en-US"/>
        </a:p>
      </dgm:t>
    </dgm:pt>
    <dgm:pt modelId="{44362F04-46CC-45C7-8E55-3C48295BD3D4}" type="sibTrans" cxnId="{B5458B75-0C19-4A18-A2E9-F870F2E8BAB9}">
      <dgm:prSet/>
      <dgm:spPr/>
      <dgm:t>
        <a:bodyPr/>
        <a:lstStyle/>
        <a:p>
          <a:endParaRPr lang="en-US"/>
        </a:p>
      </dgm:t>
    </dgm:pt>
    <dgm:pt modelId="{3E86D5B8-167E-4D5B-8BF1-998237BFCF24}">
      <dgm:prSet custT="1"/>
      <dgm:spPr/>
      <dgm:t>
        <a:bodyPr/>
        <a:lstStyle/>
        <a:p>
          <a:r>
            <a:rPr lang="el-GR" sz="4000" dirty="0">
              <a:latin typeface="Gotham Greek Book" panose="02000503020000020004" pitchFamily="50" charset="0"/>
            </a:rPr>
            <a:t>Συμπερίληψη</a:t>
          </a:r>
          <a:endParaRPr lang="en-US" sz="3900" dirty="0">
            <a:latin typeface="Gotham Greek Book" panose="02000503020000020004" pitchFamily="50" charset="0"/>
          </a:endParaRPr>
        </a:p>
      </dgm:t>
    </dgm:pt>
    <dgm:pt modelId="{7DF0F87D-DED0-4635-909D-7676F8CDDBB8}" type="parTrans" cxnId="{11EFFB75-27C9-4671-BC4C-F2E48B4FA4B1}">
      <dgm:prSet/>
      <dgm:spPr/>
      <dgm:t>
        <a:bodyPr/>
        <a:lstStyle/>
        <a:p>
          <a:endParaRPr lang="en-US"/>
        </a:p>
      </dgm:t>
    </dgm:pt>
    <dgm:pt modelId="{036E76BC-8BC0-4D63-B7CD-D724903B93D0}" type="sibTrans" cxnId="{11EFFB75-27C9-4671-BC4C-F2E48B4FA4B1}">
      <dgm:prSet/>
      <dgm:spPr/>
      <dgm:t>
        <a:bodyPr/>
        <a:lstStyle/>
        <a:p>
          <a:endParaRPr lang="en-US"/>
        </a:p>
      </dgm:t>
    </dgm:pt>
    <dgm:pt modelId="{35D85670-7B78-4202-A12A-04406153C609}">
      <dgm:prSet custT="1"/>
      <dgm:spPr/>
      <dgm:t>
        <a:bodyPr/>
        <a:lstStyle/>
        <a:p>
          <a:r>
            <a:rPr lang="el-GR" sz="4000" dirty="0">
              <a:latin typeface="Gotham Greek Book" panose="02000503020000020004" pitchFamily="50" charset="0"/>
            </a:rPr>
            <a:t>Συνέπεια λόγων και πράξεων</a:t>
          </a:r>
          <a:endParaRPr lang="en-US" sz="4000" dirty="0">
            <a:latin typeface="Gotham Greek Book" panose="02000503020000020004" pitchFamily="50" charset="0"/>
          </a:endParaRPr>
        </a:p>
      </dgm:t>
    </dgm:pt>
    <dgm:pt modelId="{19FB03FD-077C-4285-8CDB-8678575DACFF}" type="parTrans" cxnId="{1BAB7996-A7F7-45A7-9912-DC62580358AD}">
      <dgm:prSet/>
      <dgm:spPr/>
      <dgm:t>
        <a:bodyPr/>
        <a:lstStyle/>
        <a:p>
          <a:endParaRPr lang="en-US"/>
        </a:p>
      </dgm:t>
    </dgm:pt>
    <dgm:pt modelId="{AF536B70-2171-4EC5-9549-349693FC37F4}" type="sibTrans" cxnId="{1BAB7996-A7F7-45A7-9912-DC62580358AD}">
      <dgm:prSet/>
      <dgm:spPr/>
      <dgm:t>
        <a:bodyPr/>
        <a:lstStyle/>
        <a:p>
          <a:endParaRPr lang="en-US"/>
        </a:p>
      </dgm:t>
    </dgm:pt>
    <dgm:pt modelId="{FA5A5ED1-920A-4E46-BAE8-9590F4E4AE53}">
      <dgm:prSet custT="1"/>
      <dgm:spPr/>
      <dgm:t>
        <a:bodyPr/>
        <a:lstStyle/>
        <a:p>
          <a:r>
            <a:rPr lang="el-GR" sz="4000" dirty="0">
              <a:latin typeface="Gotham Greek Book" panose="02000503020000020004" pitchFamily="50" charset="0"/>
            </a:rPr>
            <a:t>Επικοινωνία</a:t>
          </a:r>
          <a:endParaRPr lang="en-US" sz="4000" dirty="0">
            <a:latin typeface="Gotham Greek Book" panose="02000503020000020004" pitchFamily="50" charset="0"/>
          </a:endParaRPr>
        </a:p>
      </dgm:t>
    </dgm:pt>
    <dgm:pt modelId="{3C3D4D21-B8E1-4C73-B233-1910D9EFE68B}" type="parTrans" cxnId="{13D7AAFB-7CAE-42CD-AA07-280A739669D6}">
      <dgm:prSet/>
      <dgm:spPr/>
      <dgm:t>
        <a:bodyPr/>
        <a:lstStyle/>
        <a:p>
          <a:endParaRPr lang="en-US"/>
        </a:p>
      </dgm:t>
    </dgm:pt>
    <dgm:pt modelId="{37E04CD7-B5A1-4B7F-AAFA-F9E2DBDD5030}" type="sibTrans" cxnId="{13D7AAFB-7CAE-42CD-AA07-280A739669D6}">
      <dgm:prSet/>
      <dgm:spPr/>
      <dgm:t>
        <a:bodyPr/>
        <a:lstStyle/>
        <a:p>
          <a:endParaRPr lang="en-US"/>
        </a:p>
      </dgm:t>
    </dgm:pt>
    <dgm:pt modelId="{7CFD9066-E84E-4253-8E45-322D57742C2F}" type="pres">
      <dgm:prSet presAssocID="{83C2C875-78D9-4EB1-8C42-61B2F77D8DB2}" presName="vert0" presStyleCnt="0">
        <dgm:presLayoutVars>
          <dgm:dir/>
          <dgm:animOne val="branch"/>
          <dgm:animLvl val="lvl"/>
        </dgm:presLayoutVars>
      </dgm:prSet>
      <dgm:spPr/>
    </dgm:pt>
    <dgm:pt modelId="{770A6F1A-ABED-4C0F-B31F-62B7576687B8}" type="pres">
      <dgm:prSet presAssocID="{2DCD809A-9C8C-4BC0-A056-F2B9F49749C2}" presName="thickLine" presStyleLbl="alignNode1" presStyleIdx="0" presStyleCnt="6"/>
      <dgm:spPr/>
    </dgm:pt>
    <dgm:pt modelId="{EA4EF9A9-EA75-4B2E-8CC2-C0DDA93078AD}" type="pres">
      <dgm:prSet presAssocID="{2DCD809A-9C8C-4BC0-A056-F2B9F49749C2}" presName="horz1" presStyleCnt="0"/>
      <dgm:spPr/>
    </dgm:pt>
    <dgm:pt modelId="{BF11A49E-E2C7-452B-B0E5-1C244C412349}" type="pres">
      <dgm:prSet presAssocID="{2DCD809A-9C8C-4BC0-A056-F2B9F49749C2}" presName="tx1" presStyleLbl="revTx" presStyleIdx="0" presStyleCnt="6"/>
      <dgm:spPr/>
    </dgm:pt>
    <dgm:pt modelId="{01242B9F-4931-40A8-BEA8-CF99FD349E1A}" type="pres">
      <dgm:prSet presAssocID="{2DCD809A-9C8C-4BC0-A056-F2B9F49749C2}" presName="vert1" presStyleCnt="0"/>
      <dgm:spPr/>
    </dgm:pt>
    <dgm:pt modelId="{11886D7A-3B88-405D-B67C-A374BAFC858E}" type="pres">
      <dgm:prSet presAssocID="{7DD78B49-5126-44C3-80F8-DAA623B153D4}" presName="thickLine" presStyleLbl="alignNode1" presStyleIdx="1" presStyleCnt="6"/>
      <dgm:spPr/>
    </dgm:pt>
    <dgm:pt modelId="{DA76362D-2C77-48A7-93F4-8E520BD94D3B}" type="pres">
      <dgm:prSet presAssocID="{7DD78B49-5126-44C3-80F8-DAA623B153D4}" presName="horz1" presStyleCnt="0"/>
      <dgm:spPr/>
    </dgm:pt>
    <dgm:pt modelId="{5529839A-98A4-4B87-A51B-2159F1A2BD5D}" type="pres">
      <dgm:prSet presAssocID="{7DD78B49-5126-44C3-80F8-DAA623B153D4}" presName="tx1" presStyleLbl="revTx" presStyleIdx="1" presStyleCnt="6"/>
      <dgm:spPr/>
    </dgm:pt>
    <dgm:pt modelId="{6D968033-5F68-40A0-91D0-49AFC54A5971}" type="pres">
      <dgm:prSet presAssocID="{7DD78B49-5126-44C3-80F8-DAA623B153D4}" presName="vert1" presStyleCnt="0"/>
      <dgm:spPr/>
    </dgm:pt>
    <dgm:pt modelId="{D8835FC3-3F00-4A28-8BB5-F48D40BCDD17}" type="pres">
      <dgm:prSet presAssocID="{05ED6896-A7C9-4BF0-8722-30A48B3BB5DE}" presName="thickLine" presStyleLbl="alignNode1" presStyleIdx="2" presStyleCnt="6"/>
      <dgm:spPr/>
    </dgm:pt>
    <dgm:pt modelId="{E2FDBF90-E306-48F3-BB40-0A34D4DDC7EB}" type="pres">
      <dgm:prSet presAssocID="{05ED6896-A7C9-4BF0-8722-30A48B3BB5DE}" presName="horz1" presStyleCnt="0"/>
      <dgm:spPr/>
    </dgm:pt>
    <dgm:pt modelId="{7A9B849B-77AE-454C-BCA3-25E45951C33D}" type="pres">
      <dgm:prSet presAssocID="{05ED6896-A7C9-4BF0-8722-30A48B3BB5DE}" presName="tx1" presStyleLbl="revTx" presStyleIdx="2" presStyleCnt="6"/>
      <dgm:spPr/>
    </dgm:pt>
    <dgm:pt modelId="{6A080812-993E-4D04-B3BC-C8FE73D3234D}" type="pres">
      <dgm:prSet presAssocID="{05ED6896-A7C9-4BF0-8722-30A48B3BB5DE}" presName="vert1" presStyleCnt="0"/>
      <dgm:spPr/>
    </dgm:pt>
    <dgm:pt modelId="{3138A595-741E-4295-9F49-19E34A19BEDC}" type="pres">
      <dgm:prSet presAssocID="{3E86D5B8-167E-4D5B-8BF1-998237BFCF24}" presName="thickLine" presStyleLbl="alignNode1" presStyleIdx="3" presStyleCnt="6"/>
      <dgm:spPr/>
    </dgm:pt>
    <dgm:pt modelId="{2784AD87-2D87-4EDE-A92E-1AD9DDE077A2}" type="pres">
      <dgm:prSet presAssocID="{3E86D5B8-167E-4D5B-8BF1-998237BFCF24}" presName="horz1" presStyleCnt="0"/>
      <dgm:spPr/>
    </dgm:pt>
    <dgm:pt modelId="{2B35D17B-0F6F-4F9A-AAA3-5AE951ABCE5D}" type="pres">
      <dgm:prSet presAssocID="{3E86D5B8-167E-4D5B-8BF1-998237BFCF24}" presName="tx1" presStyleLbl="revTx" presStyleIdx="3" presStyleCnt="6"/>
      <dgm:spPr/>
    </dgm:pt>
    <dgm:pt modelId="{B6B4E875-2D18-49C0-BCC6-33365B0A6381}" type="pres">
      <dgm:prSet presAssocID="{3E86D5B8-167E-4D5B-8BF1-998237BFCF24}" presName="vert1" presStyleCnt="0"/>
      <dgm:spPr/>
    </dgm:pt>
    <dgm:pt modelId="{89C6C133-C276-4652-93E0-AF15176D8614}" type="pres">
      <dgm:prSet presAssocID="{35D85670-7B78-4202-A12A-04406153C609}" presName="thickLine" presStyleLbl="alignNode1" presStyleIdx="4" presStyleCnt="6"/>
      <dgm:spPr/>
    </dgm:pt>
    <dgm:pt modelId="{30903A94-4E09-45A7-BF6A-D572AF07F1FE}" type="pres">
      <dgm:prSet presAssocID="{35D85670-7B78-4202-A12A-04406153C609}" presName="horz1" presStyleCnt="0"/>
      <dgm:spPr/>
    </dgm:pt>
    <dgm:pt modelId="{1C672C66-44A9-4AF4-9467-02FE10E3F6DF}" type="pres">
      <dgm:prSet presAssocID="{35D85670-7B78-4202-A12A-04406153C609}" presName="tx1" presStyleLbl="revTx" presStyleIdx="4" presStyleCnt="6"/>
      <dgm:spPr/>
    </dgm:pt>
    <dgm:pt modelId="{ECAA5A44-029E-4279-B704-0D5EA514123D}" type="pres">
      <dgm:prSet presAssocID="{35D85670-7B78-4202-A12A-04406153C609}" presName="vert1" presStyleCnt="0"/>
      <dgm:spPr/>
    </dgm:pt>
    <dgm:pt modelId="{94F01759-147A-456A-A323-85F61247CEC7}" type="pres">
      <dgm:prSet presAssocID="{FA5A5ED1-920A-4E46-BAE8-9590F4E4AE53}" presName="thickLine" presStyleLbl="alignNode1" presStyleIdx="5" presStyleCnt="6"/>
      <dgm:spPr/>
    </dgm:pt>
    <dgm:pt modelId="{9DFCCAD7-D987-4BCB-8030-3DC7CAA7FCC6}" type="pres">
      <dgm:prSet presAssocID="{FA5A5ED1-920A-4E46-BAE8-9590F4E4AE53}" presName="horz1" presStyleCnt="0"/>
      <dgm:spPr/>
    </dgm:pt>
    <dgm:pt modelId="{F0A5C496-BD2E-4341-8511-24CAF04C457A}" type="pres">
      <dgm:prSet presAssocID="{FA5A5ED1-920A-4E46-BAE8-9590F4E4AE53}" presName="tx1" presStyleLbl="revTx" presStyleIdx="5" presStyleCnt="6"/>
      <dgm:spPr/>
    </dgm:pt>
    <dgm:pt modelId="{10BCD3DA-FBF0-4537-BFCA-D3C0E4690D45}" type="pres">
      <dgm:prSet presAssocID="{FA5A5ED1-920A-4E46-BAE8-9590F4E4AE53}" presName="vert1" presStyleCnt="0"/>
      <dgm:spPr/>
    </dgm:pt>
  </dgm:ptLst>
  <dgm:cxnLst>
    <dgm:cxn modelId="{3D197F03-AB80-4850-A4D5-F279760AEB3A}" srcId="{83C2C875-78D9-4EB1-8C42-61B2F77D8DB2}" destId="{2DCD809A-9C8C-4BC0-A056-F2B9F49749C2}" srcOrd="0" destOrd="0" parTransId="{C2DAB1EC-D533-4C9C-A682-A30F3FD5C2F6}" sibTransId="{308DAAD3-C88D-4CB0-B1E5-46634D544233}"/>
    <dgm:cxn modelId="{3924AD15-55D0-424D-9D69-40A7E5B7DE56}" type="presOf" srcId="{FA5A5ED1-920A-4E46-BAE8-9590F4E4AE53}" destId="{F0A5C496-BD2E-4341-8511-24CAF04C457A}" srcOrd="0" destOrd="0" presId="urn:microsoft.com/office/officeart/2008/layout/LinedList"/>
    <dgm:cxn modelId="{03F8D66E-2AD2-4EAC-9D82-9D1271E7B3F3}" type="presOf" srcId="{3E86D5B8-167E-4D5B-8BF1-998237BFCF24}" destId="{2B35D17B-0F6F-4F9A-AAA3-5AE951ABCE5D}" srcOrd="0" destOrd="0" presId="urn:microsoft.com/office/officeart/2008/layout/LinedList"/>
    <dgm:cxn modelId="{B5458B75-0C19-4A18-A2E9-F870F2E8BAB9}" srcId="{83C2C875-78D9-4EB1-8C42-61B2F77D8DB2}" destId="{05ED6896-A7C9-4BF0-8722-30A48B3BB5DE}" srcOrd="2" destOrd="0" parTransId="{E6C47CEC-6156-43F4-BD80-205788B7B70F}" sibTransId="{44362F04-46CC-45C7-8E55-3C48295BD3D4}"/>
    <dgm:cxn modelId="{11EFFB75-27C9-4671-BC4C-F2E48B4FA4B1}" srcId="{83C2C875-78D9-4EB1-8C42-61B2F77D8DB2}" destId="{3E86D5B8-167E-4D5B-8BF1-998237BFCF24}" srcOrd="3" destOrd="0" parTransId="{7DF0F87D-DED0-4635-909D-7676F8CDDBB8}" sibTransId="{036E76BC-8BC0-4D63-B7CD-D724903B93D0}"/>
    <dgm:cxn modelId="{E1A22987-B503-4E4B-B4E6-530A2823D483}" type="presOf" srcId="{2DCD809A-9C8C-4BC0-A056-F2B9F49749C2}" destId="{BF11A49E-E2C7-452B-B0E5-1C244C412349}" srcOrd="0" destOrd="0" presId="urn:microsoft.com/office/officeart/2008/layout/LinedList"/>
    <dgm:cxn modelId="{B7B99593-AF6F-4D2D-A16E-F2A1DC22A7CA}" type="presOf" srcId="{83C2C875-78D9-4EB1-8C42-61B2F77D8DB2}" destId="{7CFD9066-E84E-4253-8E45-322D57742C2F}" srcOrd="0" destOrd="0" presId="urn:microsoft.com/office/officeart/2008/layout/LinedList"/>
    <dgm:cxn modelId="{1BAB7996-A7F7-45A7-9912-DC62580358AD}" srcId="{83C2C875-78D9-4EB1-8C42-61B2F77D8DB2}" destId="{35D85670-7B78-4202-A12A-04406153C609}" srcOrd="4" destOrd="0" parTransId="{19FB03FD-077C-4285-8CDB-8678575DACFF}" sibTransId="{AF536B70-2171-4EC5-9549-349693FC37F4}"/>
    <dgm:cxn modelId="{D93859D2-69A0-4330-9A1C-F40DAD0147FF}" type="presOf" srcId="{05ED6896-A7C9-4BF0-8722-30A48B3BB5DE}" destId="{7A9B849B-77AE-454C-BCA3-25E45951C33D}" srcOrd="0" destOrd="0" presId="urn:microsoft.com/office/officeart/2008/layout/LinedList"/>
    <dgm:cxn modelId="{439D75E2-4C32-4756-9577-D7E3D82C43DA}" type="presOf" srcId="{35D85670-7B78-4202-A12A-04406153C609}" destId="{1C672C66-44A9-4AF4-9467-02FE10E3F6DF}" srcOrd="0" destOrd="0" presId="urn:microsoft.com/office/officeart/2008/layout/LinedList"/>
    <dgm:cxn modelId="{7A1FBDE4-0D20-40D1-98E2-A730AD2DA899}" srcId="{83C2C875-78D9-4EB1-8C42-61B2F77D8DB2}" destId="{7DD78B49-5126-44C3-80F8-DAA623B153D4}" srcOrd="1" destOrd="0" parTransId="{11AA6BA5-FC76-4984-B97C-09C5435F92B0}" sibTransId="{13810641-C449-4B18-A22F-CCF55C797447}"/>
    <dgm:cxn modelId="{12A7E2FA-30A8-4343-A8DE-414DAFCB6710}" type="presOf" srcId="{7DD78B49-5126-44C3-80F8-DAA623B153D4}" destId="{5529839A-98A4-4B87-A51B-2159F1A2BD5D}" srcOrd="0" destOrd="0" presId="urn:microsoft.com/office/officeart/2008/layout/LinedList"/>
    <dgm:cxn modelId="{13D7AAFB-7CAE-42CD-AA07-280A739669D6}" srcId="{83C2C875-78D9-4EB1-8C42-61B2F77D8DB2}" destId="{FA5A5ED1-920A-4E46-BAE8-9590F4E4AE53}" srcOrd="5" destOrd="0" parTransId="{3C3D4D21-B8E1-4C73-B233-1910D9EFE68B}" sibTransId="{37E04CD7-B5A1-4B7F-AAFA-F9E2DBDD5030}"/>
    <dgm:cxn modelId="{4E5CC568-C65F-4D30-B87C-5748CAB408F8}" type="presParOf" srcId="{7CFD9066-E84E-4253-8E45-322D57742C2F}" destId="{770A6F1A-ABED-4C0F-B31F-62B7576687B8}" srcOrd="0" destOrd="0" presId="urn:microsoft.com/office/officeart/2008/layout/LinedList"/>
    <dgm:cxn modelId="{AEE561A8-6D6F-4F9A-B435-4BEEF8243085}" type="presParOf" srcId="{7CFD9066-E84E-4253-8E45-322D57742C2F}" destId="{EA4EF9A9-EA75-4B2E-8CC2-C0DDA93078AD}" srcOrd="1" destOrd="0" presId="urn:microsoft.com/office/officeart/2008/layout/LinedList"/>
    <dgm:cxn modelId="{05E193EC-47A2-4A9A-B0AB-A6325F89EADA}" type="presParOf" srcId="{EA4EF9A9-EA75-4B2E-8CC2-C0DDA93078AD}" destId="{BF11A49E-E2C7-452B-B0E5-1C244C412349}" srcOrd="0" destOrd="0" presId="urn:microsoft.com/office/officeart/2008/layout/LinedList"/>
    <dgm:cxn modelId="{208E25BC-A590-489C-B5CC-1B6F17F09902}" type="presParOf" srcId="{EA4EF9A9-EA75-4B2E-8CC2-C0DDA93078AD}" destId="{01242B9F-4931-40A8-BEA8-CF99FD349E1A}" srcOrd="1" destOrd="0" presId="urn:microsoft.com/office/officeart/2008/layout/LinedList"/>
    <dgm:cxn modelId="{7F3E8E2D-0A2E-4E0E-9620-BD45B2768EDE}" type="presParOf" srcId="{7CFD9066-E84E-4253-8E45-322D57742C2F}" destId="{11886D7A-3B88-405D-B67C-A374BAFC858E}" srcOrd="2" destOrd="0" presId="urn:microsoft.com/office/officeart/2008/layout/LinedList"/>
    <dgm:cxn modelId="{7684ECE9-D42D-4A61-BAFF-3EEBF0190EE6}" type="presParOf" srcId="{7CFD9066-E84E-4253-8E45-322D57742C2F}" destId="{DA76362D-2C77-48A7-93F4-8E520BD94D3B}" srcOrd="3" destOrd="0" presId="urn:microsoft.com/office/officeart/2008/layout/LinedList"/>
    <dgm:cxn modelId="{6AFFF30F-7554-4AA0-A39C-657E0EC3C0A6}" type="presParOf" srcId="{DA76362D-2C77-48A7-93F4-8E520BD94D3B}" destId="{5529839A-98A4-4B87-A51B-2159F1A2BD5D}" srcOrd="0" destOrd="0" presId="urn:microsoft.com/office/officeart/2008/layout/LinedList"/>
    <dgm:cxn modelId="{F126000F-B4E9-4E46-8142-7B984DA6FAF9}" type="presParOf" srcId="{DA76362D-2C77-48A7-93F4-8E520BD94D3B}" destId="{6D968033-5F68-40A0-91D0-49AFC54A5971}" srcOrd="1" destOrd="0" presId="urn:microsoft.com/office/officeart/2008/layout/LinedList"/>
    <dgm:cxn modelId="{99801EC8-6498-41F8-8384-5828D60FA1C7}" type="presParOf" srcId="{7CFD9066-E84E-4253-8E45-322D57742C2F}" destId="{D8835FC3-3F00-4A28-8BB5-F48D40BCDD17}" srcOrd="4" destOrd="0" presId="urn:microsoft.com/office/officeart/2008/layout/LinedList"/>
    <dgm:cxn modelId="{E00BEA14-9BF4-4B13-BCFA-8E2D7AA5659D}" type="presParOf" srcId="{7CFD9066-E84E-4253-8E45-322D57742C2F}" destId="{E2FDBF90-E306-48F3-BB40-0A34D4DDC7EB}" srcOrd="5" destOrd="0" presId="urn:microsoft.com/office/officeart/2008/layout/LinedList"/>
    <dgm:cxn modelId="{5EA4C83C-BFA6-4E7F-A2E4-22870B13097F}" type="presParOf" srcId="{E2FDBF90-E306-48F3-BB40-0A34D4DDC7EB}" destId="{7A9B849B-77AE-454C-BCA3-25E45951C33D}" srcOrd="0" destOrd="0" presId="urn:microsoft.com/office/officeart/2008/layout/LinedList"/>
    <dgm:cxn modelId="{A713D80A-6DD9-42BB-B3BB-324F706F2FFD}" type="presParOf" srcId="{E2FDBF90-E306-48F3-BB40-0A34D4DDC7EB}" destId="{6A080812-993E-4D04-B3BC-C8FE73D3234D}" srcOrd="1" destOrd="0" presId="urn:microsoft.com/office/officeart/2008/layout/LinedList"/>
    <dgm:cxn modelId="{16198F95-0F07-424A-968C-7FD767E26EC4}" type="presParOf" srcId="{7CFD9066-E84E-4253-8E45-322D57742C2F}" destId="{3138A595-741E-4295-9F49-19E34A19BEDC}" srcOrd="6" destOrd="0" presId="urn:microsoft.com/office/officeart/2008/layout/LinedList"/>
    <dgm:cxn modelId="{4E3961F1-07AE-433A-89D4-5A41BDB5747C}" type="presParOf" srcId="{7CFD9066-E84E-4253-8E45-322D57742C2F}" destId="{2784AD87-2D87-4EDE-A92E-1AD9DDE077A2}" srcOrd="7" destOrd="0" presId="urn:microsoft.com/office/officeart/2008/layout/LinedList"/>
    <dgm:cxn modelId="{D6AFA123-364C-41EA-8B76-8FB0EC947D1A}" type="presParOf" srcId="{2784AD87-2D87-4EDE-A92E-1AD9DDE077A2}" destId="{2B35D17B-0F6F-4F9A-AAA3-5AE951ABCE5D}" srcOrd="0" destOrd="0" presId="urn:microsoft.com/office/officeart/2008/layout/LinedList"/>
    <dgm:cxn modelId="{6A3BD8EB-4049-4115-9C83-16A753972F22}" type="presParOf" srcId="{2784AD87-2D87-4EDE-A92E-1AD9DDE077A2}" destId="{B6B4E875-2D18-49C0-BCC6-33365B0A6381}" srcOrd="1" destOrd="0" presId="urn:microsoft.com/office/officeart/2008/layout/LinedList"/>
    <dgm:cxn modelId="{A5AB74BC-F76B-4868-803D-9E3540E8E951}" type="presParOf" srcId="{7CFD9066-E84E-4253-8E45-322D57742C2F}" destId="{89C6C133-C276-4652-93E0-AF15176D8614}" srcOrd="8" destOrd="0" presId="urn:microsoft.com/office/officeart/2008/layout/LinedList"/>
    <dgm:cxn modelId="{7978912C-0098-4DEB-9620-6AC8173BAB4F}" type="presParOf" srcId="{7CFD9066-E84E-4253-8E45-322D57742C2F}" destId="{30903A94-4E09-45A7-BF6A-D572AF07F1FE}" srcOrd="9" destOrd="0" presId="urn:microsoft.com/office/officeart/2008/layout/LinedList"/>
    <dgm:cxn modelId="{53D699C6-2EC3-4B32-9EAE-2F37E574D5D5}" type="presParOf" srcId="{30903A94-4E09-45A7-BF6A-D572AF07F1FE}" destId="{1C672C66-44A9-4AF4-9467-02FE10E3F6DF}" srcOrd="0" destOrd="0" presId="urn:microsoft.com/office/officeart/2008/layout/LinedList"/>
    <dgm:cxn modelId="{E2D35E8D-B535-4CBD-B3B8-658A39EF6638}" type="presParOf" srcId="{30903A94-4E09-45A7-BF6A-D572AF07F1FE}" destId="{ECAA5A44-029E-4279-B704-0D5EA514123D}" srcOrd="1" destOrd="0" presId="urn:microsoft.com/office/officeart/2008/layout/LinedList"/>
    <dgm:cxn modelId="{BB196BF7-2A66-44AF-8881-5A5E46DCFA36}" type="presParOf" srcId="{7CFD9066-E84E-4253-8E45-322D57742C2F}" destId="{94F01759-147A-456A-A323-85F61247CEC7}" srcOrd="10" destOrd="0" presId="urn:microsoft.com/office/officeart/2008/layout/LinedList"/>
    <dgm:cxn modelId="{78B3FFB7-F944-48BF-8C80-F7DC5117AC62}" type="presParOf" srcId="{7CFD9066-E84E-4253-8E45-322D57742C2F}" destId="{9DFCCAD7-D987-4BCB-8030-3DC7CAA7FCC6}" srcOrd="11" destOrd="0" presId="urn:microsoft.com/office/officeart/2008/layout/LinedList"/>
    <dgm:cxn modelId="{C82F68BE-B0FC-4F15-883E-01813F880ED4}" type="presParOf" srcId="{9DFCCAD7-D987-4BCB-8030-3DC7CAA7FCC6}" destId="{F0A5C496-BD2E-4341-8511-24CAF04C457A}" srcOrd="0" destOrd="0" presId="urn:microsoft.com/office/officeart/2008/layout/LinedList"/>
    <dgm:cxn modelId="{A55DA0BF-20F9-42E4-B064-F5DB5CE46D90}" type="presParOf" srcId="{9DFCCAD7-D987-4BCB-8030-3DC7CAA7FCC6}" destId="{10BCD3DA-FBF0-4537-BFCA-D3C0E4690D4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0A6F1A-ABED-4C0F-B31F-62B7576687B8}">
      <dsp:nvSpPr>
        <dsp:cNvPr id="0" name=""/>
        <dsp:cNvSpPr/>
      </dsp:nvSpPr>
      <dsp:spPr>
        <a:xfrm>
          <a:off x="0" y="2497"/>
          <a:ext cx="127459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11A49E-E2C7-452B-B0E5-1C244C412349}">
      <dsp:nvSpPr>
        <dsp:cNvPr id="0" name=""/>
        <dsp:cNvSpPr/>
      </dsp:nvSpPr>
      <dsp:spPr>
        <a:xfrm>
          <a:off x="0" y="2497"/>
          <a:ext cx="12745999" cy="851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l-GR" sz="4000" kern="1200" dirty="0">
              <a:latin typeface="Gotham Greek Book" panose="02000503020000020004" pitchFamily="50" charset="0"/>
            </a:rPr>
            <a:t>Εξέλιξη</a:t>
          </a:r>
          <a:endParaRPr lang="en-US" sz="3900" kern="1200" dirty="0">
            <a:latin typeface="Gotham Greek Book" panose="02000503020000020004" pitchFamily="50" charset="0"/>
          </a:endParaRPr>
        </a:p>
      </dsp:txBody>
      <dsp:txXfrm>
        <a:off x="0" y="2497"/>
        <a:ext cx="12745999" cy="851734"/>
      </dsp:txXfrm>
    </dsp:sp>
    <dsp:sp modelId="{11886D7A-3B88-405D-B67C-A374BAFC858E}">
      <dsp:nvSpPr>
        <dsp:cNvPr id="0" name=""/>
        <dsp:cNvSpPr/>
      </dsp:nvSpPr>
      <dsp:spPr>
        <a:xfrm>
          <a:off x="0" y="854231"/>
          <a:ext cx="127459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29839A-98A4-4B87-A51B-2159F1A2BD5D}">
      <dsp:nvSpPr>
        <dsp:cNvPr id="0" name=""/>
        <dsp:cNvSpPr/>
      </dsp:nvSpPr>
      <dsp:spPr>
        <a:xfrm>
          <a:off x="0" y="854231"/>
          <a:ext cx="12745999" cy="851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l-GR" sz="4000" kern="1200" dirty="0">
              <a:latin typeface="Gotham Greek Book" panose="02000503020000020004" pitchFamily="50" charset="0"/>
            </a:rPr>
            <a:t>Συνεργασία</a:t>
          </a:r>
          <a:endParaRPr lang="en-US" sz="3900" kern="1200" dirty="0">
            <a:latin typeface="Gotham Greek Book" panose="02000503020000020004" pitchFamily="50" charset="0"/>
          </a:endParaRPr>
        </a:p>
      </dsp:txBody>
      <dsp:txXfrm>
        <a:off x="0" y="854231"/>
        <a:ext cx="12745999" cy="851734"/>
      </dsp:txXfrm>
    </dsp:sp>
    <dsp:sp modelId="{D8835FC3-3F00-4A28-8BB5-F48D40BCDD17}">
      <dsp:nvSpPr>
        <dsp:cNvPr id="0" name=""/>
        <dsp:cNvSpPr/>
      </dsp:nvSpPr>
      <dsp:spPr>
        <a:xfrm>
          <a:off x="0" y="1705965"/>
          <a:ext cx="127459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9B849B-77AE-454C-BCA3-25E45951C33D}">
      <dsp:nvSpPr>
        <dsp:cNvPr id="0" name=""/>
        <dsp:cNvSpPr/>
      </dsp:nvSpPr>
      <dsp:spPr>
        <a:xfrm>
          <a:off x="0" y="1705965"/>
          <a:ext cx="12745999" cy="851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l-GR" sz="4000" kern="1200" dirty="0">
              <a:latin typeface="Gotham Greek Book" panose="02000503020000020004" pitchFamily="50" charset="0"/>
            </a:rPr>
            <a:t>Σκοπός</a:t>
          </a:r>
          <a:endParaRPr lang="en-US" sz="3900" kern="1200" dirty="0">
            <a:latin typeface="Gotham Greek Book" panose="02000503020000020004" pitchFamily="50" charset="0"/>
          </a:endParaRPr>
        </a:p>
      </dsp:txBody>
      <dsp:txXfrm>
        <a:off x="0" y="1705965"/>
        <a:ext cx="12745999" cy="851734"/>
      </dsp:txXfrm>
    </dsp:sp>
    <dsp:sp modelId="{3138A595-741E-4295-9F49-19E34A19BEDC}">
      <dsp:nvSpPr>
        <dsp:cNvPr id="0" name=""/>
        <dsp:cNvSpPr/>
      </dsp:nvSpPr>
      <dsp:spPr>
        <a:xfrm>
          <a:off x="0" y="2557699"/>
          <a:ext cx="127459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35D17B-0F6F-4F9A-AAA3-5AE951ABCE5D}">
      <dsp:nvSpPr>
        <dsp:cNvPr id="0" name=""/>
        <dsp:cNvSpPr/>
      </dsp:nvSpPr>
      <dsp:spPr>
        <a:xfrm>
          <a:off x="0" y="2557700"/>
          <a:ext cx="12745999" cy="851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l-GR" sz="4000" kern="1200" dirty="0">
              <a:latin typeface="Gotham Greek Book" panose="02000503020000020004" pitchFamily="50" charset="0"/>
            </a:rPr>
            <a:t>Συμπερίληψη</a:t>
          </a:r>
          <a:endParaRPr lang="en-US" sz="3900" kern="1200" dirty="0">
            <a:latin typeface="Gotham Greek Book" panose="02000503020000020004" pitchFamily="50" charset="0"/>
          </a:endParaRPr>
        </a:p>
      </dsp:txBody>
      <dsp:txXfrm>
        <a:off x="0" y="2557700"/>
        <a:ext cx="12745999" cy="851734"/>
      </dsp:txXfrm>
    </dsp:sp>
    <dsp:sp modelId="{89C6C133-C276-4652-93E0-AF15176D8614}">
      <dsp:nvSpPr>
        <dsp:cNvPr id="0" name=""/>
        <dsp:cNvSpPr/>
      </dsp:nvSpPr>
      <dsp:spPr>
        <a:xfrm>
          <a:off x="0" y="3409434"/>
          <a:ext cx="127459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C672C66-44A9-4AF4-9467-02FE10E3F6DF}">
      <dsp:nvSpPr>
        <dsp:cNvPr id="0" name=""/>
        <dsp:cNvSpPr/>
      </dsp:nvSpPr>
      <dsp:spPr>
        <a:xfrm>
          <a:off x="0" y="3409434"/>
          <a:ext cx="12745999" cy="851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l-GR" sz="4000" kern="1200" dirty="0">
              <a:latin typeface="Gotham Greek Book" panose="02000503020000020004" pitchFamily="50" charset="0"/>
            </a:rPr>
            <a:t>Συνέπεια λόγων και πράξεων</a:t>
          </a:r>
          <a:endParaRPr lang="en-US" sz="4000" kern="1200" dirty="0">
            <a:latin typeface="Gotham Greek Book" panose="02000503020000020004" pitchFamily="50" charset="0"/>
          </a:endParaRPr>
        </a:p>
      </dsp:txBody>
      <dsp:txXfrm>
        <a:off x="0" y="3409434"/>
        <a:ext cx="12745999" cy="851734"/>
      </dsp:txXfrm>
    </dsp:sp>
    <dsp:sp modelId="{94F01759-147A-456A-A323-85F61247CEC7}">
      <dsp:nvSpPr>
        <dsp:cNvPr id="0" name=""/>
        <dsp:cNvSpPr/>
      </dsp:nvSpPr>
      <dsp:spPr>
        <a:xfrm>
          <a:off x="0" y="4261168"/>
          <a:ext cx="127459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0A5C496-BD2E-4341-8511-24CAF04C457A}">
      <dsp:nvSpPr>
        <dsp:cNvPr id="0" name=""/>
        <dsp:cNvSpPr/>
      </dsp:nvSpPr>
      <dsp:spPr>
        <a:xfrm>
          <a:off x="0" y="4261168"/>
          <a:ext cx="12745999" cy="851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l-GR" sz="4000" kern="1200" dirty="0">
              <a:latin typeface="Gotham Greek Book" panose="02000503020000020004" pitchFamily="50" charset="0"/>
            </a:rPr>
            <a:t>Επικοινωνία</a:t>
          </a:r>
          <a:endParaRPr lang="en-US" sz="4000" kern="1200" dirty="0">
            <a:latin typeface="Gotham Greek Book" panose="02000503020000020004" pitchFamily="50" charset="0"/>
          </a:endParaRPr>
        </a:p>
      </dsp:txBody>
      <dsp:txXfrm>
        <a:off x="0" y="4261168"/>
        <a:ext cx="12745999" cy="85173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2A5C2C44-0EF1-4DCC-9CDA-356937C09A0B}" type="datetimeFigureOut">
              <a:rPr lang="el-GR" smtClean="0"/>
              <a:t>6/11/2023</a:t>
            </a:fld>
            <a:endParaRPr lang="el-GR"/>
          </a:p>
        </p:txBody>
      </p:sp>
      <p:sp>
        <p:nvSpPr>
          <p:cNvPr id="4" name="Θέση εικόνας διαφάνειας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B8FEBCA3-699C-4233-92F0-94D5D8AC7DAA}" type="slidenum">
              <a:rPr lang="el-GR" smtClean="0"/>
              <a:t>‹#›</a:t>
            </a:fld>
            <a:endParaRPr lang="el-GR"/>
          </a:p>
        </p:txBody>
      </p:sp>
    </p:spTree>
    <p:extLst>
      <p:ext uri="{BB962C8B-B14F-4D97-AF65-F5344CB8AC3E}">
        <p14:creationId xmlns:p14="http://schemas.microsoft.com/office/powerpoint/2010/main" val="2781901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B8FEBCA3-699C-4233-92F0-94D5D8AC7DAA}" type="slidenum">
              <a:rPr lang="el-GR" smtClean="0"/>
              <a:t>16</a:t>
            </a:fld>
            <a:endParaRPr lang="el-GR"/>
          </a:p>
        </p:txBody>
      </p:sp>
    </p:spTree>
    <p:extLst>
      <p:ext uri="{BB962C8B-B14F-4D97-AF65-F5344CB8AC3E}">
        <p14:creationId xmlns:p14="http://schemas.microsoft.com/office/powerpoint/2010/main" val="2826055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B8FEBCA3-699C-4233-92F0-94D5D8AC7DAA}" type="slidenum">
              <a:rPr lang="el-GR" smtClean="0"/>
              <a:t>25</a:t>
            </a:fld>
            <a:endParaRPr lang="el-GR"/>
          </a:p>
        </p:txBody>
      </p:sp>
    </p:spTree>
    <p:extLst>
      <p:ext uri="{BB962C8B-B14F-4D97-AF65-F5344CB8AC3E}">
        <p14:creationId xmlns:p14="http://schemas.microsoft.com/office/powerpoint/2010/main" val="3091204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B8FEBCA3-699C-4233-92F0-94D5D8AC7DAA}" type="slidenum">
              <a:rPr lang="el-GR" smtClean="0"/>
              <a:t>31</a:t>
            </a:fld>
            <a:endParaRPr lang="el-GR"/>
          </a:p>
        </p:txBody>
      </p:sp>
    </p:spTree>
    <p:extLst>
      <p:ext uri="{BB962C8B-B14F-4D97-AF65-F5344CB8AC3E}">
        <p14:creationId xmlns:p14="http://schemas.microsoft.com/office/powerpoint/2010/main" val="2350414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2">
            <a:extLst>
              <a:ext uri="{FF2B5EF4-FFF2-40B4-BE49-F238E27FC236}">
                <a16:creationId xmlns:a16="http://schemas.microsoft.com/office/drawing/2014/main" id="{4365DE37-27AF-E922-CE0D-8223C2765FA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6947" name="Rectangle 3">
            <a:extLst>
              <a:ext uri="{FF2B5EF4-FFF2-40B4-BE49-F238E27FC236}">
                <a16:creationId xmlns:a16="http://schemas.microsoft.com/office/drawing/2014/main" id="{9B53CC18-2A48-FFE8-B74B-9BF276E72AC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Στο σημείο αυτό θα δούμε κάποια στοιχεία από έρευνες που έχουν σχέση με την εξυπηρέτηση πελατών και εκτιμώ πως θα σας φανούν ιδιαίτερα χρήσιμα αν τα ερμηνεύστε σε σχέση με τη εργασία σας.</a:t>
            </a:r>
          </a:p>
        </p:txBody>
      </p:sp>
    </p:spTree>
    <p:extLst>
      <p:ext uri="{BB962C8B-B14F-4D97-AF65-F5344CB8AC3E}">
        <p14:creationId xmlns:p14="http://schemas.microsoft.com/office/powerpoint/2010/main" val="3264226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278149" y="1448788"/>
            <a:ext cx="14806930" cy="5868670"/>
          </a:xfrm>
          <a:prstGeom prst="rect">
            <a:avLst/>
          </a:prstGeom>
        </p:spPr>
        <p:txBody>
          <a:bodyPr wrap="square" lIns="0" tIns="0" rIns="0" bIns="0">
            <a:spAutoFit/>
          </a:bodyPr>
          <a:lstStyle>
            <a:lvl1pPr>
              <a:defRPr sz="12350" b="0" i="0">
                <a:solidFill>
                  <a:schemeClr val="bg1"/>
                </a:solidFill>
                <a:latin typeface="Trebuchet MS"/>
                <a:cs typeface="Trebuchet MS"/>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11/6/2023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2350" b="0" i="0">
                <a:solidFill>
                  <a:schemeClr val="bg1"/>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sz="16450" b="0" i="0">
                <a:solidFill>
                  <a:schemeClr val="bg1"/>
                </a:solidFill>
                <a:latin typeface="Trebuchet MS"/>
                <a:cs typeface="Trebuchet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11/6/2023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680607" y="680607"/>
            <a:ext cx="18743295" cy="9947910"/>
          </a:xfrm>
          <a:custGeom>
            <a:avLst/>
            <a:gdLst/>
            <a:ahLst/>
            <a:cxnLst/>
            <a:rect l="l" t="t" r="r" b="b"/>
            <a:pathLst>
              <a:path w="18743295" h="9947910">
                <a:moveTo>
                  <a:pt x="0" y="0"/>
                </a:moveTo>
                <a:lnTo>
                  <a:pt x="18742884" y="0"/>
                </a:lnTo>
                <a:lnTo>
                  <a:pt x="18742884" y="9947341"/>
                </a:lnTo>
                <a:lnTo>
                  <a:pt x="0" y="9947341"/>
                </a:lnTo>
                <a:lnTo>
                  <a:pt x="0" y="0"/>
                </a:lnTo>
                <a:close/>
              </a:path>
            </a:pathLst>
          </a:custGeom>
          <a:solidFill>
            <a:srgbClr val="000000"/>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12350" b="0" i="0">
                <a:solidFill>
                  <a:schemeClr val="bg1"/>
                </a:solidFill>
                <a:latin typeface="Trebuchet MS"/>
                <a:cs typeface="Trebuchet MS"/>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2148720" y="2001498"/>
            <a:ext cx="7035165" cy="7743825"/>
          </a:xfrm>
          <a:prstGeom prst="rect">
            <a:avLst/>
          </a:prstGeom>
        </p:spPr>
        <p:txBody>
          <a:bodyPr wrap="square" lIns="0" tIns="0" rIns="0" bIns="0">
            <a:spAutoFit/>
          </a:bodyPr>
          <a:lstStyle>
            <a:lvl1pPr>
              <a:defRPr sz="6900" b="0" i="0">
                <a:solidFill>
                  <a:schemeClr val="bg1"/>
                </a:solidFill>
                <a:latin typeface="Trebuchet MS"/>
                <a:cs typeface="Trebuchet MS"/>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11/6/2023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2350" b="0" i="0">
                <a:solidFill>
                  <a:schemeClr val="bg1"/>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11/6/2023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11/6/2023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19AF9A82-1C98-4529-8B90-F19B35116744}"/>
              </a:ext>
            </a:extLst>
          </p:cNvPr>
          <p:cNvSpPr>
            <a:spLocks noGrp="1"/>
          </p:cNvSpPr>
          <p:nvPr>
            <p:ph type="dt" sz="half" idx="10"/>
          </p:nvPr>
        </p:nvSpPr>
        <p:spPr>
          <a:xfrm>
            <a:off x="1005205" y="10517696"/>
            <a:ext cx="4623943" cy="276999"/>
          </a:xfrm>
        </p:spPr>
        <p:txBody>
          <a:bodyPr/>
          <a:lstStyle/>
          <a:p>
            <a:fld id="{654E68A7-CDDE-43AA-B365-D92A1A4813AB}" type="datetimeFigureOut">
              <a:rPr lang="el-GR" smtClean="0"/>
              <a:t>6/11/2023</a:t>
            </a:fld>
            <a:endParaRPr lang="el-GR"/>
          </a:p>
        </p:txBody>
      </p:sp>
      <p:sp>
        <p:nvSpPr>
          <p:cNvPr id="3" name="Θέση υποσέλιδου 2">
            <a:extLst>
              <a:ext uri="{FF2B5EF4-FFF2-40B4-BE49-F238E27FC236}">
                <a16:creationId xmlns:a16="http://schemas.microsoft.com/office/drawing/2014/main" id="{AEB30828-6CE0-42FF-B6D6-21A7AC78DC5C}"/>
              </a:ext>
            </a:extLst>
          </p:cNvPr>
          <p:cNvSpPr>
            <a:spLocks noGrp="1"/>
          </p:cNvSpPr>
          <p:nvPr>
            <p:ph type="ftr" sz="quarter" idx="11"/>
          </p:nvPr>
        </p:nvSpPr>
        <p:spPr>
          <a:xfrm>
            <a:off x="6835394" y="10517696"/>
            <a:ext cx="6433312" cy="276999"/>
          </a:xfrm>
        </p:spPr>
        <p:txBody>
          <a:bodyPr/>
          <a:lstStyle/>
          <a:p>
            <a:endParaRPr lang="el-GR"/>
          </a:p>
        </p:txBody>
      </p:sp>
      <p:sp>
        <p:nvSpPr>
          <p:cNvPr id="4" name="Θέση αριθμού διαφάνειας 3">
            <a:extLst>
              <a:ext uri="{FF2B5EF4-FFF2-40B4-BE49-F238E27FC236}">
                <a16:creationId xmlns:a16="http://schemas.microsoft.com/office/drawing/2014/main" id="{05096A8C-4E24-4E2A-B5DD-12419DBB9835}"/>
              </a:ext>
            </a:extLst>
          </p:cNvPr>
          <p:cNvSpPr>
            <a:spLocks noGrp="1"/>
          </p:cNvSpPr>
          <p:nvPr>
            <p:ph type="sldNum" sz="quarter" idx="12"/>
          </p:nvPr>
        </p:nvSpPr>
        <p:spPr>
          <a:xfrm>
            <a:off x="14474953" y="10517696"/>
            <a:ext cx="4623943" cy="276999"/>
          </a:xfrm>
        </p:spPr>
        <p:txBody>
          <a:bodyPr/>
          <a:lstStyle/>
          <a:p>
            <a:fld id="{4026A606-BFC0-44A9-AC41-3EB6A994C1BA}" type="slidenum">
              <a:rPr lang="el-GR" smtClean="0"/>
              <a:t>‹#›</a:t>
            </a:fld>
            <a:endParaRPr lang="el-GR"/>
          </a:p>
        </p:txBody>
      </p:sp>
    </p:spTree>
    <p:extLst>
      <p:ext uri="{BB962C8B-B14F-4D97-AF65-F5344CB8AC3E}">
        <p14:creationId xmlns:p14="http://schemas.microsoft.com/office/powerpoint/2010/main" val="294751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507808" y="3513230"/>
            <a:ext cx="17088485" cy="2424180"/>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3015615" y="6408632"/>
            <a:ext cx="14072870" cy="2890167"/>
          </a:xfrm>
        </p:spPr>
        <p:txBody>
          <a:bodyPr/>
          <a:lstStyle>
            <a:lvl1pPr marL="0" indent="0" algn="ctr">
              <a:buNone/>
              <a:defRPr>
                <a:solidFill>
                  <a:schemeClr val="tx1">
                    <a:tint val="75000"/>
                  </a:schemeClr>
                </a:solidFill>
              </a:defRPr>
            </a:lvl1pPr>
            <a:lvl2pPr marL="753969" indent="0" algn="ctr">
              <a:buNone/>
              <a:defRPr>
                <a:solidFill>
                  <a:schemeClr val="tx1">
                    <a:tint val="75000"/>
                  </a:schemeClr>
                </a:solidFill>
              </a:defRPr>
            </a:lvl2pPr>
            <a:lvl3pPr marL="1507937" indent="0" algn="ctr">
              <a:buNone/>
              <a:defRPr>
                <a:solidFill>
                  <a:schemeClr val="tx1">
                    <a:tint val="75000"/>
                  </a:schemeClr>
                </a:solidFill>
              </a:defRPr>
            </a:lvl3pPr>
            <a:lvl4pPr marL="2261906" indent="0" algn="ctr">
              <a:buNone/>
              <a:defRPr>
                <a:solidFill>
                  <a:schemeClr val="tx1">
                    <a:tint val="75000"/>
                  </a:schemeClr>
                </a:solidFill>
              </a:defRPr>
            </a:lvl4pPr>
            <a:lvl5pPr marL="3015874" indent="0" algn="ctr">
              <a:buNone/>
              <a:defRPr>
                <a:solidFill>
                  <a:schemeClr val="tx1">
                    <a:tint val="75000"/>
                  </a:schemeClr>
                </a:solidFill>
              </a:defRPr>
            </a:lvl5pPr>
            <a:lvl6pPr marL="3769843" indent="0" algn="ctr">
              <a:buNone/>
              <a:defRPr>
                <a:solidFill>
                  <a:schemeClr val="tx1">
                    <a:tint val="75000"/>
                  </a:schemeClr>
                </a:solidFill>
              </a:defRPr>
            </a:lvl6pPr>
            <a:lvl7pPr marL="4523811" indent="0" algn="ctr">
              <a:buNone/>
              <a:defRPr>
                <a:solidFill>
                  <a:schemeClr val="tx1">
                    <a:tint val="75000"/>
                  </a:schemeClr>
                </a:solidFill>
              </a:defRPr>
            </a:lvl7pPr>
            <a:lvl8pPr marL="5277780" indent="0" algn="ctr">
              <a:buNone/>
              <a:defRPr>
                <a:solidFill>
                  <a:schemeClr val="tx1">
                    <a:tint val="75000"/>
                  </a:schemeClr>
                </a:solidFill>
              </a:defRPr>
            </a:lvl8pPr>
            <a:lvl9pPr marL="6031748"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a:extLst>
              <a:ext uri="{FF2B5EF4-FFF2-40B4-BE49-F238E27FC236}">
                <a16:creationId xmlns:a16="http://schemas.microsoft.com/office/drawing/2014/main" id="{98661E13-25FE-744F-B003-4A958A6F240C}"/>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1DF65D47-288E-4889-A06C-9C62AD5A8A65}" type="datetimeFigureOut">
              <a:rPr lang="el-GR"/>
              <a:pPr>
                <a:defRPr/>
              </a:pPr>
              <a:t>6/11/2023</a:t>
            </a:fld>
            <a:endParaRPr lang="el-GR"/>
          </a:p>
        </p:txBody>
      </p:sp>
      <p:sp>
        <p:nvSpPr>
          <p:cNvPr id="5" name="4 - Θέση υποσέλιδου">
            <a:extLst>
              <a:ext uri="{FF2B5EF4-FFF2-40B4-BE49-F238E27FC236}">
                <a16:creationId xmlns:a16="http://schemas.microsoft.com/office/drawing/2014/main" id="{978DFDDD-FAD2-87DF-EEA4-B191E89D8F62}"/>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l-GR"/>
          </a:p>
        </p:txBody>
      </p:sp>
      <p:sp>
        <p:nvSpPr>
          <p:cNvPr id="6" name="5 - Θέση αριθμού διαφάνειας">
            <a:extLst>
              <a:ext uri="{FF2B5EF4-FFF2-40B4-BE49-F238E27FC236}">
                <a16:creationId xmlns:a16="http://schemas.microsoft.com/office/drawing/2014/main" id="{F8139C3A-B4C3-8F42-3F6F-F7EDE388490E}"/>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6682BD28-6E78-49BA-9BDF-84E8535554BE}" type="slidenum">
              <a:rPr lang="el-GR" altLang="el-GR"/>
              <a:pPr>
                <a:defRPr/>
              </a:pPr>
              <a:t>‹#›</a:t>
            </a:fld>
            <a:endParaRPr lang="el-GR" altLang="el-GR"/>
          </a:p>
        </p:txBody>
      </p:sp>
    </p:spTree>
    <p:extLst>
      <p:ext uri="{BB962C8B-B14F-4D97-AF65-F5344CB8AC3E}">
        <p14:creationId xmlns:p14="http://schemas.microsoft.com/office/powerpoint/2010/main" val="2462724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a:extLst>
              <a:ext uri="{FF2B5EF4-FFF2-40B4-BE49-F238E27FC236}">
                <a16:creationId xmlns:a16="http://schemas.microsoft.com/office/drawing/2014/main" id="{699C900C-AF23-2A57-225E-448D57A419DE}"/>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1DF65D47-288E-4889-A06C-9C62AD5A8A65}" type="datetimeFigureOut">
              <a:rPr lang="el-GR"/>
              <a:pPr>
                <a:defRPr/>
              </a:pPr>
              <a:t>6/11/2023</a:t>
            </a:fld>
            <a:endParaRPr lang="el-GR"/>
          </a:p>
        </p:txBody>
      </p:sp>
      <p:sp>
        <p:nvSpPr>
          <p:cNvPr id="5" name="4 - Θέση υποσέλιδου">
            <a:extLst>
              <a:ext uri="{FF2B5EF4-FFF2-40B4-BE49-F238E27FC236}">
                <a16:creationId xmlns:a16="http://schemas.microsoft.com/office/drawing/2014/main" id="{9C09C7D5-61C7-B637-3500-4AFDEDCD6E1C}"/>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l-GR"/>
          </a:p>
        </p:txBody>
      </p:sp>
      <p:sp>
        <p:nvSpPr>
          <p:cNvPr id="6" name="5 - Θέση αριθμού διαφάνειας">
            <a:extLst>
              <a:ext uri="{FF2B5EF4-FFF2-40B4-BE49-F238E27FC236}">
                <a16:creationId xmlns:a16="http://schemas.microsoft.com/office/drawing/2014/main" id="{C9C29DF2-C815-C917-D0B6-265FFF870BA6}"/>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172FACAA-6C78-4596-9C42-02246C50588D}" type="slidenum">
              <a:rPr lang="el-GR" altLang="el-GR"/>
              <a:pPr>
                <a:defRPr/>
              </a:pPr>
              <a:t>‹#›</a:t>
            </a:fld>
            <a:endParaRPr lang="el-GR" altLang="el-GR"/>
          </a:p>
        </p:txBody>
      </p:sp>
    </p:spTree>
    <p:extLst>
      <p:ext uri="{BB962C8B-B14F-4D97-AF65-F5344CB8AC3E}">
        <p14:creationId xmlns:p14="http://schemas.microsoft.com/office/powerpoint/2010/main" val="1423685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1588085" y="7267305"/>
            <a:ext cx="17088485" cy="2246163"/>
          </a:xfrm>
        </p:spPr>
        <p:txBody>
          <a:bodyPr anchor="t"/>
          <a:lstStyle>
            <a:lvl1pPr algn="l">
              <a:defRPr sz="6596" b="1" cap="all"/>
            </a:lvl1pPr>
          </a:lstStyle>
          <a:p>
            <a:r>
              <a:rPr lang="el-GR"/>
              <a:t>Kλικ για επεξεργασία του τίτλου</a:t>
            </a:r>
          </a:p>
        </p:txBody>
      </p:sp>
      <p:sp>
        <p:nvSpPr>
          <p:cNvPr id="3" name="2 - Θέση κειμένου"/>
          <p:cNvSpPr>
            <a:spLocks noGrp="1"/>
          </p:cNvSpPr>
          <p:nvPr>
            <p:ph type="body" idx="1"/>
          </p:nvPr>
        </p:nvSpPr>
        <p:spPr>
          <a:xfrm>
            <a:off x="1588085" y="4793386"/>
            <a:ext cx="17088485" cy="2473919"/>
          </a:xfrm>
        </p:spPr>
        <p:txBody>
          <a:bodyPr anchor="b"/>
          <a:lstStyle>
            <a:lvl1pPr marL="0" indent="0">
              <a:buNone/>
              <a:defRPr sz="3298">
                <a:solidFill>
                  <a:schemeClr val="tx1">
                    <a:tint val="75000"/>
                  </a:schemeClr>
                </a:solidFill>
              </a:defRPr>
            </a:lvl1pPr>
            <a:lvl2pPr marL="753969" indent="0">
              <a:buNone/>
              <a:defRPr sz="2968">
                <a:solidFill>
                  <a:schemeClr val="tx1">
                    <a:tint val="75000"/>
                  </a:schemeClr>
                </a:solidFill>
              </a:defRPr>
            </a:lvl2pPr>
            <a:lvl3pPr marL="1507937" indent="0">
              <a:buNone/>
              <a:defRPr sz="2639">
                <a:solidFill>
                  <a:schemeClr val="tx1">
                    <a:tint val="75000"/>
                  </a:schemeClr>
                </a:solidFill>
              </a:defRPr>
            </a:lvl3pPr>
            <a:lvl4pPr marL="2261906" indent="0">
              <a:buNone/>
              <a:defRPr sz="2309">
                <a:solidFill>
                  <a:schemeClr val="tx1">
                    <a:tint val="75000"/>
                  </a:schemeClr>
                </a:solidFill>
              </a:defRPr>
            </a:lvl4pPr>
            <a:lvl5pPr marL="3015874" indent="0">
              <a:buNone/>
              <a:defRPr sz="2309">
                <a:solidFill>
                  <a:schemeClr val="tx1">
                    <a:tint val="75000"/>
                  </a:schemeClr>
                </a:solidFill>
              </a:defRPr>
            </a:lvl5pPr>
            <a:lvl6pPr marL="3769843" indent="0">
              <a:buNone/>
              <a:defRPr sz="2309">
                <a:solidFill>
                  <a:schemeClr val="tx1">
                    <a:tint val="75000"/>
                  </a:schemeClr>
                </a:solidFill>
              </a:defRPr>
            </a:lvl6pPr>
            <a:lvl7pPr marL="4523811" indent="0">
              <a:buNone/>
              <a:defRPr sz="2309">
                <a:solidFill>
                  <a:schemeClr val="tx1">
                    <a:tint val="75000"/>
                  </a:schemeClr>
                </a:solidFill>
              </a:defRPr>
            </a:lvl7pPr>
            <a:lvl8pPr marL="5277780" indent="0">
              <a:buNone/>
              <a:defRPr sz="2309">
                <a:solidFill>
                  <a:schemeClr val="tx1">
                    <a:tint val="75000"/>
                  </a:schemeClr>
                </a:solidFill>
              </a:defRPr>
            </a:lvl8pPr>
            <a:lvl9pPr marL="6031748" indent="0">
              <a:buNone/>
              <a:defRPr sz="2309">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a:extLst>
              <a:ext uri="{FF2B5EF4-FFF2-40B4-BE49-F238E27FC236}">
                <a16:creationId xmlns:a16="http://schemas.microsoft.com/office/drawing/2014/main" id="{0631D7B8-7283-DD60-3101-B25D7198F06C}"/>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1DF65D47-288E-4889-A06C-9C62AD5A8A65}" type="datetimeFigureOut">
              <a:rPr lang="el-GR"/>
              <a:pPr>
                <a:defRPr/>
              </a:pPr>
              <a:t>6/11/2023</a:t>
            </a:fld>
            <a:endParaRPr lang="el-GR"/>
          </a:p>
        </p:txBody>
      </p:sp>
      <p:sp>
        <p:nvSpPr>
          <p:cNvPr id="5" name="4 - Θέση υποσέλιδου">
            <a:extLst>
              <a:ext uri="{FF2B5EF4-FFF2-40B4-BE49-F238E27FC236}">
                <a16:creationId xmlns:a16="http://schemas.microsoft.com/office/drawing/2014/main" id="{ADC7D0B6-7532-6CD2-DAA5-55877DA9200D}"/>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l-GR"/>
          </a:p>
        </p:txBody>
      </p:sp>
      <p:sp>
        <p:nvSpPr>
          <p:cNvPr id="6" name="5 - Θέση αριθμού διαφάνειας">
            <a:extLst>
              <a:ext uri="{FF2B5EF4-FFF2-40B4-BE49-F238E27FC236}">
                <a16:creationId xmlns:a16="http://schemas.microsoft.com/office/drawing/2014/main" id="{CDCEF75F-7C6B-FA2A-5309-2D0C8A3CBBB5}"/>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4D78BE39-2DA8-4E04-BC6A-625596335E12}" type="slidenum">
              <a:rPr lang="el-GR" altLang="el-GR"/>
              <a:pPr>
                <a:defRPr/>
              </a:pPr>
              <a:t>‹#›</a:t>
            </a:fld>
            <a:endParaRPr lang="el-GR" altLang="el-GR"/>
          </a:p>
        </p:txBody>
      </p:sp>
    </p:spTree>
    <p:extLst>
      <p:ext uri="{BB962C8B-B14F-4D97-AF65-F5344CB8AC3E}">
        <p14:creationId xmlns:p14="http://schemas.microsoft.com/office/powerpoint/2010/main" val="2056393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1005205" y="2638849"/>
            <a:ext cx="8879311" cy="7463648"/>
          </a:xfrm>
        </p:spPr>
        <p:txBody>
          <a:bodyPr/>
          <a:lstStyle>
            <a:lvl1pPr>
              <a:defRPr sz="4617"/>
            </a:lvl1pPr>
            <a:lvl2pPr>
              <a:defRPr sz="3958"/>
            </a:lvl2pPr>
            <a:lvl3pPr>
              <a:defRPr sz="3298"/>
            </a:lvl3pPr>
            <a:lvl4pPr>
              <a:defRPr sz="2968"/>
            </a:lvl4pPr>
            <a:lvl5pPr>
              <a:defRPr sz="2968"/>
            </a:lvl5pPr>
            <a:lvl6pPr>
              <a:defRPr sz="2968"/>
            </a:lvl6pPr>
            <a:lvl7pPr>
              <a:defRPr sz="2968"/>
            </a:lvl7pPr>
            <a:lvl8pPr>
              <a:defRPr sz="2968"/>
            </a:lvl8pPr>
            <a:lvl9pPr>
              <a:defRPr sz="2968"/>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10219584" y="2638849"/>
            <a:ext cx="8879311" cy="7463648"/>
          </a:xfrm>
        </p:spPr>
        <p:txBody>
          <a:bodyPr/>
          <a:lstStyle>
            <a:lvl1pPr>
              <a:defRPr sz="4617"/>
            </a:lvl1pPr>
            <a:lvl2pPr>
              <a:defRPr sz="3958"/>
            </a:lvl2pPr>
            <a:lvl3pPr>
              <a:defRPr sz="3298"/>
            </a:lvl3pPr>
            <a:lvl4pPr>
              <a:defRPr sz="2968"/>
            </a:lvl4pPr>
            <a:lvl5pPr>
              <a:defRPr sz="2968"/>
            </a:lvl5pPr>
            <a:lvl6pPr>
              <a:defRPr sz="2968"/>
            </a:lvl6pPr>
            <a:lvl7pPr>
              <a:defRPr sz="2968"/>
            </a:lvl7pPr>
            <a:lvl8pPr>
              <a:defRPr sz="2968"/>
            </a:lvl8pPr>
            <a:lvl9pPr>
              <a:defRPr sz="2968"/>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a:extLst>
              <a:ext uri="{FF2B5EF4-FFF2-40B4-BE49-F238E27FC236}">
                <a16:creationId xmlns:a16="http://schemas.microsoft.com/office/drawing/2014/main" id="{75D952D4-6783-5937-35DF-019937109FEC}"/>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1DF65D47-288E-4889-A06C-9C62AD5A8A65}" type="datetimeFigureOut">
              <a:rPr lang="el-GR"/>
              <a:pPr>
                <a:defRPr/>
              </a:pPr>
              <a:t>6/11/2023</a:t>
            </a:fld>
            <a:endParaRPr lang="el-GR"/>
          </a:p>
        </p:txBody>
      </p:sp>
      <p:sp>
        <p:nvSpPr>
          <p:cNvPr id="6" name="5 - Θέση υποσέλιδου">
            <a:extLst>
              <a:ext uri="{FF2B5EF4-FFF2-40B4-BE49-F238E27FC236}">
                <a16:creationId xmlns:a16="http://schemas.microsoft.com/office/drawing/2014/main" id="{35F3F827-1840-5D35-9B55-A51FA906257A}"/>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l-GR"/>
          </a:p>
        </p:txBody>
      </p:sp>
      <p:sp>
        <p:nvSpPr>
          <p:cNvPr id="7" name="6 - Θέση αριθμού διαφάνειας">
            <a:extLst>
              <a:ext uri="{FF2B5EF4-FFF2-40B4-BE49-F238E27FC236}">
                <a16:creationId xmlns:a16="http://schemas.microsoft.com/office/drawing/2014/main" id="{2AF6DDEF-D550-8348-9F98-B761EAEC1109}"/>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BDDD44E0-E214-4C50-8A71-45822C804D33}" type="slidenum">
              <a:rPr lang="el-GR" altLang="el-GR"/>
              <a:pPr>
                <a:defRPr/>
              </a:pPr>
              <a:t>‹#›</a:t>
            </a:fld>
            <a:endParaRPr lang="el-GR" altLang="el-GR"/>
          </a:p>
        </p:txBody>
      </p:sp>
    </p:spTree>
    <p:extLst>
      <p:ext uri="{BB962C8B-B14F-4D97-AF65-F5344CB8AC3E}">
        <p14:creationId xmlns:p14="http://schemas.microsoft.com/office/powerpoint/2010/main" val="2147852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1005205" y="2531515"/>
            <a:ext cx="8882802" cy="1055015"/>
          </a:xfrm>
        </p:spPr>
        <p:txBody>
          <a:bodyPr anchor="b"/>
          <a:lstStyle>
            <a:lvl1pPr marL="0" indent="0">
              <a:buNone/>
              <a:defRPr sz="3958" b="1"/>
            </a:lvl1pPr>
            <a:lvl2pPr marL="753969" indent="0">
              <a:buNone/>
              <a:defRPr sz="3298" b="1"/>
            </a:lvl2pPr>
            <a:lvl3pPr marL="1507937" indent="0">
              <a:buNone/>
              <a:defRPr sz="2968" b="1"/>
            </a:lvl3pPr>
            <a:lvl4pPr marL="2261906" indent="0">
              <a:buNone/>
              <a:defRPr sz="2639" b="1"/>
            </a:lvl4pPr>
            <a:lvl5pPr marL="3015874" indent="0">
              <a:buNone/>
              <a:defRPr sz="2639" b="1"/>
            </a:lvl5pPr>
            <a:lvl6pPr marL="3769843" indent="0">
              <a:buNone/>
              <a:defRPr sz="2639" b="1"/>
            </a:lvl6pPr>
            <a:lvl7pPr marL="4523811" indent="0">
              <a:buNone/>
              <a:defRPr sz="2639" b="1"/>
            </a:lvl7pPr>
            <a:lvl8pPr marL="5277780" indent="0">
              <a:buNone/>
              <a:defRPr sz="2639" b="1"/>
            </a:lvl8pPr>
            <a:lvl9pPr marL="6031748" indent="0">
              <a:buNone/>
              <a:defRPr sz="2639"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1005205" y="3586530"/>
            <a:ext cx="8882802" cy="6515967"/>
          </a:xfrm>
        </p:spPr>
        <p:txBody>
          <a:bodyPr/>
          <a:lstStyle>
            <a:lvl1pPr>
              <a:defRPr sz="3958"/>
            </a:lvl1pPr>
            <a:lvl2pPr>
              <a:defRPr sz="3298"/>
            </a:lvl2pPr>
            <a:lvl3pPr>
              <a:defRPr sz="2968"/>
            </a:lvl3pPr>
            <a:lvl4pPr>
              <a:defRPr sz="2639"/>
            </a:lvl4pPr>
            <a:lvl5pPr>
              <a:defRPr sz="2639"/>
            </a:lvl5pPr>
            <a:lvl6pPr>
              <a:defRPr sz="2639"/>
            </a:lvl6pPr>
            <a:lvl7pPr>
              <a:defRPr sz="2639"/>
            </a:lvl7pPr>
            <a:lvl8pPr>
              <a:defRPr sz="2639"/>
            </a:lvl8pPr>
            <a:lvl9pPr>
              <a:defRPr sz="2639"/>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10212605" y="2531515"/>
            <a:ext cx="8886291" cy="1055015"/>
          </a:xfrm>
        </p:spPr>
        <p:txBody>
          <a:bodyPr anchor="b"/>
          <a:lstStyle>
            <a:lvl1pPr marL="0" indent="0">
              <a:buNone/>
              <a:defRPr sz="3958" b="1"/>
            </a:lvl1pPr>
            <a:lvl2pPr marL="753969" indent="0">
              <a:buNone/>
              <a:defRPr sz="3298" b="1"/>
            </a:lvl2pPr>
            <a:lvl3pPr marL="1507937" indent="0">
              <a:buNone/>
              <a:defRPr sz="2968" b="1"/>
            </a:lvl3pPr>
            <a:lvl4pPr marL="2261906" indent="0">
              <a:buNone/>
              <a:defRPr sz="2639" b="1"/>
            </a:lvl4pPr>
            <a:lvl5pPr marL="3015874" indent="0">
              <a:buNone/>
              <a:defRPr sz="2639" b="1"/>
            </a:lvl5pPr>
            <a:lvl6pPr marL="3769843" indent="0">
              <a:buNone/>
              <a:defRPr sz="2639" b="1"/>
            </a:lvl6pPr>
            <a:lvl7pPr marL="4523811" indent="0">
              <a:buNone/>
              <a:defRPr sz="2639" b="1"/>
            </a:lvl7pPr>
            <a:lvl8pPr marL="5277780" indent="0">
              <a:buNone/>
              <a:defRPr sz="2639" b="1"/>
            </a:lvl8pPr>
            <a:lvl9pPr marL="6031748" indent="0">
              <a:buNone/>
              <a:defRPr sz="2639"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10212605" y="3586530"/>
            <a:ext cx="8886291" cy="6515967"/>
          </a:xfrm>
        </p:spPr>
        <p:txBody>
          <a:bodyPr/>
          <a:lstStyle>
            <a:lvl1pPr>
              <a:defRPr sz="3958"/>
            </a:lvl1pPr>
            <a:lvl2pPr>
              <a:defRPr sz="3298"/>
            </a:lvl2pPr>
            <a:lvl3pPr>
              <a:defRPr sz="2968"/>
            </a:lvl3pPr>
            <a:lvl4pPr>
              <a:defRPr sz="2639"/>
            </a:lvl4pPr>
            <a:lvl5pPr>
              <a:defRPr sz="2639"/>
            </a:lvl5pPr>
            <a:lvl6pPr>
              <a:defRPr sz="2639"/>
            </a:lvl6pPr>
            <a:lvl7pPr>
              <a:defRPr sz="2639"/>
            </a:lvl7pPr>
            <a:lvl8pPr>
              <a:defRPr sz="2639"/>
            </a:lvl8pPr>
            <a:lvl9pPr>
              <a:defRPr sz="2639"/>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a:extLst>
              <a:ext uri="{FF2B5EF4-FFF2-40B4-BE49-F238E27FC236}">
                <a16:creationId xmlns:a16="http://schemas.microsoft.com/office/drawing/2014/main" id="{8778567D-6E61-82F5-D3C9-48F772EE55AF}"/>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1DF65D47-288E-4889-A06C-9C62AD5A8A65}" type="datetimeFigureOut">
              <a:rPr lang="el-GR"/>
              <a:pPr>
                <a:defRPr/>
              </a:pPr>
              <a:t>6/11/2023</a:t>
            </a:fld>
            <a:endParaRPr lang="el-GR"/>
          </a:p>
        </p:txBody>
      </p:sp>
      <p:sp>
        <p:nvSpPr>
          <p:cNvPr id="8" name="7 - Θέση υποσέλιδου">
            <a:extLst>
              <a:ext uri="{FF2B5EF4-FFF2-40B4-BE49-F238E27FC236}">
                <a16:creationId xmlns:a16="http://schemas.microsoft.com/office/drawing/2014/main" id="{DDF99CE5-DDB5-9C6E-FA6C-AB55E39F1518}"/>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l-GR"/>
          </a:p>
        </p:txBody>
      </p:sp>
      <p:sp>
        <p:nvSpPr>
          <p:cNvPr id="9" name="8 - Θέση αριθμού διαφάνειας">
            <a:extLst>
              <a:ext uri="{FF2B5EF4-FFF2-40B4-BE49-F238E27FC236}">
                <a16:creationId xmlns:a16="http://schemas.microsoft.com/office/drawing/2014/main" id="{4B3DA82A-17EA-23E1-CEED-E39F5EF7D2C9}"/>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F8AC421D-0266-4AC8-98C7-1CE88E3031D3}" type="slidenum">
              <a:rPr lang="el-GR" altLang="el-GR"/>
              <a:pPr>
                <a:defRPr/>
              </a:pPr>
              <a:t>‹#›</a:t>
            </a:fld>
            <a:endParaRPr lang="el-GR" altLang="el-GR"/>
          </a:p>
        </p:txBody>
      </p:sp>
    </p:spTree>
    <p:extLst>
      <p:ext uri="{BB962C8B-B14F-4D97-AF65-F5344CB8AC3E}">
        <p14:creationId xmlns:p14="http://schemas.microsoft.com/office/powerpoint/2010/main" val="831035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a:extLst>
              <a:ext uri="{FF2B5EF4-FFF2-40B4-BE49-F238E27FC236}">
                <a16:creationId xmlns:a16="http://schemas.microsoft.com/office/drawing/2014/main" id="{F93CB7A2-416B-38CA-3933-60FC6E56F7F5}"/>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1DF65D47-288E-4889-A06C-9C62AD5A8A65}" type="datetimeFigureOut">
              <a:rPr lang="el-GR"/>
              <a:pPr>
                <a:defRPr/>
              </a:pPr>
              <a:t>6/11/2023</a:t>
            </a:fld>
            <a:endParaRPr lang="el-GR"/>
          </a:p>
        </p:txBody>
      </p:sp>
      <p:sp>
        <p:nvSpPr>
          <p:cNvPr id="4" name="3 - Θέση υποσέλιδου">
            <a:extLst>
              <a:ext uri="{FF2B5EF4-FFF2-40B4-BE49-F238E27FC236}">
                <a16:creationId xmlns:a16="http://schemas.microsoft.com/office/drawing/2014/main" id="{F030693E-F782-F1AA-A0D9-466B4B8C7022}"/>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l-GR"/>
          </a:p>
        </p:txBody>
      </p:sp>
      <p:sp>
        <p:nvSpPr>
          <p:cNvPr id="5" name="4 - Θέση αριθμού διαφάνειας">
            <a:extLst>
              <a:ext uri="{FF2B5EF4-FFF2-40B4-BE49-F238E27FC236}">
                <a16:creationId xmlns:a16="http://schemas.microsoft.com/office/drawing/2014/main" id="{54B2F47E-DE65-D035-09BD-99CDCFBC5715}"/>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442BE443-997A-41C3-BB13-83AA6F42CEDA}" type="slidenum">
              <a:rPr lang="el-GR" altLang="el-GR"/>
              <a:pPr>
                <a:defRPr/>
              </a:pPr>
              <a:t>‹#›</a:t>
            </a:fld>
            <a:endParaRPr lang="el-GR" altLang="el-GR"/>
          </a:p>
        </p:txBody>
      </p:sp>
    </p:spTree>
    <p:extLst>
      <p:ext uri="{BB962C8B-B14F-4D97-AF65-F5344CB8AC3E}">
        <p14:creationId xmlns:p14="http://schemas.microsoft.com/office/powerpoint/2010/main" val="2668679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a:extLst>
              <a:ext uri="{FF2B5EF4-FFF2-40B4-BE49-F238E27FC236}">
                <a16:creationId xmlns:a16="http://schemas.microsoft.com/office/drawing/2014/main" id="{C2020C2B-0F9B-5FA8-BD25-49042D686CC2}"/>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1DF65D47-288E-4889-A06C-9C62AD5A8A65}" type="datetimeFigureOut">
              <a:rPr lang="el-GR"/>
              <a:pPr>
                <a:defRPr/>
              </a:pPr>
              <a:t>6/11/2023</a:t>
            </a:fld>
            <a:endParaRPr lang="el-GR"/>
          </a:p>
        </p:txBody>
      </p:sp>
      <p:sp>
        <p:nvSpPr>
          <p:cNvPr id="3" name="2 - Θέση υποσέλιδου">
            <a:extLst>
              <a:ext uri="{FF2B5EF4-FFF2-40B4-BE49-F238E27FC236}">
                <a16:creationId xmlns:a16="http://schemas.microsoft.com/office/drawing/2014/main" id="{14BDAFC9-045F-A98D-DB3E-9ADE9F7D75B3}"/>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l-GR"/>
          </a:p>
        </p:txBody>
      </p:sp>
      <p:sp>
        <p:nvSpPr>
          <p:cNvPr id="4" name="3 - Θέση αριθμού διαφάνειας">
            <a:extLst>
              <a:ext uri="{FF2B5EF4-FFF2-40B4-BE49-F238E27FC236}">
                <a16:creationId xmlns:a16="http://schemas.microsoft.com/office/drawing/2014/main" id="{5F8A6801-D029-7631-72AA-09FEE4988478}"/>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886BBB5D-D65D-40A2-80EF-804AD01323F9}" type="slidenum">
              <a:rPr lang="el-GR" altLang="el-GR"/>
              <a:pPr>
                <a:defRPr/>
              </a:pPr>
              <a:t>‹#›</a:t>
            </a:fld>
            <a:endParaRPr lang="el-GR" altLang="el-GR"/>
          </a:p>
        </p:txBody>
      </p:sp>
    </p:spTree>
    <p:extLst>
      <p:ext uri="{BB962C8B-B14F-4D97-AF65-F5344CB8AC3E}">
        <p14:creationId xmlns:p14="http://schemas.microsoft.com/office/powerpoint/2010/main" val="519543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005206" y="450279"/>
            <a:ext cx="6614110" cy="1916307"/>
          </a:xfrm>
        </p:spPr>
        <p:txBody>
          <a:bodyPr anchor="b"/>
          <a:lstStyle>
            <a:lvl1pPr algn="l">
              <a:defRPr sz="3298" b="1"/>
            </a:lvl1pPr>
          </a:lstStyle>
          <a:p>
            <a:r>
              <a:rPr lang="el-GR"/>
              <a:t>Kλικ για επεξεργασία του τίτλου</a:t>
            </a:r>
          </a:p>
        </p:txBody>
      </p:sp>
      <p:sp>
        <p:nvSpPr>
          <p:cNvPr id="3" name="2 - Θέση περιεχομένου"/>
          <p:cNvSpPr>
            <a:spLocks noGrp="1"/>
          </p:cNvSpPr>
          <p:nvPr>
            <p:ph idx="1"/>
          </p:nvPr>
        </p:nvSpPr>
        <p:spPr>
          <a:xfrm>
            <a:off x="7860145" y="450280"/>
            <a:ext cx="11238750" cy="9652217"/>
          </a:xfrm>
        </p:spPr>
        <p:txBody>
          <a:bodyPr/>
          <a:lstStyle>
            <a:lvl1pPr>
              <a:defRPr sz="5277"/>
            </a:lvl1pPr>
            <a:lvl2pPr>
              <a:defRPr sz="4617"/>
            </a:lvl2pPr>
            <a:lvl3pPr>
              <a:defRPr sz="3958"/>
            </a:lvl3pPr>
            <a:lvl4pPr>
              <a:defRPr sz="3298"/>
            </a:lvl4pPr>
            <a:lvl5pPr>
              <a:defRPr sz="3298"/>
            </a:lvl5pPr>
            <a:lvl6pPr>
              <a:defRPr sz="3298"/>
            </a:lvl6pPr>
            <a:lvl7pPr>
              <a:defRPr sz="3298"/>
            </a:lvl7pPr>
            <a:lvl8pPr>
              <a:defRPr sz="3298"/>
            </a:lvl8pPr>
            <a:lvl9pPr>
              <a:defRPr sz="3298"/>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1005206" y="2366587"/>
            <a:ext cx="6614110" cy="7735910"/>
          </a:xfrm>
        </p:spPr>
        <p:txBody>
          <a:bodyPr/>
          <a:lstStyle>
            <a:lvl1pPr marL="0" indent="0">
              <a:buNone/>
              <a:defRPr sz="2309"/>
            </a:lvl1pPr>
            <a:lvl2pPr marL="753969" indent="0">
              <a:buNone/>
              <a:defRPr sz="1979"/>
            </a:lvl2pPr>
            <a:lvl3pPr marL="1507937" indent="0">
              <a:buNone/>
              <a:defRPr sz="1649"/>
            </a:lvl3pPr>
            <a:lvl4pPr marL="2261906" indent="0">
              <a:buNone/>
              <a:defRPr sz="1484"/>
            </a:lvl4pPr>
            <a:lvl5pPr marL="3015874" indent="0">
              <a:buNone/>
              <a:defRPr sz="1484"/>
            </a:lvl5pPr>
            <a:lvl6pPr marL="3769843" indent="0">
              <a:buNone/>
              <a:defRPr sz="1484"/>
            </a:lvl6pPr>
            <a:lvl7pPr marL="4523811" indent="0">
              <a:buNone/>
              <a:defRPr sz="1484"/>
            </a:lvl7pPr>
            <a:lvl8pPr marL="5277780" indent="0">
              <a:buNone/>
              <a:defRPr sz="1484"/>
            </a:lvl8pPr>
            <a:lvl9pPr marL="6031748" indent="0">
              <a:buNone/>
              <a:defRPr sz="1484"/>
            </a:lvl9pPr>
          </a:lstStyle>
          <a:p>
            <a:pPr lvl="0"/>
            <a:r>
              <a:rPr lang="el-GR"/>
              <a:t>Kλικ για επεξεργασία των στυλ του υποδείγματος</a:t>
            </a:r>
          </a:p>
        </p:txBody>
      </p:sp>
      <p:sp>
        <p:nvSpPr>
          <p:cNvPr id="5" name="4 - Θέση ημερομηνίας">
            <a:extLst>
              <a:ext uri="{FF2B5EF4-FFF2-40B4-BE49-F238E27FC236}">
                <a16:creationId xmlns:a16="http://schemas.microsoft.com/office/drawing/2014/main" id="{913D0285-5EC2-F3DE-F9FD-31C53B1B1BA5}"/>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1DF65D47-288E-4889-A06C-9C62AD5A8A65}" type="datetimeFigureOut">
              <a:rPr lang="el-GR"/>
              <a:pPr>
                <a:defRPr/>
              </a:pPr>
              <a:t>6/11/2023</a:t>
            </a:fld>
            <a:endParaRPr lang="el-GR"/>
          </a:p>
        </p:txBody>
      </p:sp>
      <p:sp>
        <p:nvSpPr>
          <p:cNvPr id="6" name="5 - Θέση υποσέλιδου">
            <a:extLst>
              <a:ext uri="{FF2B5EF4-FFF2-40B4-BE49-F238E27FC236}">
                <a16:creationId xmlns:a16="http://schemas.microsoft.com/office/drawing/2014/main" id="{2C7BACDB-467E-12BA-62F7-29066D17A925}"/>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l-GR"/>
          </a:p>
        </p:txBody>
      </p:sp>
      <p:sp>
        <p:nvSpPr>
          <p:cNvPr id="7" name="6 - Θέση αριθμού διαφάνειας">
            <a:extLst>
              <a:ext uri="{FF2B5EF4-FFF2-40B4-BE49-F238E27FC236}">
                <a16:creationId xmlns:a16="http://schemas.microsoft.com/office/drawing/2014/main" id="{5EEA86C3-D5C8-D958-9400-8BD068C3AF2C}"/>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390EACAF-C35C-4A10-93C2-3F74CF916684}" type="slidenum">
              <a:rPr lang="el-GR" altLang="el-GR"/>
              <a:pPr>
                <a:defRPr/>
              </a:pPr>
              <a:t>‹#›</a:t>
            </a:fld>
            <a:endParaRPr lang="el-GR" altLang="el-GR"/>
          </a:p>
        </p:txBody>
      </p:sp>
    </p:spTree>
    <p:extLst>
      <p:ext uri="{BB962C8B-B14F-4D97-AF65-F5344CB8AC3E}">
        <p14:creationId xmlns:p14="http://schemas.microsoft.com/office/powerpoint/2010/main" val="39194684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3940544" y="7916545"/>
            <a:ext cx="12062460" cy="934593"/>
          </a:xfrm>
        </p:spPr>
        <p:txBody>
          <a:bodyPr anchor="b"/>
          <a:lstStyle>
            <a:lvl1pPr algn="l">
              <a:defRPr sz="3298" b="1"/>
            </a:lvl1pPr>
          </a:lstStyle>
          <a:p>
            <a:r>
              <a:rPr lang="el-GR"/>
              <a:t>Kλικ για επεξεργασία του τίτλου</a:t>
            </a:r>
          </a:p>
        </p:txBody>
      </p:sp>
      <p:sp>
        <p:nvSpPr>
          <p:cNvPr id="3" name="2 - Θέση εικόνας"/>
          <p:cNvSpPr>
            <a:spLocks noGrp="1"/>
          </p:cNvSpPr>
          <p:nvPr>
            <p:ph type="pic" idx="1"/>
          </p:nvPr>
        </p:nvSpPr>
        <p:spPr>
          <a:xfrm>
            <a:off x="3940544" y="1010511"/>
            <a:ext cx="12062460" cy="6785610"/>
          </a:xfrm>
        </p:spPr>
        <p:txBody>
          <a:bodyPr rtlCol="0">
            <a:normAutofit/>
          </a:bodyPr>
          <a:lstStyle>
            <a:lvl1pPr marL="0" indent="0">
              <a:buNone/>
              <a:defRPr sz="5277"/>
            </a:lvl1pPr>
            <a:lvl2pPr marL="753969" indent="0">
              <a:buNone/>
              <a:defRPr sz="4617"/>
            </a:lvl2pPr>
            <a:lvl3pPr marL="1507937" indent="0">
              <a:buNone/>
              <a:defRPr sz="3958"/>
            </a:lvl3pPr>
            <a:lvl4pPr marL="2261906" indent="0">
              <a:buNone/>
              <a:defRPr sz="3298"/>
            </a:lvl4pPr>
            <a:lvl5pPr marL="3015874" indent="0">
              <a:buNone/>
              <a:defRPr sz="3298"/>
            </a:lvl5pPr>
            <a:lvl6pPr marL="3769843" indent="0">
              <a:buNone/>
              <a:defRPr sz="3298"/>
            </a:lvl6pPr>
            <a:lvl7pPr marL="4523811" indent="0">
              <a:buNone/>
              <a:defRPr sz="3298"/>
            </a:lvl7pPr>
            <a:lvl8pPr marL="5277780" indent="0">
              <a:buNone/>
              <a:defRPr sz="3298"/>
            </a:lvl8pPr>
            <a:lvl9pPr marL="6031748" indent="0">
              <a:buNone/>
              <a:defRPr sz="3298"/>
            </a:lvl9pPr>
          </a:lstStyle>
          <a:p>
            <a:pPr lvl="0"/>
            <a:endParaRPr lang="el-GR" noProof="0"/>
          </a:p>
        </p:txBody>
      </p:sp>
      <p:sp>
        <p:nvSpPr>
          <p:cNvPr id="4" name="3 - Θέση κειμένου"/>
          <p:cNvSpPr>
            <a:spLocks noGrp="1"/>
          </p:cNvSpPr>
          <p:nvPr>
            <p:ph type="body" sz="half" idx="2"/>
          </p:nvPr>
        </p:nvSpPr>
        <p:spPr>
          <a:xfrm>
            <a:off x="3940544" y="8851138"/>
            <a:ext cx="12062460" cy="1327277"/>
          </a:xfrm>
        </p:spPr>
        <p:txBody>
          <a:bodyPr/>
          <a:lstStyle>
            <a:lvl1pPr marL="0" indent="0">
              <a:buNone/>
              <a:defRPr sz="2309"/>
            </a:lvl1pPr>
            <a:lvl2pPr marL="753969" indent="0">
              <a:buNone/>
              <a:defRPr sz="1979"/>
            </a:lvl2pPr>
            <a:lvl3pPr marL="1507937" indent="0">
              <a:buNone/>
              <a:defRPr sz="1649"/>
            </a:lvl3pPr>
            <a:lvl4pPr marL="2261906" indent="0">
              <a:buNone/>
              <a:defRPr sz="1484"/>
            </a:lvl4pPr>
            <a:lvl5pPr marL="3015874" indent="0">
              <a:buNone/>
              <a:defRPr sz="1484"/>
            </a:lvl5pPr>
            <a:lvl6pPr marL="3769843" indent="0">
              <a:buNone/>
              <a:defRPr sz="1484"/>
            </a:lvl6pPr>
            <a:lvl7pPr marL="4523811" indent="0">
              <a:buNone/>
              <a:defRPr sz="1484"/>
            </a:lvl7pPr>
            <a:lvl8pPr marL="5277780" indent="0">
              <a:buNone/>
              <a:defRPr sz="1484"/>
            </a:lvl8pPr>
            <a:lvl9pPr marL="6031748" indent="0">
              <a:buNone/>
              <a:defRPr sz="1484"/>
            </a:lvl9pPr>
          </a:lstStyle>
          <a:p>
            <a:pPr lvl="0"/>
            <a:r>
              <a:rPr lang="el-GR"/>
              <a:t>Kλικ για επεξεργασία των στυλ του υποδείγματος</a:t>
            </a:r>
          </a:p>
        </p:txBody>
      </p:sp>
      <p:sp>
        <p:nvSpPr>
          <p:cNvPr id="5" name="4 - Θέση ημερομηνίας">
            <a:extLst>
              <a:ext uri="{FF2B5EF4-FFF2-40B4-BE49-F238E27FC236}">
                <a16:creationId xmlns:a16="http://schemas.microsoft.com/office/drawing/2014/main" id="{26C388FB-9CF8-92D3-5BF5-8A5C20DB06FD}"/>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1DF65D47-288E-4889-A06C-9C62AD5A8A65}" type="datetimeFigureOut">
              <a:rPr lang="el-GR"/>
              <a:pPr>
                <a:defRPr/>
              </a:pPr>
              <a:t>6/11/2023</a:t>
            </a:fld>
            <a:endParaRPr lang="el-GR"/>
          </a:p>
        </p:txBody>
      </p:sp>
      <p:sp>
        <p:nvSpPr>
          <p:cNvPr id="6" name="5 - Θέση υποσέλιδου">
            <a:extLst>
              <a:ext uri="{FF2B5EF4-FFF2-40B4-BE49-F238E27FC236}">
                <a16:creationId xmlns:a16="http://schemas.microsoft.com/office/drawing/2014/main" id="{2097AFD5-7FB1-370D-D1A3-B3B0E13037C4}"/>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l-GR"/>
          </a:p>
        </p:txBody>
      </p:sp>
      <p:sp>
        <p:nvSpPr>
          <p:cNvPr id="7" name="6 - Θέση αριθμού διαφάνειας">
            <a:extLst>
              <a:ext uri="{FF2B5EF4-FFF2-40B4-BE49-F238E27FC236}">
                <a16:creationId xmlns:a16="http://schemas.microsoft.com/office/drawing/2014/main" id="{B6454A4C-B82D-7431-BDBC-C5B68416563F}"/>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A505425A-6ED7-4FF8-981B-0BEFCAEBABA3}" type="slidenum">
              <a:rPr lang="el-GR" altLang="el-GR"/>
              <a:pPr>
                <a:defRPr/>
              </a:pPr>
              <a:t>‹#›</a:t>
            </a:fld>
            <a:endParaRPr lang="el-GR" altLang="el-GR"/>
          </a:p>
        </p:txBody>
      </p:sp>
    </p:spTree>
    <p:extLst>
      <p:ext uri="{BB962C8B-B14F-4D97-AF65-F5344CB8AC3E}">
        <p14:creationId xmlns:p14="http://schemas.microsoft.com/office/powerpoint/2010/main" val="41305175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a:extLst>
              <a:ext uri="{FF2B5EF4-FFF2-40B4-BE49-F238E27FC236}">
                <a16:creationId xmlns:a16="http://schemas.microsoft.com/office/drawing/2014/main" id="{0DF923DB-FC3D-20AC-B8AD-9D3F74B5E595}"/>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1DF65D47-288E-4889-A06C-9C62AD5A8A65}" type="datetimeFigureOut">
              <a:rPr lang="el-GR"/>
              <a:pPr>
                <a:defRPr/>
              </a:pPr>
              <a:t>6/11/2023</a:t>
            </a:fld>
            <a:endParaRPr lang="el-GR"/>
          </a:p>
        </p:txBody>
      </p:sp>
      <p:sp>
        <p:nvSpPr>
          <p:cNvPr id="5" name="4 - Θέση υποσέλιδου">
            <a:extLst>
              <a:ext uri="{FF2B5EF4-FFF2-40B4-BE49-F238E27FC236}">
                <a16:creationId xmlns:a16="http://schemas.microsoft.com/office/drawing/2014/main" id="{33A7CE6E-811E-B747-AA5F-B41BC1C38362}"/>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l-GR"/>
          </a:p>
        </p:txBody>
      </p:sp>
      <p:sp>
        <p:nvSpPr>
          <p:cNvPr id="6" name="5 - Θέση αριθμού διαφάνειας">
            <a:extLst>
              <a:ext uri="{FF2B5EF4-FFF2-40B4-BE49-F238E27FC236}">
                <a16:creationId xmlns:a16="http://schemas.microsoft.com/office/drawing/2014/main" id="{9F7AB8AB-90F2-B266-8277-F3321B53D411}"/>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1EFAC2C5-5A97-44FF-87F6-51246440A037}" type="slidenum">
              <a:rPr lang="el-GR" altLang="el-GR"/>
              <a:pPr>
                <a:defRPr/>
              </a:pPr>
              <a:t>‹#›</a:t>
            </a:fld>
            <a:endParaRPr lang="el-GR" altLang="el-GR"/>
          </a:p>
        </p:txBody>
      </p:sp>
    </p:spTree>
    <p:extLst>
      <p:ext uri="{BB962C8B-B14F-4D97-AF65-F5344CB8AC3E}">
        <p14:creationId xmlns:p14="http://schemas.microsoft.com/office/powerpoint/2010/main" val="403788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14575472" y="452899"/>
            <a:ext cx="4523423" cy="9649598"/>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1005205" y="452899"/>
            <a:ext cx="13235199" cy="9649598"/>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a:extLst>
              <a:ext uri="{FF2B5EF4-FFF2-40B4-BE49-F238E27FC236}">
                <a16:creationId xmlns:a16="http://schemas.microsoft.com/office/drawing/2014/main" id="{E4EEE169-C190-0E18-F92F-7AC7D4C4CE9D}"/>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1DF65D47-288E-4889-A06C-9C62AD5A8A65}" type="datetimeFigureOut">
              <a:rPr lang="el-GR"/>
              <a:pPr>
                <a:defRPr/>
              </a:pPr>
              <a:t>6/11/2023</a:t>
            </a:fld>
            <a:endParaRPr lang="el-GR"/>
          </a:p>
        </p:txBody>
      </p:sp>
      <p:sp>
        <p:nvSpPr>
          <p:cNvPr id="5" name="4 - Θέση υποσέλιδου">
            <a:extLst>
              <a:ext uri="{FF2B5EF4-FFF2-40B4-BE49-F238E27FC236}">
                <a16:creationId xmlns:a16="http://schemas.microsoft.com/office/drawing/2014/main" id="{F3CC91D0-E0AE-4B09-EDC1-10E8E0767EC2}"/>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l-GR"/>
          </a:p>
        </p:txBody>
      </p:sp>
      <p:sp>
        <p:nvSpPr>
          <p:cNvPr id="6" name="5 - Θέση αριθμού διαφάνειας">
            <a:extLst>
              <a:ext uri="{FF2B5EF4-FFF2-40B4-BE49-F238E27FC236}">
                <a16:creationId xmlns:a16="http://schemas.microsoft.com/office/drawing/2014/main" id="{CF441BF7-D497-BCDA-CBC6-F048D50713AE}"/>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675F15C5-5880-443B-9FFC-E381CD247020}" type="slidenum">
              <a:rPr lang="el-GR" altLang="el-GR"/>
              <a:pPr>
                <a:defRPr/>
              </a:pPr>
              <a:t>‹#›</a:t>
            </a:fld>
            <a:endParaRPr lang="el-GR" altLang="el-GR"/>
          </a:p>
        </p:txBody>
      </p:sp>
    </p:spTree>
    <p:extLst>
      <p:ext uri="{BB962C8B-B14F-4D97-AF65-F5344CB8AC3E}">
        <p14:creationId xmlns:p14="http://schemas.microsoft.com/office/powerpoint/2010/main" val="32699556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1090DA2-C837-44F2-8E46-821000276D5A}"/>
              </a:ext>
            </a:extLst>
          </p:cNvPr>
          <p:cNvSpPr>
            <a:spLocks noGrp="1"/>
          </p:cNvSpPr>
          <p:nvPr>
            <p:ph type="ctrTitle"/>
          </p:nvPr>
        </p:nvSpPr>
        <p:spPr>
          <a:xfrm>
            <a:off x="2513013" y="1850860"/>
            <a:ext cx="15078075" cy="3937329"/>
          </a:xfrm>
        </p:spPr>
        <p:txBody>
          <a:bodyPr anchor="b"/>
          <a:lstStyle>
            <a:lvl1pPr algn="ctr">
              <a:defRPr sz="7421"/>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437D26FF-67D0-4A6F-B16E-2453DBFBA3D3}"/>
              </a:ext>
            </a:extLst>
          </p:cNvPr>
          <p:cNvSpPr>
            <a:spLocks noGrp="1"/>
          </p:cNvSpPr>
          <p:nvPr>
            <p:ph type="subTitle" idx="1"/>
          </p:nvPr>
        </p:nvSpPr>
        <p:spPr>
          <a:xfrm>
            <a:off x="2513013" y="5940028"/>
            <a:ext cx="15078075" cy="2730474"/>
          </a:xfrm>
        </p:spPr>
        <p:txBody>
          <a:bodyPr/>
          <a:lstStyle>
            <a:lvl1pPr marL="0" indent="0" algn="ctr">
              <a:buNone/>
              <a:defRPr sz="2968"/>
            </a:lvl1pPr>
            <a:lvl2pPr marL="565442" indent="0" algn="ctr">
              <a:buNone/>
              <a:defRPr sz="2474"/>
            </a:lvl2pPr>
            <a:lvl3pPr marL="1130884" indent="0" algn="ctr">
              <a:buNone/>
              <a:defRPr sz="2226"/>
            </a:lvl3pPr>
            <a:lvl4pPr marL="1696326" indent="0" algn="ctr">
              <a:buNone/>
              <a:defRPr sz="1979"/>
            </a:lvl4pPr>
            <a:lvl5pPr marL="2261768" indent="0" algn="ctr">
              <a:buNone/>
              <a:defRPr sz="1979"/>
            </a:lvl5pPr>
            <a:lvl6pPr marL="2827211" indent="0" algn="ctr">
              <a:buNone/>
              <a:defRPr sz="1979"/>
            </a:lvl6pPr>
            <a:lvl7pPr marL="3392653" indent="0" algn="ctr">
              <a:buNone/>
              <a:defRPr sz="1979"/>
            </a:lvl7pPr>
            <a:lvl8pPr marL="3958095" indent="0" algn="ctr">
              <a:buNone/>
              <a:defRPr sz="1979"/>
            </a:lvl8pPr>
            <a:lvl9pPr marL="4523537" indent="0" algn="ctr">
              <a:buNone/>
              <a:defRPr sz="1979"/>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F118C2C6-76BC-4820-8CDC-57F2D32765E3}"/>
              </a:ext>
            </a:extLst>
          </p:cNvPr>
          <p:cNvSpPr>
            <a:spLocks noGrp="1"/>
          </p:cNvSpPr>
          <p:nvPr>
            <p:ph type="dt" sz="half" idx="10"/>
          </p:nvPr>
        </p:nvSpPr>
        <p:spPr/>
        <p:txBody>
          <a:bodyPr/>
          <a:lstStyle/>
          <a:p>
            <a:fld id="{E1C6CB37-383C-4B75-88E0-FEAEEBD66C33}" type="datetimeFigureOut">
              <a:rPr lang="el-GR" smtClean="0"/>
              <a:t>6/11/2023</a:t>
            </a:fld>
            <a:endParaRPr lang="el-GR"/>
          </a:p>
        </p:txBody>
      </p:sp>
      <p:sp>
        <p:nvSpPr>
          <p:cNvPr id="5" name="Θέση υποσέλιδου 4">
            <a:extLst>
              <a:ext uri="{FF2B5EF4-FFF2-40B4-BE49-F238E27FC236}">
                <a16:creationId xmlns:a16="http://schemas.microsoft.com/office/drawing/2014/main" id="{710FECC1-6D51-4C38-9459-A99B81603370}"/>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5801E900-40D4-4764-956D-0E90E51257A1}"/>
              </a:ext>
            </a:extLst>
          </p:cNvPr>
          <p:cNvSpPr>
            <a:spLocks noGrp="1"/>
          </p:cNvSpPr>
          <p:nvPr>
            <p:ph type="sldNum" sz="quarter" idx="12"/>
          </p:nvPr>
        </p:nvSpPr>
        <p:spPr/>
        <p:txBody>
          <a:bodyPr/>
          <a:lstStyle/>
          <a:p>
            <a:fld id="{C0EFC188-70CA-4E1F-9BCA-1B8B5086400E}" type="slidenum">
              <a:rPr lang="el-GR" smtClean="0"/>
              <a:t>‹#›</a:t>
            </a:fld>
            <a:endParaRPr lang="el-GR"/>
          </a:p>
        </p:txBody>
      </p:sp>
    </p:spTree>
    <p:extLst>
      <p:ext uri="{BB962C8B-B14F-4D97-AF65-F5344CB8AC3E}">
        <p14:creationId xmlns:p14="http://schemas.microsoft.com/office/powerpoint/2010/main" val="3027626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A8867D3-3425-4E9F-81A3-86A02006E4E5}"/>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99174F80-3EA9-4C63-A921-3277998C1053}"/>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719A4C0D-B205-485C-9367-6C3E236C4561}"/>
              </a:ext>
            </a:extLst>
          </p:cNvPr>
          <p:cNvSpPr>
            <a:spLocks noGrp="1"/>
          </p:cNvSpPr>
          <p:nvPr>
            <p:ph type="dt" sz="half" idx="10"/>
          </p:nvPr>
        </p:nvSpPr>
        <p:spPr/>
        <p:txBody>
          <a:bodyPr/>
          <a:lstStyle/>
          <a:p>
            <a:fld id="{E1C6CB37-383C-4B75-88E0-FEAEEBD66C33}" type="datetimeFigureOut">
              <a:rPr lang="el-GR" smtClean="0"/>
              <a:t>6/11/2023</a:t>
            </a:fld>
            <a:endParaRPr lang="el-GR"/>
          </a:p>
        </p:txBody>
      </p:sp>
      <p:sp>
        <p:nvSpPr>
          <p:cNvPr id="5" name="Θέση υποσέλιδου 4">
            <a:extLst>
              <a:ext uri="{FF2B5EF4-FFF2-40B4-BE49-F238E27FC236}">
                <a16:creationId xmlns:a16="http://schemas.microsoft.com/office/drawing/2014/main" id="{314BACBA-606B-465C-B05D-8AB7AEED64C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BDFBC551-5AE4-48E0-8829-71AD3BC3CF11}"/>
              </a:ext>
            </a:extLst>
          </p:cNvPr>
          <p:cNvSpPr>
            <a:spLocks noGrp="1"/>
          </p:cNvSpPr>
          <p:nvPr>
            <p:ph type="sldNum" sz="quarter" idx="12"/>
          </p:nvPr>
        </p:nvSpPr>
        <p:spPr/>
        <p:txBody>
          <a:bodyPr/>
          <a:lstStyle/>
          <a:p>
            <a:fld id="{C0EFC188-70CA-4E1F-9BCA-1B8B5086400E}" type="slidenum">
              <a:rPr lang="el-GR" smtClean="0"/>
              <a:t>‹#›</a:t>
            </a:fld>
            <a:endParaRPr lang="el-GR"/>
          </a:p>
        </p:txBody>
      </p:sp>
    </p:spTree>
    <p:extLst>
      <p:ext uri="{BB962C8B-B14F-4D97-AF65-F5344CB8AC3E}">
        <p14:creationId xmlns:p14="http://schemas.microsoft.com/office/powerpoint/2010/main" val="4627363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F56D8A7-CA4D-43BA-958F-65B246D84107}"/>
              </a:ext>
            </a:extLst>
          </p:cNvPr>
          <p:cNvSpPr>
            <a:spLocks noGrp="1"/>
          </p:cNvSpPr>
          <p:nvPr>
            <p:ph type="title"/>
          </p:nvPr>
        </p:nvSpPr>
        <p:spPr>
          <a:xfrm>
            <a:off x="1371688" y="2819489"/>
            <a:ext cx="17339786" cy="4704375"/>
          </a:xfrm>
        </p:spPr>
        <p:txBody>
          <a:bodyPr anchor="b"/>
          <a:lstStyle>
            <a:lvl1pPr>
              <a:defRPr sz="7421"/>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3CA0B54-F036-410E-918B-9EAACA4B7E3D}"/>
              </a:ext>
            </a:extLst>
          </p:cNvPr>
          <p:cNvSpPr>
            <a:spLocks noGrp="1"/>
          </p:cNvSpPr>
          <p:nvPr>
            <p:ph type="body" idx="1"/>
          </p:nvPr>
        </p:nvSpPr>
        <p:spPr>
          <a:xfrm>
            <a:off x="1371688" y="7568369"/>
            <a:ext cx="17339786" cy="2473919"/>
          </a:xfrm>
        </p:spPr>
        <p:txBody>
          <a:bodyPr/>
          <a:lstStyle>
            <a:lvl1pPr marL="0" indent="0">
              <a:buNone/>
              <a:defRPr sz="2968">
                <a:solidFill>
                  <a:schemeClr val="tx1">
                    <a:tint val="75000"/>
                  </a:schemeClr>
                </a:solidFill>
              </a:defRPr>
            </a:lvl1pPr>
            <a:lvl2pPr marL="565442" indent="0">
              <a:buNone/>
              <a:defRPr sz="2474">
                <a:solidFill>
                  <a:schemeClr val="tx1">
                    <a:tint val="75000"/>
                  </a:schemeClr>
                </a:solidFill>
              </a:defRPr>
            </a:lvl2pPr>
            <a:lvl3pPr marL="1130884" indent="0">
              <a:buNone/>
              <a:defRPr sz="2226">
                <a:solidFill>
                  <a:schemeClr val="tx1">
                    <a:tint val="75000"/>
                  </a:schemeClr>
                </a:solidFill>
              </a:defRPr>
            </a:lvl3pPr>
            <a:lvl4pPr marL="1696326" indent="0">
              <a:buNone/>
              <a:defRPr sz="1979">
                <a:solidFill>
                  <a:schemeClr val="tx1">
                    <a:tint val="75000"/>
                  </a:schemeClr>
                </a:solidFill>
              </a:defRPr>
            </a:lvl4pPr>
            <a:lvl5pPr marL="2261768" indent="0">
              <a:buNone/>
              <a:defRPr sz="1979">
                <a:solidFill>
                  <a:schemeClr val="tx1">
                    <a:tint val="75000"/>
                  </a:schemeClr>
                </a:solidFill>
              </a:defRPr>
            </a:lvl5pPr>
            <a:lvl6pPr marL="2827211" indent="0">
              <a:buNone/>
              <a:defRPr sz="1979">
                <a:solidFill>
                  <a:schemeClr val="tx1">
                    <a:tint val="75000"/>
                  </a:schemeClr>
                </a:solidFill>
              </a:defRPr>
            </a:lvl6pPr>
            <a:lvl7pPr marL="3392653" indent="0">
              <a:buNone/>
              <a:defRPr sz="1979">
                <a:solidFill>
                  <a:schemeClr val="tx1">
                    <a:tint val="75000"/>
                  </a:schemeClr>
                </a:solidFill>
              </a:defRPr>
            </a:lvl7pPr>
            <a:lvl8pPr marL="3958095" indent="0">
              <a:buNone/>
              <a:defRPr sz="1979">
                <a:solidFill>
                  <a:schemeClr val="tx1">
                    <a:tint val="75000"/>
                  </a:schemeClr>
                </a:solidFill>
              </a:defRPr>
            </a:lvl8pPr>
            <a:lvl9pPr marL="4523537" indent="0">
              <a:buNone/>
              <a:defRPr sz="1979">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4448B896-6F0A-43C5-887F-6B5D5EE4B3E2}"/>
              </a:ext>
            </a:extLst>
          </p:cNvPr>
          <p:cNvSpPr>
            <a:spLocks noGrp="1"/>
          </p:cNvSpPr>
          <p:nvPr>
            <p:ph type="dt" sz="half" idx="10"/>
          </p:nvPr>
        </p:nvSpPr>
        <p:spPr/>
        <p:txBody>
          <a:bodyPr/>
          <a:lstStyle/>
          <a:p>
            <a:fld id="{E1C6CB37-383C-4B75-88E0-FEAEEBD66C33}" type="datetimeFigureOut">
              <a:rPr lang="el-GR" smtClean="0"/>
              <a:t>6/11/2023</a:t>
            </a:fld>
            <a:endParaRPr lang="el-GR"/>
          </a:p>
        </p:txBody>
      </p:sp>
      <p:sp>
        <p:nvSpPr>
          <p:cNvPr id="5" name="Θέση υποσέλιδου 4">
            <a:extLst>
              <a:ext uri="{FF2B5EF4-FFF2-40B4-BE49-F238E27FC236}">
                <a16:creationId xmlns:a16="http://schemas.microsoft.com/office/drawing/2014/main" id="{D8EF6329-6428-48A1-9121-A34B6395FBBE}"/>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0A476D36-E5B2-4990-A2C7-0AB5960858A8}"/>
              </a:ext>
            </a:extLst>
          </p:cNvPr>
          <p:cNvSpPr>
            <a:spLocks noGrp="1"/>
          </p:cNvSpPr>
          <p:nvPr>
            <p:ph type="sldNum" sz="quarter" idx="12"/>
          </p:nvPr>
        </p:nvSpPr>
        <p:spPr/>
        <p:txBody>
          <a:bodyPr/>
          <a:lstStyle/>
          <a:p>
            <a:fld id="{C0EFC188-70CA-4E1F-9BCA-1B8B5086400E}" type="slidenum">
              <a:rPr lang="el-GR" smtClean="0"/>
              <a:t>‹#›</a:t>
            </a:fld>
            <a:endParaRPr lang="el-GR"/>
          </a:p>
        </p:txBody>
      </p:sp>
    </p:spTree>
    <p:extLst>
      <p:ext uri="{BB962C8B-B14F-4D97-AF65-F5344CB8AC3E}">
        <p14:creationId xmlns:p14="http://schemas.microsoft.com/office/powerpoint/2010/main" val="7536717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AF176BF-E9BF-4C46-98E8-D9CD3D8DAEF4}"/>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3601003A-1178-44B5-8EC2-B38994946226}"/>
              </a:ext>
            </a:extLst>
          </p:cNvPr>
          <p:cNvSpPr>
            <a:spLocks noGrp="1"/>
          </p:cNvSpPr>
          <p:nvPr>
            <p:ph sz="half" idx="1"/>
          </p:nvPr>
        </p:nvSpPr>
        <p:spPr>
          <a:xfrm>
            <a:off x="1382157" y="3010591"/>
            <a:ext cx="8544243" cy="7175679"/>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C7226E6B-6E35-4D76-B525-F93A23CC2A3A}"/>
              </a:ext>
            </a:extLst>
          </p:cNvPr>
          <p:cNvSpPr>
            <a:spLocks noGrp="1"/>
          </p:cNvSpPr>
          <p:nvPr>
            <p:ph sz="half" idx="2"/>
          </p:nvPr>
        </p:nvSpPr>
        <p:spPr>
          <a:xfrm>
            <a:off x="10177700" y="3010591"/>
            <a:ext cx="8544243" cy="7175679"/>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E23864A8-0DDF-48E2-A2F8-A48C321AFC59}"/>
              </a:ext>
            </a:extLst>
          </p:cNvPr>
          <p:cNvSpPr>
            <a:spLocks noGrp="1"/>
          </p:cNvSpPr>
          <p:nvPr>
            <p:ph type="dt" sz="half" idx="10"/>
          </p:nvPr>
        </p:nvSpPr>
        <p:spPr/>
        <p:txBody>
          <a:bodyPr/>
          <a:lstStyle/>
          <a:p>
            <a:fld id="{E1C6CB37-383C-4B75-88E0-FEAEEBD66C33}" type="datetimeFigureOut">
              <a:rPr lang="el-GR" smtClean="0"/>
              <a:t>6/11/2023</a:t>
            </a:fld>
            <a:endParaRPr lang="el-GR"/>
          </a:p>
        </p:txBody>
      </p:sp>
      <p:sp>
        <p:nvSpPr>
          <p:cNvPr id="6" name="Θέση υποσέλιδου 5">
            <a:extLst>
              <a:ext uri="{FF2B5EF4-FFF2-40B4-BE49-F238E27FC236}">
                <a16:creationId xmlns:a16="http://schemas.microsoft.com/office/drawing/2014/main" id="{5F48F5B4-6036-4CA8-B65C-484B036A7690}"/>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67F1D9CF-B486-4331-9656-0BA7BF722D64}"/>
              </a:ext>
            </a:extLst>
          </p:cNvPr>
          <p:cNvSpPr>
            <a:spLocks noGrp="1"/>
          </p:cNvSpPr>
          <p:nvPr>
            <p:ph type="sldNum" sz="quarter" idx="12"/>
          </p:nvPr>
        </p:nvSpPr>
        <p:spPr/>
        <p:txBody>
          <a:bodyPr/>
          <a:lstStyle/>
          <a:p>
            <a:fld id="{C0EFC188-70CA-4E1F-9BCA-1B8B5086400E}" type="slidenum">
              <a:rPr lang="el-GR" smtClean="0"/>
              <a:t>‹#›</a:t>
            </a:fld>
            <a:endParaRPr lang="el-GR"/>
          </a:p>
        </p:txBody>
      </p:sp>
    </p:spTree>
    <p:extLst>
      <p:ext uri="{BB962C8B-B14F-4D97-AF65-F5344CB8AC3E}">
        <p14:creationId xmlns:p14="http://schemas.microsoft.com/office/powerpoint/2010/main" val="6954642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5F5CF9F-D148-475A-95DF-1E21627B6A07}"/>
              </a:ext>
            </a:extLst>
          </p:cNvPr>
          <p:cNvSpPr>
            <a:spLocks noGrp="1"/>
          </p:cNvSpPr>
          <p:nvPr>
            <p:ph type="title"/>
          </p:nvPr>
        </p:nvSpPr>
        <p:spPr>
          <a:xfrm>
            <a:off x="1384776" y="602122"/>
            <a:ext cx="17339786" cy="2185952"/>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A993E651-517A-4F96-AE34-2FD9082DB5EB}"/>
              </a:ext>
            </a:extLst>
          </p:cNvPr>
          <p:cNvSpPr>
            <a:spLocks noGrp="1"/>
          </p:cNvSpPr>
          <p:nvPr>
            <p:ph type="body" idx="1"/>
          </p:nvPr>
        </p:nvSpPr>
        <p:spPr>
          <a:xfrm>
            <a:off x="1384778" y="2772362"/>
            <a:ext cx="8504976" cy="1358692"/>
          </a:xfrm>
        </p:spPr>
        <p:txBody>
          <a:bodyPr anchor="b"/>
          <a:lstStyle>
            <a:lvl1pPr marL="0" indent="0">
              <a:buNone/>
              <a:defRPr sz="2968" b="1"/>
            </a:lvl1pPr>
            <a:lvl2pPr marL="565442" indent="0">
              <a:buNone/>
              <a:defRPr sz="2474" b="1"/>
            </a:lvl2pPr>
            <a:lvl3pPr marL="1130884" indent="0">
              <a:buNone/>
              <a:defRPr sz="2226" b="1"/>
            </a:lvl3pPr>
            <a:lvl4pPr marL="1696326" indent="0">
              <a:buNone/>
              <a:defRPr sz="1979" b="1"/>
            </a:lvl4pPr>
            <a:lvl5pPr marL="2261768" indent="0">
              <a:buNone/>
              <a:defRPr sz="1979" b="1"/>
            </a:lvl5pPr>
            <a:lvl6pPr marL="2827211" indent="0">
              <a:buNone/>
              <a:defRPr sz="1979" b="1"/>
            </a:lvl6pPr>
            <a:lvl7pPr marL="3392653" indent="0">
              <a:buNone/>
              <a:defRPr sz="1979" b="1"/>
            </a:lvl7pPr>
            <a:lvl8pPr marL="3958095" indent="0">
              <a:buNone/>
              <a:defRPr sz="1979" b="1"/>
            </a:lvl8pPr>
            <a:lvl9pPr marL="4523537" indent="0">
              <a:buNone/>
              <a:defRPr sz="1979"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3492669A-E6AD-4149-BABA-F20E81ECEE4F}"/>
              </a:ext>
            </a:extLst>
          </p:cNvPr>
          <p:cNvSpPr>
            <a:spLocks noGrp="1"/>
          </p:cNvSpPr>
          <p:nvPr>
            <p:ph sz="half" idx="2"/>
          </p:nvPr>
        </p:nvSpPr>
        <p:spPr>
          <a:xfrm>
            <a:off x="1384778" y="4131054"/>
            <a:ext cx="8504976" cy="6076159"/>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E17EB845-953C-4D70-A4D7-C0CE7EB6649D}"/>
              </a:ext>
            </a:extLst>
          </p:cNvPr>
          <p:cNvSpPr>
            <a:spLocks noGrp="1"/>
          </p:cNvSpPr>
          <p:nvPr>
            <p:ph type="body" sz="quarter" idx="3"/>
          </p:nvPr>
        </p:nvSpPr>
        <p:spPr>
          <a:xfrm>
            <a:off x="10177702" y="2772362"/>
            <a:ext cx="8546861" cy="1358692"/>
          </a:xfrm>
        </p:spPr>
        <p:txBody>
          <a:bodyPr anchor="b"/>
          <a:lstStyle>
            <a:lvl1pPr marL="0" indent="0">
              <a:buNone/>
              <a:defRPr sz="2968" b="1"/>
            </a:lvl1pPr>
            <a:lvl2pPr marL="565442" indent="0">
              <a:buNone/>
              <a:defRPr sz="2474" b="1"/>
            </a:lvl2pPr>
            <a:lvl3pPr marL="1130884" indent="0">
              <a:buNone/>
              <a:defRPr sz="2226" b="1"/>
            </a:lvl3pPr>
            <a:lvl4pPr marL="1696326" indent="0">
              <a:buNone/>
              <a:defRPr sz="1979" b="1"/>
            </a:lvl4pPr>
            <a:lvl5pPr marL="2261768" indent="0">
              <a:buNone/>
              <a:defRPr sz="1979" b="1"/>
            </a:lvl5pPr>
            <a:lvl6pPr marL="2827211" indent="0">
              <a:buNone/>
              <a:defRPr sz="1979" b="1"/>
            </a:lvl6pPr>
            <a:lvl7pPr marL="3392653" indent="0">
              <a:buNone/>
              <a:defRPr sz="1979" b="1"/>
            </a:lvl7pPr>
            <a:lvl8pPr marL="3958095" indent="0">
              <a:buNone/>
              <a:defRPr sz="1979" b="1"/>
            </a:lvl8pPr>
            <a:lvl9pPr marL="4523537" indent="0">
              <a:buNone/>
              <a:defRPr sz="1979"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F476FDD3-AA68-4B8B-9D35-42D5C3EBF765}"/>
              </a:ext>
            </a:extLst>
          </p:cNvPr>
          <p:cNvSpPr>
            <a:spLocks noGrp="1"/>
          </p:cNvSpPr>
          <p:nvPr>
            <p:ph sz="quarter" idx="4"/>
          </p:nvPr>
        </p:nvSpPr>
        <p:spPr>
          <a:xfrm>
            <a:off x="10177702" y="4131054"/>
            <a:ext cx="8546861" cy="6076159"/>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5264973A-7D38-4917-9735-4716458EA6EA}"/>
              </a:ext>
            </a:extLst>
          </p:cNvPr>
          <p:cNvSpPr>
            <a:spLocks noGrp="1"/>
          </p:cNvSpPr>
          <p:nvPr>
            <p:ph type="dt" sz="half" idx="10"/>
          </p:nvPr>
        </p:nvSpPr>
        <p:spPr/>
        <p:txBody>
          <a:bodyPr/>
          <a:lstStyle/>
          <a:p>
            <a:fld id="{E1C6CB37-383C-4B75-88E0-FEAEEBD66C33}" type="datetimeFigureOut">
              <a:rPr lang="el-GR" smtClean="0"/>
              <a:t>6/11/2023</a:t>
            </a:fld>
            <a:endParaRPr lang="el-GR"/>
          </a:p>
        </p:txBody>
      </p:sp>
      <p:sp>
        <p:nvSpPr>
          <p:cNvPr id="8" name="Θέση υποσέλιδου 7">
            <a:extLst>
              <a:ext uri="{FF2B5EF4-FFF2-40B4-BE49-F238E27FC236}">
                <a16:creationId xmlns:a16="http://schemas.microsoft.com/office/drawing/2014/main" id="{977DA679-4F45-4939-8345-4F3F07140449}"/>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540F456A-5A1A-494F-AB2F-44683ACC9492}"/>
              </a:ext>
            </a:extLst>
          </p:cNvPr>
          <p:cNvSpPr>
            <a:spLocks noGrp="1"/>
          </p:cNvSpPr>
          <p:nvPr>
            <p:ph type="sldNum" sz="quarter" idx="12"/>
          </p:nvPr>
        </p:nvSpPr>
        <p:spPr/>
        <p:txBody>
          <a:bodyPr/>
          <a:lstStyle/>
          <a:p>
            <a:fld id="{C0EFC188-70CA-4E1F-9BCA-1B8B5086400E}" type="slidenum">
              <a:rPr lang="el-GR" smtClean="0"/>
              <a:t>‹#›</a:t>
            </a:fld>
            <a:endParaRPr lang="el-GR"/>
          </a:p>
        </p:txBody>
      </p:sp>
    </p:spTree>
    <p:extLst>
      <p:ext uri="{BB962C8B-B14F-4D97-AF65-F5344CB8AC3E}">
        <p14:creationId xmlns:p14="http://schemas.microsoft.com/office/powerpoint/2010/main" val="28647075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D4D3D2F-11CB-4F2E-A372-8EF14EF844C9}"/>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AF939591-9A22-4097-AB61-EEB1B960CEC7}"/>
              </a:ext>
            </a:extLst>
          </p:cNvPr>
          <p:cNvSpPr>
            <a:spLocks noGrp="1"/>
          </p:cNvSpPr>
          <p:nvPr>
            <p:ph type="dt" sz="half" idx="10"/>
          </p:nvPr>
        </p:nvSpPr>
        <p:spPr/>
        <p:txBody>
          <a:bodyPr/>
          <a:lstStyle/>
          <a:p>
            <a:fld id="{E1C6CB37-383C-4B75-88E0-FEAEEBD66C33}" type="datetimeFigureOut">
              <a:rPr lang="el-GR" smtClean="0"/>
              <a:t>6/11/2023</a:t>
            </a:fld>
            <a:endParaRPr lang="el-GR"/>
          </a:p>
        </p:txBody>
      </p:sp>
      <p:sp>
        <p:nvSpPr>
          <p:cNvPr id="4" name="Θέση υποσέλιδου 3">
            <a:extLst>
              <a:ext uri="{FF2B5EF4-FFF2-40B4-BE49-F238E27FC236}">
                <a16:creationId xmlns:a16="http://schemas.microsoft.com/office/drawing/2014/main" id="{9F544F19-7F2A-49D2-9A7F-C12005DBE75F}"/>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6915D3DE-1091-4A1F-AC5A-A5A92A43D441}"/>
              </a:ext>
            </a:extLst>
          </p:cNvPr>
          <p:cNvSpPr>
            <a:spLocks noGrp="1"/>
          </p:cNvSpPr>
          <p:nvPr>
            <p:ph type="sldNum" sz="quarter" idx="12"/>
          </p:nvPr>
        </p:nvSpPr>
        <p:spPr/>
        <p:txBody>
          <a:bodyPr/>
          <a:lstStyle/>
          <a:p>
            <a:fld id="{C0EFC188-70CA-4E1F-9BCA-1B8B5086400E}" type="slidenum">
              <a:rPr lang="el-GR" smtClean="0"/>
              <a:t>‹#›</a:t>
            </a:fld>
            <a:endParaRPr lang="el-GR"/>
          </a:p>
        </p:txBody>
      </p:sp>
    </p:spTree>
    <p:extLst>
      <p:ext uri="{BB962C8B-B14F-4D97-AF65-F5344CB8AC3E}">
        <p14:creationId xmlns:p14="http://schemas.microsoft.com/office/powerpoint/2010/main" val="26061224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E55ED91-D37E-4202-A6CC-21BE4FC742E8}"/>
              </a:ext>
            </a:extLst>
          </p:cNvPr>
          <p:cNvSpPr>
            <a:spLocks noGrp="1"/>
          </p:cNvSpPr>
          <p:nvPr>
            <p:ph type="dt" sz="half" idx="10"/>
          </p:nvPr>
        </p:nvSpPr>
        <p:spPr/>
        <p:txBody>
          <a:bodyPr/>
          <a:lstStyle/>
          <a:p>
            <a:fld id="{E1C6CB37-383C-4B75-88E0-FEAEEBD66C33}" type="datetimeFigureOut">
              <a:rPr lang="el-GR" smtClean="0"/>
              <a:t>6/11/2023</a:t>
            </a:fld>
            <a:endParaRPr lang="el-GR"/>
          </a:p>
        </p:txBody>
      </p:sp>
      <p:sp>
        <p:nvSpPr>
          <p:cNvPr id="3" name="Θέση υποσέλιδου 2">
            <a:extLst>
              <a:ext uri="{FF2B5EF4-FFF2-40B4-BE49-F238E27FC236}">
                <a16:creationId xmlns:a16="http://schemas.microsoft.com/office/drawing/2014/main" id="{B0951644-C5A9-4F11-A4C2-350BC96522BE}"/>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3D90D41A-CEDC-4D2E-B860-C9C0A6A8F971}"/>
              </a:ext>
            </a:extLst>
          </p:cNvPr>
          <p:cNvSpPr>
            <a:spLocks noGrp="1"/>
          </p:cNvSpPr>
          <p:nvPr>
            <p:ph type="sldNum" sz="quarter" idx="12"/>
          </p:nvPr>
        </p:nvSpPr>
        <p:spPr/>
        <p:txBody>
          <a:bodyPr/>
          <a:lstStyle/>
          <a:p>
            <a:fld id="{C0EFC188-70CA-4E1F-9BCA-1B8B5086400E}" type="slidenum">
              <a:rPr lang="el-GR" smtClean="0"/>
              <a:t>‹#›</a:t>
            </a:fld>
            <a:endParaRPr lang="el-GR"/>
          </a:p>
        </p:txBody>
      </p:sp>
    </p:spTree>
    <p:extLst>
      <p:ext uri="{BB962C8B-B14F-4D97-AF65-F5344CB8AC3E}">
        <p14:creationId xmlns:p14="http://schemas.microsoft.com/office/powerpoint/2010/main" val="15115530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D3BA333-80D0-408F-9586-9699F2243F17}"/>
              </a:ext>
            </a:extLst>
          </p:cNvPr>
          <p:cNvSpPr>
            <a:spLocks noGrp="1"/>
          </p:cNvSpPr>
          <p:nvPr>
            <p:ph type="title"/>
          </p:nvPr>
        </p:nvSpPr>
        <p:spPr>
          <a:xfrm>
            <a:off x="1384776" y="753957"/>
            <a:ext cx="6484095" cy="2638848"/>
          </a:xfrm>
        </p:spPr>
        <p:txBody>
          <a:bodyPr anchor="b"/>
          <a:lstStyle>
            <a:lvl1pPr>
              <a:defRPr sz="3958"/>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8397EE58-C31A-4742-B6C2-CBF73CF97727}"/>
              </a:ext>
            </a:extLst>
          </p:cNvPr>
          <p:cNvSpPr>
            <a:spLocks noGrp="1"/>
          </p:cNvSpPr>
          <p:nvPr>
            <p:ph idx="1"/>
          </p:nvPr>
        </p:nvSpPr>
        <p:spPr>
          <a:xfrm>
            <a:off x="8546861" y="1628341"/>
            <a:ext cx="10177701" cy="8036969"/>
          </a:xfrm>
        </p:spPr>
        <p:txBody>
          <a:bodyPr/>
          <a:lstStyle>
            <a:lvl1pPr>
              <a:defRPr sz="3958"/>
            </a:lvl1pPr>
            <a:lvl2pPr>
              <a:defRPr sz="3463"/>
            </a:lvl2pPr>
            <a:lvl3pPr>
              <a:defRPr sz="2968"/>
            </a:lvl3pPr>
            <a:lvl4pPr>
              <a:defRPr sz="2474"/>
            </a:lvl4pPr>
            <a:lvl5pPr>
              <a:defRPr sz="2474"/>
            </a:lvl5pPr>
            <a:lvl6pPr>
              <a:defRPr sz="2474"/>
            </a:lvl6pPr>
            <a:lvl7pPr>
              <a:defRPr sz="2474"/>
            </a:lvl7pPr>
            <a:lvl8pPr>
              <a:defRPr sz="2474"/>
            </a:lvl8pPr>
            <a:lvl9pPr>
              <a:defRPr sz="2474"/>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23C1FC61-9CA9-4B92-A471-F68ECB870FF5}"/>
              </a:ext>
            </a:extLst>
          </p:cNvPr>
          <p:cNvSpPr>
            <a:spLocks noGrp="1"/>
          </p:cNvSpPr>
          <p:nvPr>
            <p:ph type="body" sz="half" idx="2"/>
          </p:nvPr>
        </p:nvSpPr>
        <p:spPr>
          <a:xfrm>
            <a:off x="1384776" y="3392805"/>
            <a:ext cx="6484095" cy="6285591"/>
          </a:xfrm>
        </p:spPr>
        <p:txBody>
          <a:bodyPr/>
          <a:lstStyle>
            <a:lvl1pPr marL="0" indent="0">
              <a:buNone/>
              <a:defRPr sz="1979"/>
            </a:lvl1pPr>
            <a:lvl2pPr marL="565442" indent="0">
              <a:buNone/>
              <a:defRPr sz="1731"/>
            </a:lvl2pPr>
            <a:lvl3pPr marL="1130884" indent="0">
              <a:buNone/>
              <a:defRPr sz="1484"/>
            </a:lvl3pPr>
            <a:lvl4pPr marL="1696326" indent="0">
              <a:buNone/>
              <a:defRPr sz="1237"/>
            </a:lvl4pPr>
            <a:lvl5pPr marL="2261768" indent="0">
              <a:buNone/>
              <a:defRPr sz="1237"/>
            </a:lvl5pPr>
            <a:lvl6pPr marL="2827211" indent="0">
              <a:buNone/>
              <a:defRPr sz="1237"/>
            </a:lvl6pPr>
            <a:lvl7pPr marL="3392653" indent="0">
              <a:buNone/>
              <a:defRPr sz="1237"/>
            </a:lvl7pPr>
            <a:lvl8pPr marL="3958095" indent="0">
              <a:buNone/>
              <a:defRPr sz="1237"/>
            </a:lvl8pPr>
            <a:lvl9pPr marL="4523537" indent="0">
              <a:buNone/>
              <a:defRPr sz="1237"/>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F43109E4-D6ED-4893-B2B1-D21A315152E6}"/>
              </a:ext>
            </a:extLst>
          </p:cNvPr>
          <p:cNvSpPr>
            <a:spLocks noGrp="1"/>
          </p:cNvSpPr>
          <p:nvPr>
            <p:ph type="dt" sz="half" idx="10"/>
          </p:nvPr>
        </p:nvSpPr>
        <p:spPr/>
        <p:txBody>
          <a:bodyPr/>
          <a:lstStyle/>
          <a:p>
            <a:fld id="{E1C6CB37-383C-4B75-88E0-FEAEEBD66C33}" type="datetimeFigureOut">
              <a:rPr lang="el-GR" smtClean="0"/>
              <a:t>6/11/2023</a:t>
            </a:fld>
            <a:endParaRPr lang="el-GR"/>
          </a:p>
        </p:txBody>
      </p:sp>
      <p:sp>
        <p:nvSpPr>
          <p:cNvPr id="6" name="Θέση υποσέλιδου 5">
            <a:extLst>
              <a:ext uri="{FF2B5EF4-FFF2-40B4-BE49-F238E27FC236}">
                <a16:creationId xmlns:a16="http://schemas.microsoft.com/office/drawing/2014/main" id="{F9B6BEB2-09C7-43B7-BC4C-200B5B85C61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1A118E94-EF52-4107-AC7D-5089A1C6D315}"/>
              </a:ext>
            </a:extLst>
          </p:cNvPr>
          <p:cNvSpPr>
            <a:spLocks noGrp="1"/>
          </p:cNvSpPr>
          <p:nvPr>
            <p:ph type="sldNum" sz="quarter" idx="12"/>
          </p:nvPr>
        </p:nvSpPr>
        <p:spPr/>
        <p:txBody>
          <a:bodyPr/>
          <a:lstStyle/>
          <a:p>
            <a:fld id="{C0EFC188-70CA-4E1F-9BCA-1B8B5086400E}" type="slidenum">
              <a:rPr lang="el-GR" smtClean="0"/>
              <a:t>‹#›</a:t>
            </a:fld>
            <a:endParaRPr lang="el-GR"/>
          </a:p>
        </p:txBody>
      </p:sp>
    </p:spTree>
    <p:extLst>
      <p:ext uri="{BB962C8B-B14F-4D97-AF65-F5344CB8AC3E}">
        <p14:creationId xmlns:p14="http://schemas.microsoft.com/office/powerpoint/2010/main" val="36444409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C737307-727F-4B0E-933E-9E0B5443FA66}"/>
              </a:ext>
            </a:extLst>
          </p:cNvPr>
          <p:cNvSpPr>
            <a:spLocks noGrp="1"/>
          </p:cNvSpPr>
          <p:nvPr>
            <p:ph type="title"/>
          </p:nvPr>
        </p:nvSpPr>
        <p:spPr>
          <a:xfrm>
            <a:off x="1384776" y="753957"/>
            <a:ext cx="6484095" cy="2638848"/>
          </a:xfrm>
        </p:spPr>
        <p:txBody>
          <a:bodyPr anchor="b"/>
          <a:lstStyle>
            <a:lvl1pPr>
              <a:defRPr sz="3958"/>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D1CE4524-855D-42F4-8023-C0410946AF0C}"/>
              </a:ext>
            </a:extLst>
          </p:cNvPr>
          <p:cNvSpPr>
            <a:spLocks noGrp="1"/>
          </p:cNvSpPr>
          <p:nvPr>
            <p:ph type="pic" idx="1"/>
          </p:nvPr>
        </p:nvSpPr>
        <p:spPr>
          <a:xfrm>
            <a:off x="8546861" y="1628341"/>
            <a:ext cx="10177701" cy="8036969"/>
          </a:xfrm>
        </p:spPr>
        <p:txBody>
          <a:bodyPr/>
          <a:lstStyle>
            <a:lvl1pPr marL="0" indent="0">
              <a:buNone/>
              <a:defRPr sz="3958"/>
            </a:lvl1pPr>
            <a:lvl2pPr marL="565442" indent="0">
              <a:buNone/>
              <a:defRPr sz="3463"/>
            </a:lvl2pPr>
            <a:lvl3pPr marL="1130884" indent="0">
              <a:buNone/>
              <a:defRPr sz="2968"/>
            </a:lvl3pPr>
            <a:lvl4pPr marL="1696326" indent="0">
              <a:buNone/>
              <a:defRPr sz="2474"/>
            </a:lvl4pPr>
            <a:lvl5pPr marL="2261768" indent="0">
              <a:buNone/>
              <a:defRPr sz="2474"/>
            </a:lvl5pPr>
            <a:lvl6pPr marL="2827211" indent="0">
              <a:buNone/>
              <a:defRPr sz="2474"/>
            </a:lvl6pPr>
            <a:lvl7pPr marL="3392653" indent="0">
              <a:buNone/>
              <a:defRPr sz="2474"/>
            </a:lvl7pPr>
            <a:lvl8pPr marL="3958095" indent="0">
              <a:buNone/>
              <a:defRPr sz="2474"/>
            </a:lvl8pPr>
            <a:lvl9pPr marL="4523537" indent="0">
              <a:buNone/>
              <a:defRPr sz="2474"/>
            </a:lvl9pPr>
          </a:lstStyle>
          <a:p>
            <a:endParaRPr lang="el-GR"/>
          </a:p>
        </p:txBody>
      </p:sp>
      <p:sp>
        <p:nvSpPr>
          <p:cNvPr id="4" name="Θέση κειμένου 3">
            <a:extLst>
              <a:ext uri="{FF2B5EF4-FFF2-40B4-BE49-F238E27FC236}">
                <a16:creationId xmlns:a16="http://schemas.microsoft.com/office/drawing/2014/main" id="{AD6C9074-C732-4092-A0E2-411AAA09A5ED}"/>
              </a:ext>
            </a:extLst>
          </p:cNvPr>
          <p:cNvSpPr>
            <a:spLocks noGrp="1"/>
          </p:cNvSpPr>
          <p:nvPr>
            <p:ph type="body" sz="half" idx="2"/>
          </p:nvPr>
        </p:nvSpPr>
        <p:spPr>
          <a:xfrm>
            <a:off x="1384776" y="3392805"/>
            <a:ext cx="6484095" cy="6285591"/>
          </a:xfrm>
        </p:spPr>
        <p:txBody>
          <a:bodyPr/>
          <a:lstStyle>
            <a:lvl1pPr marL="0" indent="0">
              <a:buNone/>
              <a:defRPr sz="1979"/>
            </a:lvl1pPr>
            <a:lvl2pPr marL="565442" indent="0">
              <a:buNone/>
              <a:defRPr sz="1731"/>
            </a:lvl2pPr>
            <a:lvl3pPr marL="1130884" indent="0">
              <a:buNone/>
              <a:defRPr sz="1484"/>
            </a:lvl3pPr>
            <a:lvl4pPr marL="1696326" indent="0">
              <a:buNone/>
              <a:defRPr sz="1237"/>
            </a:lvl4pPr>
            <a:lvl5pPr marL="2261768" indent="0">
              <a:buNone/>
              <a:defRPr sz="1237"/>
            </a:lvl5pPr>
            <a:lvl6pPr marL="2827211" indent="0">
              <a:buNone/>
              <a:defRPr sz="1237"/>
            </a:lvl6pPr>
            <a:lvl7pPr marL="3392653" indent="0">
              <a:buNone/>
              <a:defRPr sz="1237"/>
            </a:lvl7pPr>
            <a:lvl8pPr marL="3958095" indent="0">
              <a:buNone/>
              <a:defRPr sz="1237"/>
            </a:lvl8pPr>
            <a:lvl9pPr marL="4523537" indent="0">
              <a:buNone/>
              <a:defRPr sz="1237"/>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8B13E05A-2F8F-4556-ABC7-871DB9ED22F7}"/>
              </a:ext>
            </a:extLst>
          </p:cNvPr>
          <p:cNvSpPr>
            <a:spLocks noGrp="1"/>
          </p:cNvSpPr>
          <p:nvPr>
            <p:ph type="dt" sz="half" idx="10"/>
          </p:nvPr>
        </p:nvSpPr>
        <p:spPr/>
        <p:txBody>
          <a:bodyPr/>
          <a:lstStyle/>
          <a:p>
            <a:fld id="{E1C6CB37-383C-4B75-88E0-FEAEEBD66C33}" type="datetimeFigureOut">
              <a:rPr lang="el-GR" smtClean="0"/>
              <a:t>6/11/2023</a:t>
            </a:fld>
            <a:endParaRPr lang="el-GR"/>
          </a:p>
        </p:txBody>
      </p:sp>
      <p:sp>
        <p:nvSpPr>
          <p:cNvPr id="6" name="Θέση υποσέλιδου 5">
            <a:extLst>
              <a:ext uri="{FF2B5EF4-FFF2-40B4-BE49-F238E27FC236}">
                <a16:creationId xmlns:a16="http://schemas.microsoft.com/office/drawing/2014/main" id="{0CAF1AD8-5B70-4539-A290-EDAF166A2839}"/>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B336F503-66BC-416D-B703-EDAC506D1D08}"/>
              </a:ext>
            </a:extLst>
          </p:cNvPr>
          <p:cNvSpPr>
            <a:spLocks noGrp="1"/>
          </p:cNvSpPr>
          <p:nvPr>
            <p:ph type="sldNum" sz="quarter" idx="12"/>
          </p:nvPr>
        </p:nvSpPr>
        <p:spPr/>
        <p:txBody>
          <a:bodyPr/>
          <a:lstStyle/>
          <a:p>
            <a:fld id="{C0EFC188-70CA-4E1F-9BCA-1B8B5086400E}" type="slidenum">
              <a:rPr lang="el-GR" smtClean="0"/>
              <a:t>‹#›</a:t>
            </a:fld>
            <a:endParaRPr lang="el-GR"/>
          </a:p>
        </p:txBody>
      </p:sp>
    </p:spTree>
    <p:extLst>
      <p:ext uri="{BB962C8B-B14F-4D97-AF65-F5344CB8AC3E}">
        <p14:creationId xmlns:p14="http://schemas.microsoft.com/office/powerpoint/2010/main" val="32051426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D30AF6A-9DC4-4B1C-84C4-16B207DC51CA}"/>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053AD881-4E34-4F8E-B6DF-F17EA800B986}"/>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C69650D-2939-42D7-BC1C-787FE5D834C6}"/>
              </a:ext>
            </a:extLst>
          </p:cNvPr>
          <p:cNvSpPr>
            <a:spLocks noGrp="1"/>
          </p:cNvSpPr>
          <p:nvPr>
            <p:ph type="dt" sz="half" idx="10"/>
          </p:nvPr>
        </p:nvSpPr>
        <p:spPr/>
        <p:txBody>
          <a:bodyPr/>
          <a:lstStyle/>
          <a:p>
            <a:fld id="{E1C6CB37-383C-4B75-88E0-FEAEEBD66C33}" type="datetimeFigureOut">
              <a:rPr lang="el-GR" smtClean="0"/>
              <a:t>6/11/2023</a:t>
            </a:fld>
            <a:endParaRPr lang="el-GR"/>
          </a:p>
        </p:txBody>
      </p:sp>
      <p:sp>
        <p:nvSpPr>
          <p:cNvPr id="5" name="Θέση υποσέλιδου 4">
            <a:extLst>
              <a:ext uri="{FF2B5EF4-FFF2-40B4-BE49-F238E27FC236}">
                <a16:creationId xmlns:a16="http://schemas.microsoft.com/office/drawing/2014/main" id="{9D077437-EB41-4FA9-B988-C8C1D33557F6}"/>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ECAD643-A6B2-4050-95F6-ADBA7BEBFC1C}"/>
              </a:ext>
            </a:extLst>
          </p:cNvPr>
          <p:cNvSpPr>
            <a:spLocks noGrp="1"/>
          </p:cNvSpPr>
          <p:nvPr>
            <p:ph type="sldNum" sz="quarter" idx="12"/>
          </p:nvPr>
        </p:nvSpPr>
        <p:spPr/>
        <p:txBody>
          <a:bodyPr/>
          <a:lstStyle/>
          <a:p>
            <a:fld id="{C0EFC188-70CA-4E1F-9BCA-1B8B5086400E}" type="slidenum">
              <a:rPr lang="el-GR" smtClean="0"/>
              <a:t>‹#›</a:t>
            </a:fld>
            <a:endParaRPr lang="el-GR"/>
          </a:p>
        </p:txBody>
      </p:sp>
    </p:spTree>
    <p:extLst>
      <p:ext uri="{BB962C8B-B14F-4D97-AF65-F5344CB8AC3E}">
        <p14:creationId xmlns:p14="http://schemas.microsoft.com/office/powerpoint/2010/main" val="3194845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60AFAC04-D731-48EE-8B3C-47B5034F8CEB}"/>
              </a:ext>
            </a:extLst>
          </p:cNvPr>
          <p:cNvSpPr>
            <a:spLocks noGrp="1"/>
          </p:cNvSpPr>
          <p:nvPr>
            <p:ph type="title" orient="vert"/>
          </p:nvPr>
        </p:nvSpPr>
        <p:spPr>
          <a:xfrm>
            <a:off x="14386998" y="602118"/>
            <a:ext cx="4334947" cy="9584151"/>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FADD89F2-F20C-4D9B-87C9-466E0FADEEA2}"/>
              </a:ext>
            </a:extLst>
          </p:cNvPr>
          <p:cNvSpPr>
            <a:spLocks noGrp="1"/>
          </p:cNvSpPr>
          <p:nvPr>
            <p:ph type="body" orient="vert" idx="1"/>
          </p:nvPr>
        </p:nvSpPr>
        <p:spPr>
          <a:xfrm>
            <a:off x="1382159" y="602118"/>
            <a:ext cx="12753538" cy="9584151"/>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314AB08-6F8D-46F3-84B8-7AD4AF75280A}"/>
              </a:ext>
            </a:extLst>
          </p:cNvPr>
          <p:cNvSpPr>
            <a:spLocks noGrp="1"/>
          </p:cNvSpPr>
          <p:nvPr>
            <p:ph type="dt" sz="half" idx="10"/>
          </p:nvPr>
        </p:nvSpPr>
        <p:spPr/>
        <p:txBody>
          <a:bodyPr/>
          <a:lstStyle/>
          <a:p>
            <a:fld id="{E1C6CB37-383C-4B75-88E0-FEAEEBD66C33}" type="datetimeFigureOut">
              <a:rPr lang="el-GR" smtClean="0"/>
              <a:t>6/11/2023</a:t>
            </a:fld>
            <a:endParaRPr lang="el-GR"/>
          </a:p>
        </p:txBody>
      </p:sp>
      <p:sp>
        <p:nvSpPr>
          <p:cNvPr id="5" name="Θέση υποσέλιδου 4">
            <a:extLst>
              <a:ext uri="{FF2B5EF4-FFF2-40B4-BE49-F238E27FC236}">
                <a16:creationId xmlns:a16="http://schemas.microsoft.com/office/drawing/2014/main" id="{EA3AEC9E-CF6A-4C25-A25A-33FBC5D423E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7B2E9E2F-00F7-4953-97F8-6FDF593D829B}"/>
              </a:ext>
            </a:extLst>
          </p:cNvPr>
          <p:cNvSpPr>
            <a:spLocks noGrp="1"/>
          </p:cNvSpPr>
          <p:nvPr>
            <p:ph type="sldNum" sz="quarter" idx="12"/>
          </p:nvPr>
        </p:nvSpPr>
        <p:spPr/>
        <p:txBody>
          <a:bodyPr/>
          <a:lstStyle/>
          <a:p>
            <a:fld id="{C0EFC188-70CA-4E1F-9BCA-1B8B5086400E}" type="slidenum">
              <a:rPr lang="el-GR" smtClean="0"/>
              <a:t>‹#›</a:t>
            </a:fld>
            <a:endParaRPr lang="el-GR"/>
          </a:p>
        </p:txBody>
      </p:sp>
    </p:spTree>
    <p:extLst>
      <p:ext uri="{BB962C8B-B14F-4D97-AF65-F5344CB8AC3E}">
        <p14:creationId xmlns:p14="http://schemas.microsoft.com/office/powerpoint/2010/main" val="29193396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538"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11/6/2023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21426517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8"/>
        <p:cNvGrpSpPr/>
        <p:nvPr/>
      </p:nvGrpSpPr>
      <p:grpSpPr>
        <a:xfrm>
          <a:off x="0" y="0"/>
          <a:ext cx="0" cy="0"/>
          <a:chOff x="0" y="0"/>
          <a:chExt cx="0" cy="0"/>
        </a:xfrm>
      </p:grpSpPr>
      <p:sp>
        <p:nvSpPr>
          <p:cNvPr id="19" name="Google Shape;19;p4"/>
          <p:cNvSpPr/>
          <p:nvPr/>
        </p:nvSpPr>
        <p:spPr>
          <a:xfrm>
            <a:off x="0" y="0"/>
            <a:ext cx="20104100" cy="11309350"/>
          </a:xfrm>
          <a:prstGeom prst="rect">
            <a:avLst/>
          </a:prstGeom>
          <a:solidFill>
            <a:srgbClr val="040F20">
              <a:alpha val="67600"/>
            </a:srgbClr>
          </a:solidFill>
          <a:ln>
            <a:noFill/>
          </a:ln>
        </p:spPr>
        <p:txBody>
          <a:bodyPr spcFirstLastPara="1" wrap="square" lIns="201008" tIns="201008" rIns="201008" bIns="201008" anchor="ctr" anchorCtr="0">
            <a:noAutofit/>
          </a:bodyPr>
          <a:lstStyle/>
          <a:p>
            <a:pPr marL="0" lvl="0" indent="0" algn="l" rtl="0">
              <a:spcBef>
                <a:spcPts val="0"/>
              </a:spcBef>
              <a:spcAft>
                <a:spcPts val="0"/>
              </a:spcAft>
              <a:buNone/>
            </a:pPr>
            <a:endParaRPr sz="3958"/>
          </a:p>
        </p:txBody>
      </p:sp>
      <p:sp>
        <p:nvSpPr>
          <p:cNvPr id="20" name="Google Shape;20;p4"/>
          <p:cNvSpPr/>
          <p:nvPr/>
        </p:nvSpPr>
        <p:spPr>
          <a:xfrm>
            <a:off x="865374" y="865544"/>
            <a:ext cx="18373353" cy="9578482"/>
          </a:xfrm>
          <a:prstGeom prst="snip1Rect">
            <a:avLst>
              <a:gd name="adj" fmla="val 50000"/>
            </a:avLst>
          </a:prstGeom>
          <a:noFill/>
          <a:ln w="114300" cap="flat" cmpd="sng">
            <a:solidFill>
              <a:schemeClr val="accent1"/>
            </a:solidFill>
            <a:prstDash val="solid"/>
            <a:miter lim="8000"/>
            <a:headEnd type="none" w="sm" len="sm"/>
            <a:tailEnd type="none" w="sm" len="sm"/>
          </a:ln>
        </p:spPr>
        <p:txBody>
          <a:bodyPr spcFirstLastPara="1" wrap="square" lIns="201008" tIns="201008" rIns="201008" bIns="201008" anchor="ctr" anchorCtr="0">
            <a:noAutofit/>
          </a:bodyPr>
          <a:lstStyle/>
          <a:p>
            <a:pPr marL="0" lvl="0" indent="0" algn="l" rtl="0">
              <a:spcBef>
                <a:spcPts val="0"/>
              </a:spcBef>
              <a:spcAft>
                <a:spcPts val="0"/>
              </a:spcAft>
              <a:buNone/>
            </a:pPr>
            <a:endParaRPr sz="3958"/>
          </a:p>
        </p:txBody>
      </p:sp>
      <p:sp>
        <p:nvSpPr>
          <p:cNvPr id="21" name="Google Shape;21;p4"/>
          <p:cNvSpPr txBox="1">
            <a:spLocks noGrp="1"/>
          </p:cNvSpPr>
          <p:nvPr>
            <p:ph type="body" idx="1"/>
          </p:nvPr>
        </p:nvSpPr>
        <p:spPr>
          <a:xfrm>
            <a:off x="1730747" y="3286329"/>
            <a:ext cx="12650808" cy="4736800"/>
          </a:xfrm>
          <a:prstGeom prst="rect">
            <a:avLst/>
          </a:prstGeom>
        </p:spPr>
        <p:txBody>
          <a:bodyPr spcFirstLastPara="1" wrap="square" lIns="0" tIns="0" rIns="0" bIns="0" anchor="ctr" anchorCtr="0">
            <a:noAutofit/>
          </a:bodyPr>
          <a:lstStyle>
            <a:lvl1pPr marL="1005206" lvl="0" indent="-921438" rtl="0">
              <a:spcBef>
                <a:spcPts val="1319"/>
              </a:spcBef>
              <a:spcAft>
                <a:spcPts val="0"/>
              </a:spcAft>
              <a:buSzPts val="3000"/>
              <a:buFont typeface="IBM Plex Serif Medium"/>
              <a:buChar char="▫"/>
              <a:defRPr sz="6596" i="1">
                <a:latin typeface="IBM Plex Serif Medium"/>
                <a:ea typeface="IBM Plex Serif Medium"/>
                <a:cs typeface="IBM Plex Serif Medium"/>
                <a:sym typeface="IBM Plex Serif Medium"/>
              </a:defRPr>
            </a:lvl1pPr>
            <a:lvl2pPr marL="2010411" lvl="1" indent="-921438" rtl="0">
              <a:spcBef>
                <a:spcPts val="0"/>
              </a:spcBef>
              <a:spcAft>
                <a:spcPts val="0"/>
              </a:spcAft>
              <a:buSzPts val="3000"/>
              <a:buFont typeface="IBM Plex Serif Medium"/>
              <a:buChar char="▫"/>
              <a:defRPr sz="6596" i="1">
                <a:latin typeface="IBM Plex Serif Medium"/>
                <a:ea typeface="IBM Plex Serif Medium"/>
                <a:cs typeface="IBM Plex Serif Medium"/>
                <a:sym typeface="IBM Plex Serif Medium"/>
              </a:defRPr>
            </a:lvl2pPr>
            <a:lvl3pPr marL="3015615" lvl="2" indent="-921438" rtl="0">
              <a:spcBef>
                <a:spcPts val="0"/>
              </a:spcBef>
              <a:spcAft>
                <a:spcPts val="0"/>
              </a:spcAft>
              <a:buSzPts val="3000"/>
              <a:buFont typeface="IBM Plex Serif Medium"/>
              <a:buChar char="▫"/>
              <a:defRPr sz="6596" i="1">
                <a:latin typeface="IBM Plex Serif Medium"/>
                <a:ea typeface="IBM Plex Serif Medium"/>
                <a:cs typeface="IBM Plex Serif Medium"/>
                <a:sym typeface="IBM Plex Serif Medium"/>
              </a:defRPr>
            </a:lvl3pPr>
            <a:lvl4pPr marL="4020821" lvl="3" indent="-921438" rtl="0">
              <a:spcBef>
                <a:spcPts val="0"/>
              </a:spcBef>
              <a:spcAft>
                <a:spcPts val="0"/>
              </a:spcAft>
              <a:buSzPts val="3000"/>
              <a:buFont typeface="IBM Plex Serif Medium"/>
              <a:buChar char="▫"/>
              <a:defRPr sz="6596" i="1">
                <a:latin typeface="IBM Plex Serif Medium"/>
                <a:ea typeface="IBM Plex Serif Medium"/>
                <a:cs typeface="IBM Plex Serif Medium"/>
                <a:sym typeface="IBM Plex Serif Medium"/>
              </a:defRPr>
            </a:lvl4pPr>
            <a:lvl5pPr marL="5026027" lvl="4" indent="-921438" rtl="0">
              <a:spcBef>
                <a:spcPts val="0"/>
              </a:spcBef>
              <a:spcAft>
                <a:spcPts val="0"/>
              </a:spcAft>
              <a:buSzPts val="3000"/>
              <a:buFont typeface="IBM Plex Serif Medium"/>
              <a:buChar char="○"/>
              <a:defRPr sz="6596" i="1">
                <a:latin typeface="IBM Plex Serif Medium"/>
                <a:ea typeface="IBM Plex Serif Medium"/>
                <a:cs typeface="IBM Plex Serif Medium"/>
                <a:sym typeface="IBM Plex Serif Medium"/>
              </a:defRPr>
            </a:lvl5pPr>
            <a:lvl6pPr marL="6031232" lvl="5" indent="-921438" rtl="0">
              <a:spcBef>
                <a:spcPts val="0"/>
              </a:spcBef>
              <a:spcAft>
                <a:spcPts val="0"/>
              </a:spcAft>
              <a:buSzPts val="3000"/>
              <a:buFont typeface="IBM Plex Serif Medium"/>
              <a:buChar char="■"/>
              <a:defRPr sz="6596" i="1">
                <a:latin typeface="IBM Plex Serif Medium"/>
                <a:ea typeface="IBM Plex Serif Medium"/>
                <a:cs typeface="IBM Plex Serif Medium"/>
                <a:sym typeface="IBM Plex Serif Medium"/>
              </a:defRPr>
            </a:lvl6pPr>
            <a:lvl7pPr marL="7036436" lvl="6" indent="-921438" rtl="0">
              <a:spcBef>
                <a:spcPts val="0"/>
              </a:spcBef>
              <a:spcAft>
                <a:spcPts val="0"/>
              </a:spcAft>
              <a:buSzPts val="3000"/>
              <a:buFont typeface="IBM Plex Serif Medium"/>
              <a:buChar char="●"/>
              <a:defRPr sz="6596" i="1">
                <a:latin typeface="IBM Plex Serif Medium"/>
                <a:ea typeface="IBM Plex Serif Medium"/>
                <a:cs typeface="IBM Plex Serif Medium"/>
                <a:sym typeface="IBM Plex Serif Medium"/>
              </a:defRPr>
            </a:lvl7pPr>
            <a:lvl8pPr marL="8041642" lvl="7" indent="-921438" rtl="0">
              <a:spcBef>
                <a:spcPts val="0"/>
              </a:spcBef>
              <a:spcAft>
                <a:spcPts val="0"/>
              </a:spcAft>
              <a:buSzPts val="3000"/>
              <a:buFont typeface="IBM Plex Serif Medium"/>
              <a:buChar char="○"/>
              <a:defRPr sz="6596" i="1">
                <a:latin typeface="IBM Plex Serif Medium"/>
                <a:ea typeface="IBM Plex Serif Medium"/>
                <a:cs typeface="IBM Plex Serif Medium"/>
                <a:sym typeface="IBM Plex Serif Medium"/>
              </a:defRPr>
            </a:lvl8pPr>
            <a:lvl9pPr marL="9046848" lvl="8" indent="-921438">
              <a:spcBef>
                <a:spcPts val="0"/>
              </a:spcBef>
              <a:spcAft>
                <a:spcPts val="0"/>
              </a:spcAft>
              <a:buSzPts val="3000"/>
              <a:buFont typeface="IBM Plex Serif Medium"/>
              <a:buChar char="■"/>
              <a:defRPr sz="6596" i="1">
                <a:latin typeface="IBM Plex Serif Medium"/>
                <a:ea typeface="IBM Plex Serif Medium"/>
                <a:cs typeface="IBM Plex Serif Medium"/>
                <a:sym typeface="IBM Plex Serif Medium"/>
              </a:defRPr>
            </a:lvl9pPr>
          </a:lstStyle>
          <a:p>
            <a:endParaRPr/>
          </a:p>
        </p:txBody>
      </p:sp>
      <p:sp>
        <p:nvSpPr>
          <p:cNvPr id="22" name="Google Shape;22;p4"/>
          <p:cNvSpPr txBox="1">
            <a:spLocks noGrp="1"/>
          </p:cNvSpPr>
          <p:nvPr>
            <p:ph type="sldNum" idx="12"/>
          </p:nvPr>
        </p:nvSpPr>
        <p:spPr>
          <a:xfrm>
            <a:off x="18310752" y="9539015"/>
            <a:ext cx="533603" cy="56992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23" name="Google Shape;23;p4"/>
          <p:cNvSpPr/>
          <p:nvPr/>
        </p:nvSpPr>
        <p:spPr>
          <a:xfrm>
            <a:off x="17160325" y="755826"/>
            <a:ext cx="2301891" cy="1572008"/>
          </a:xfrm>
          <a:prstGeom prst="rect">
            <a:avLst/>
          </a:prstGeom>
        </p:spPr>
        <p:txBody>
          <a:bodyPr>
            <a:prstTxWarp prst="textPlain">
              <a:avLst/>
            </a:prstTxWarp>
          </a:bodyPr>
          <a:lstStyle/>
          <a:p>
            <a:pPr lvl="0" algn="ctr"/>
            <a:r>
              <a:rPr sz="3958" b="1" i="0">
                <a:ln>
                  <a:noFill/>
                </a:ln>
                <a:solidFill>
                  <a:schemeClr val="accent1"/>
                </a:solidFill>
                <a:latin typeface="IBM Plex Serif"/>
              </a:rPr>
              <a:t>“</a:t>
            </a:r>
          </a:p>
        </p:txBody>
      </p:sp>
    </p:spTree>
    <p:extLst>
      <p:ext uri="{BB962C8B-B14F-4D97-AF65-F5344CB8AC3E}">
        <p14:creationId xmlns:p14="http://schemas.microsoft.com/office/powerpoint/2010/main" val="3831760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2638663" y="3935918"/>
            <a:ext cx="14826774" cy="2714244"/>
          </a:xfrm>
          <a:solidFill>
            <a:srgbClr val="FFFFFF"/>
          </a:solidFill>
          <a:ln w="38100">
            <a:solidFill>
              <a:srgbClr val="404040"/>
            </a:solidFill>
          </a:ln>
        </p:spPr>
        <p:txBody>
          <a:bodyPr lIns="274320" rIns="274320" anchor="ctr" anchorCtr="1">
            <a:normAutofit/>
          </a:bodyPr>
          <a:lstStyle>
            <a:lvl1pPr algn="ctr">
              <a:defRPr sz="6266">
                <a:solidFill>
                  <a:srgbClr val="262626"/>
                </a:solidFill>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4444263" y="7177667"/>
            <a:ext cx="11215575" cy="2044677"/>
          </a:xfrm>
          <a:noFill/>
        </p:spPr>
        <p:txBody>
          <a:bodyPr>
            <a:normAutofit/>
          </a:bodyPr>
          <a:lstStyle>
            <a:lvl1pPr marL="0" indent="0" algn="ctr">
              <a:buNone/>
              <a:defRPr sz="3298">
                <a:solidFill>
                  <a:schemeClr val="tx1">
                    <a:lumMod val="75000"/>
                    <a:lumOff val="25000"/>
                  </a:schemeClr>
                </a:solidFill>
              </a:defRPr>
            </a:lvl1pPr>
            <a:lvl2pPr marL="753923" indent="0" algn="ctr">
              <a:buNone/>
              <a:defRPr sz="3298"/>
            </a:lvl2pPr>
            <a:lvl3pPr marL="1507846" indent="0" algn="ctr">
              <a:buNone/>
              <a:defRPr sz="2968"/>
            </a:lvl3pPr>
            <a:lvl4pPr marL="2261768" indent="0" algn="ctr">
              <a:buNone/>
              <a:defRPr sz="2638"/>
            </a:lvl4pPr>
            <a:lvl5pPr marL="3015691" indent="0" algn="ctr">
              <a:buNone/>
              <a:defRPr sz="2638"/>
            </a:lvl5pPr>
            <a:lvl6pPr marL="3769614" indent="0" algn="ctr">
              <a:buNone/>
              <a:defRPr sz="2638"/>
            </a:lvl6pPr>
            <a:lvl7pPr marL="4523537" indent="0" algn="ctr">
              <a:buNone/>
              <a:defRPr sz="2638"/>
            </a:lvl7pPr>
            <a:lvl8pPr marL="5277460" indent="0" algn="ctr">
              <a:buNone/>
              <a:defRPr sz="2638"/>
            </a:lvl8pPr>
            <a:lvl9pPr marL="6031382" indent="0" algn="ctr">
              <a:buNone/>
              <a:defRPr sz="2638"/>
            </a:lvl9pPr>
          </a:lstStyle>
          <a:p>
            <a:r>
              <a:rPr lang="el-GR"/>
              <a:t>Κάντε κλικ για να επεξεργαστείτε τον υπότιτλο του υποδείγματος</a:t>
            </a:r>
            <a:endParaRPr lang="en-US" dirty="0"/>
          </a:p>
        </p:txBody>
      </p:sp>
      <p:sp>
        <p:nvSpPr>
          <p:cNvPr id="7" name="Date Placeholder 6"/>
          <p:cNvSpPr>
            <a:spLocks noGrp="1"/>
          </p:cNvSpPr>
          <p:nvPr>
            <p:ph type="dt" sz="half" idx="10"/>
          </p:nvPr>
        </p:nvSpPr>
        <p:spPr/>
        <p:txBody>
          <a:bodyPr/>
          <a:lstStyle/>
          <a:p>
            <a:fld id="{72581B61-BA5E-2E4C-9076-873E596903C3}" type="datetimeFigureOut">
              <a:rPr lang="el-GR" smtClean="0"/>
              <a:t>6/11/2023</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73023459-853C-D048-B707-53BE7C6B747E}" type="slidenum">
              <a:rPr lang="el-GR" smtClean="0"/>
              <a:t>‹#›</a:t>
            </a:fld>
            <a:endParaRPr lang="el-GR"/>
          </a:p>
        </p:txBody>
      </p:sp>
    </p:spTree>
    <p:extLst>
      <p:ext uri="{BB962C8B-B14F-4D97-AF65-F5344CB8AC3E}">
        <p14:creationId xmlns:p14="http://schemas.microsoft.com/office/powerpoint/2010/main" val="2063345342"/>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72581B61-BA5E-2E4C-9076-873E596903C3}" type="datetimeFigureOut">
              <a:rPr lang="el-GR" smtClean="0"/>
              <a:t>6/11/2023</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73023459-853C-D048-B707-53BE7C6B747E}" type="slidenum">
              <a:rPr lang="el-GR" smtClean="0"/>
              <a:t>‹#›</a:t>
            </a:fld>
            <a:endParaRPr lang="el-GR"/>
          </a:p>
        </p:txBody>
      </p:sp>
    </p:spTree>
    <p:extLst>
      <p:ext uri="{BB962C8B-B14F-4D97-AF65-F5344CB8AC3E}">
        <p14:creationId xmlns:p14="http://schemas.microsoft.com/office/powerpoint/2010/main" val="19225810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2638663" y="3935918"/>
            <a:ext cx="14826774" cy="2714244"/>
          </a:xfrm>
          <a:solidFill>
            <a:srgbClr val="FFFFFF"/>
          </a:solidFill>
          <a:ln w="38100">
            <a:solidFill>
              <a:srgbClr val="404040"/>
            </a:solidFill>
          </a:ln>
        </p:spPr>
        <p:txBody>
          <a:bodyPr lIns="274320" rIns="274320" anchor="ctr" anchorCtr="1">
            <a:normAutofit/>
          </a:bodyPr>
          <a:lstStyle>
            <a:lvl1pPr>
              <a:defRPr sz="6266">
                <a:solidFill>
                  <a:srgbClr val="262626"/>
                </a:solidFill>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4444263" y="7177537"/>
            <a:ext cx="11215575" cy="2086214"/>
          </a:xfrm>
        </p:spPr>
        <p:txBody>
          <a:bodyPr anchor="t" anchorCtr="1">
            <a:normAutofit/>
          </a:bodyPr>
          <a:lstStyle>
            <a:lvl1pPr marL="0" indent="0">
              <a:buNone/>
              <a:defRPr sz="3298">
                <a:solidFill>
                  <a:schemeClr val="tx1"/>
                </a:solidFill>
              </a:defRPr>
            </a:lvl1pPr>
            <a:lvl2pPr marL="753923" indent="0">
              <a:buNone/>
              <a:defRPr sz="3298">
                <a:solidFill>
                  <a:schemeClr val="tx1">
                    <a:tint val="75000"/>
                  </a:schemeClr>
                </a:solidFill>
              </a:defRPr>
            </a:lvl2pPr>
            <a:lvl3pPr marL="1507846" indent="0">
              <a:buNone/>
              <a:defRPr sz="2968">
                <a:solidFill>
                  <a:schemeClr val="tx1">
                    <a:tint val="75000"/>
                  </a:schemeClr>
                </a:solidFill>
              </a:defRPr>
            </a:lvl3pPr>
            <a:lvl4pPr marL="2261768" indent="0">
              <a:buNone/>
              <a:defRPr sz="2638">
                <a:solidFill>
                  <a:schemeClr val="tx1">
                    <a:tint val="75000"/>
                  </a:schemeClr>
                </a:solidFill>
              </a:defRPr>
            </a:lvl4pPr>
            <a:lvl5pPr marL="3015691" indent="0">
              <a:buNone/>
              <a:defRPr sz="2638">
                <a:solidFill>
                  <a:schemeClr val="tx1">
                    <a:tint val="75000"/>
                  </a:schemeClr>
                </a:solidFill>
              </a:defRPr>
            </a:lvl5pPr>
            <a:lvl6pPr marL="3769614" indent="0">
              <a:buNone/>
              <a:defRPr sz="2638">
                <a:solidFill>
                  <a:schemeClr val="tx1">
                    <a:tint val="75000"/>
                  </a:schemeClr>
                </a:solidFill>
              </a:defRPr>
            </a:lvl6pPr>
            <a:lvl7pPr marL="4523537" indent="0">
              <a:buNone/>
              <a:defRPr sz="2638">
                <a:solidFill>
                  <a:schemeClr val="tx1">
                    <a:tint val="75000"/>
                  </a:schemeClr>
                </a:solidFill>
              </a:defRPr>
            </a:lvl7pPr>
            <a:lvl8pPr marL="5277460" indent="0">
              <a:buNone/>
              <a:defRPr sz="2638">
                <a:solidFill>
                  <a:schemeClr val="tx1">
                    <a:tint val="75000"/>
                  </a:schemeClr>
                </a:solidFill>
              </a:defRPr>
            </a:lvl8pPr>
            <a:lvl9pPr marL="6031382" indent="0">
              <a:buNone/>
              <a:defRPr sz="2638">
                <a:solidFill>
                  <a:schemeClr val="tx1">
                    <a:tint val="75000"/>
                  </a:schemeClr>
                </a:solidFill>
              </a:defRPr>
            </a:lvl9pPr>
          </a:lstStyle>
          <a:p>
            <a:pPr lvl="0"/>
            <a:r>
              <a:rPr lang="el-GR"/>
              <a:t>Στυλ κειμένου υποδείγματος</a:t>
            </a:r>
          </a:p>
        </p:txBody>
      </p:sp>
      <p:sp>
        <p:nvSpPr>
          <p:cNvPr id="7" name="Date Placeholder 6"/>
          <p:cNvSpPr>
            <a:spLocks noGrp="1"/>
          </p:cNvSpPr>
          <p:nvPr>
            <p:ph type="dt" sz="half" idx="10"/>
          </p:nvPr>
        </p:nvSpPr>
        <p:spPr/>
        <p:txBody>
          <a:bodyPr/>
          <a:lstStyle/>
          <a:p>
            <a:fld id="{72581B61-BA5E-2E4C-9076-873E596903C3}" type="datetimeFigureOut">
              <a:rPr lang="el-GR" smtClean="0"/>
              <a:t>6/11/2023</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73023459-853C-D048-B707-53BE7C6B747E}" type="slidenum">
              <a:rPr lang="el-GR" smtClean="0"/>
              <a:t>‹#›</a:t>
            </a:fld>
            <a:endParaRPr lang="el-GR"/>
          </a:p>
        </p:txBody>
      </p:sp>
    </p:spTree>
    <p:extLst>
      <p:ext uri="{BB962C8B-B14F-4D97-AF65-F5344CB8AC3E}">
        <p14:creationId xmlns:p14="http://schemas.microsoft.com/office/powerpoint/2010/main" val="3183450601"/>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2608508" y="4350330"/>
            <a:ext cx="7043972" cy="511539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10451618" y="4350330"/>
            <a:ext cx="7041459" cy="511539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8" name="Date Placeholder 7"/>
          <p:cNvSpPr>
            <a:spLocks noGrp="1"/>
          </p:cNvSpPr>
          <p:nvPr>
            <p:ph type="dt" sz="half" idx="10"/>
          </p:nvPr>
        </p:nvSpPr>
        <p:spPr/>
        <p:txBody>
          <a:bodyPr/>
          <a:lstStyle/>
          <a:p>
            <a:fld id="{72581B61-BA5E-2E4C-9076-873E596903C3}" type="datetimeFigureOut">
              <a:rPr lang="el-GR" smtClean="0"/>
              <a:t>6/11/2023</a:t>
            </a:fld>
            <a:endParaRPr lang="el-GR"/>
          </a:p>
        </p:txBody>
      </p:sp>
      <p:sp>
        <p:nvSpPr>
          <p:cNvPr id="9" name="Footer Placeholder 8"/>
          <p:cNvSpPr>
            <a:spLocks noGrp="1"/>
          </p:cNvSpPr>
          <p:nvPr>
            <p:ph type="ftr" sz="quarter" idx="11"/>
          </p:nvPr>
        </p:nvSpPr>
        <p:spPr/>
        <p:txBody>
          <a:bodyPr/>
          <a:lstStyle/>
          <a:p>
            <a:endParaRPr lang="el-GR"/>
          </a:p>
        </p:txBody>
      </p:sp>
      <p:sp>
        <p:nvSpPr>
          <p:cNvPr id="10" name="Slide Number Placeholder 9"/>
          <p:cNvSpPr>
            <a:spLocks noGrp="1"/>
          </p:cNvSpPr>
          <p:nvPr>
            <p:ph type="sldNum" sz="quarter" idx="12"/>
          </p:nvPr>
        </p:nvSpPr>
        <p:spPr/>
        <p:txBody>
          <a:bodyPr/>
          <a:lstStyle/>
          <a:p>
            <a:fld id="{73023459-853C-D048-B707-53BE7C6B747E}" type="slidenum">
              <a:rPr lang="el-GR" smtClean="0"/>
              <a:t>‹#›</a:t>
            </a:fld>
            <a:endParaRPr lang="el-GR"/>
          </a:p>
        </p:txBody>
      </p:sp>
    </p:spTree>
    <p:extLst>
      <p:ext uri="{BB962C8B-B14F-4D97-AF65-F5344CB8AC3E}">
        <p14:creationId xmlns:p14="http://schemas.microsoft.com/office/powerpoint/2010/main" val="7063865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611020" y="3815023"/>
            <a:ext cx="7041461" cy="1161092"/>
          </a:xfrm>
        </p:spPr>
        <p:txBody>
          <a:bodyPr anchor="b" anchorCtr="1">
            <a:normAutofit/>
          </a:bodyPr>
          <a:lstStyle>
            <a:lvl1pPr marL="0" indent="0" algn="ctr">
              <a:buNone/>
              <a:defRPr sz="3133" b="0" cap="all" spc="165" baseline="0">
                <a:solidFill>
                  <a:schemeClr val="accent2">
                    <a:lumMod val="75000"/>
                  </a:schemeClr>
                </a:solidFill>
              </a:defRPr>
            </a:lvl1pPr>
            <a:lvl2pPr marL="753923" indent="0">
              <a:buNone/>
              <a:defRPr sz="3133" b="1"/>
            </a:lvl2pPr>
            <a:lvl3pPr marL="1507846" indent="0">
              <a:buNone/>
              <a:defRPr sz="2968" b="1"/>
            </a:lvl3pPr>
            <a:lvl4pPr marL="2261768" indent="0">
              <a:buNone/>
              <a:defRPr sz="2638" b="1"/>
            </a:lvl4pPr>
            <a:lvl5pPr marL="3015691" indent="0">
              <a:buNone/>
              <a:defRPr sz="2638" b="1"/>
            </a:lvl5pPr>
            <a:lvl6pPr marL="3769614" indent="0">
              <a:buNone/>
              <a:defRPr sz="2638" b="1"/>
            </a:lvl6pPr>
            <a:lvl7pPr marL="4523537" indent="0">
              <a:buNone/>
              <a:defRPr sz="2638" b="1"/>
            </a:lvl7pPr>
            <a:lvl8pPr marL="5277460" indent="0">
              <a:buNone/>
              <a:defRPr sz="2638" b="1"/>
            </a:lvl8pPr>
            <a:lvl9pPr marL="6031382" indent="0">
              <a:buNone/>
              <a:defRPr sz="2638" b="1"/>
            </a:lvl9pPr>
          </a:lstStyle>
          <a:p>
            <a:pPr lvl="0"/>
            <a:r>
              <a:rPr lang="el-GR"/>
              <a:t>Στυλ κειμένου υποδείγματος</a:t>
            </a:r>
          </a:p>
        </p:txBody>
      </p:sp>
      <p:sp>
        <p:nvSpPr>
          <p:cNvPr id="4" name="Content Placeholder 3"/>
          <p:cNvSpPr>
            <a:spLocks noGrp="1"/>
          </p:cNvSpPr>
          <p:nvPr>
            <p:ph sz="half" idx="2"/>
          </p:nvPr>
        </p:nvSpPr>
        <p:spPr>
          <a:xfrm>
            <a:off x="2611020" y="5183452"/>
            <a:ext cx="7041461" cy="4282276"/>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6" name="Content Placeholder 5"/>
          <p:cNvSpPr>
            <a:spLocks noGrp="1"/>
          </p:cNvSpPr>
          <p:nvPr>
            <p:ph sz="quarter" idx="4"/>
          </p:nvPr>
        </p:nvSpPr>
        <p:spPr>
          <a:xfrm>
            <a:off x="10451619" y="5183452"/>
            <a:ext cx="7013818" cy="4282276"/>
          </a:xfrm>
        </p:spPr>
        <p:txBody>
          <a:bodyPr/>
          <a:lstStyle>
            <a:lvl5pPr>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11" name="Text Placeholder 4"/>
          <p:cNvSpPr>
            <a:spLocks noGrp="1"/>
          </p:cNvSpPr>
          <p:nvPr>
            <p:ph type="body" sz="quarter" idx="13"/>
          </p:nvPr>
        </p:nvSpPr>
        <p:spPr>
          <a:xfrm>
            <a:off x="10451619" y="3815023"/>
            <a:ext cx="7041461" cy="1161092"/>
          </a:xfrm>
        </p:spPr>
        <p:txBody>
          <a:bodyPr anchor="b" anchorCtr="1">
            <a:normAutofit/>
          </a:bodyPr>
          <a:lstStyle>
            <a:lvl1pPr marL="0" indent="0" algn="ctr">
              <a:buNone/>
              <a:defRPr sz="3133" b="0" cap="all" spc="165" baseline="0">
                <a:solidFill>
                  <a:schemeClr val="accent2">
                    <a:lumMod val="75000"/>
                  </a:schemeClr>
                </a:solidFill>
              </a:defRPr>
            </a:lvl1pPr>
            <a:lvl2pPr marL="753923" indent="0">
              <a:buNone/>
              <a:defRPr sz="3133" b="1"/>
            </a:lvl2pPr>
            <a:lvl3pPr marL="1507846" indent="0">
              <a:buNone/>
              <a:defRPr sz="2968" b="1"/>
            </a:lvl3pPr>
            <a:lvl4pPr marL="2261768" indent="0">
              <a:buNone/>
              <a:defRPr sz="2638" b="1"/>
            </a:lvl4pPr>
            <a:lvl5pPr marL="3015691" indent="0">
              <a:buNone/>
              <a:defRPr sz="2638" b="1"/>
            </a:lvl5pPr>
            <a:lvl6pPr marL="3769614" indent="0">
              <a:buNone/>
              <a:defRPr sz="2638" b="1"/>
            </a:lvl6pPr>
            <a:lvl7pPr marL="4523537" indent="0">
              <a:buNone/>
              <a:defRPr sz="2638" b="1"/>
            </a:lvl7pPr>
            <a:lvl8pPr marL="5277460" indent="0">
              <a:buNone/>
              <a:defRPr sz="2638" b="1"/>
            </a:lvl8pPr>
            <a:lvl9pPr marL="6031382" indent="0">
              <a:buNone/>
              <a:defRPr sz="2638" b="1"/>
            </a:lvl9pPr>
          </a:lstStyle>
          <a:p>
            <a:pPr lvl="0"/>
            <a:r>
              <a:rPr lang="el-GR"/>
              <a:t>Στυλ κειμένου υποδείγματος</a:t>
            </a:r>
          </a:p>
        </p:txBody>
      </p:sp>
      <p:sp>
        <p:nvSpPr>
          <p:cNvPr id="7" name="Date Placeholder 6"/>
          <p:cNvSpPr>
            <a:spLocks noGrp="1"/>
          </p:cNvSpPr>
          <p:nvPr>
            <p:ph type="dt" sz="half" idx="10"/>
          </p:nvPr>
        </p:nvSpPr>
        <p:spPr/>
        <p:txBody>
          <a:bodyPr/>
          <a:lstStyle/>
          <a:p>
            <a:fld id="{72581B61-BA5E-2E4C-9076-873E596903C3}" type="datetimeFigureOut">
              <a:rPr lang="el-GR" smtClean="0"/>
              <a:t>6/11/2023</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73023459-853C-D048-B707-53BE7C6B747E}" type="slidenum">
              <a:rPr lang="el-GR" smtClean="0"/>
              <a:t>‹#›</a:t>
            </a:fld>
            <a:endParaRPr lang="el-GR"/>
          </a:p>
        </p:txBody>
      </p:sp>
      <p:sp>
        <p:nvSpPr>
          <p:cNvPr id="10" name="Title 9"/>
          <p:cNvSpPr>
            <a:spLocks noGrp="1"/>
          </p:cNvSpPr>
          <p:nvPr>
            <p:ph type="title"/>
          </p:nvPr>
        </p:nvSpPr>
        <p:spPr/>
        <p:txBody>
          <a:bodyPr/>
          <a:lstStyle/>
          <a:p>
            <a:r>
              <a:rPr lang="el-GR"/>
              <a:t>Κάντε κλικ για να επεξεργαστείτε τον τίτλο υποδείγματος</a:t>
            </a:r>
            <a:endParaRPr lang="en-US" dirty="0"/>
          </a:p>
        </p:txBody>
      </p:sp>
    </p:spTree>
    <p:extLst>
      <p:ext uri="{BB962C8B-B14F-4D97-AF65-F5344CB8AC3E}">
        <p14:creationId xmlns:p14="http://schemas.microsoft.com/office/powerpoint/2010/main" val="37127049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72581B61-BA5E-2E4C-9076-873E596903C3}" type="datetimeFigureOut">
              <a:rPr lang="el-GR" smtClean="0"/>
              <a:t>6/11/2023</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73023459-853C-D048-B707-53BE7C6B747E}" type="slidenum">
              <a:rPr lang="el-GR" smtClean="0"/>
              <a:t>‹#›</a:t>
            </a:fld>
            <a:endParaRPr lang="el-GR"/>
          </a:p>
        </p:txBody>
      </p:sp>
    </p:spTree>
    <p:extLst>
      <p:ext uri="{BB962C8B-B14F-4D97-AF65-F5344CB8AC3E}">
        <p14:creationId xmlns:p14="http://schemas.microsoft.com/office/powerpoint/2010/main" val="29547289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581B61-BA5E-2E4C-9076-873E596903C3}" type="datetimeFigureOut">
              <a:rPr lang="el-GR" smtClean="0"/>
              <a:t>6/11/2023</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73023459-853C-D048-B707-53BE7C6B747E}" type="slidenum">
              <a:rPr lang="el-GR" smtClean="0"/>
              <a:t>‹#›</a:t>
            </a:fld>
            <a:endParaRPr lang="el-GR"/>
          </a:p>
        </p:txBody>
      </p:sp>
    </p:spTree>
    <p:extLst>
      <p:ext uri="{BB962C8B-B14F-4D97-AF65-F5344CB8AC3E}">
        <p14:creationId xmlns:p14="http://schemas.microsoft.com/office/powerpoint/2010/main" val="34613673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6" name="Rectangle 25"/>
          <p:cNvSpPr/>
          <p:nvPr/>
        </p:nvSpPr>
        <p:spPr>
          <a:xfrm>
            <a:off x="0" y="0"/>
            <a:ext cx="10052050" cy="113093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1326871" y="3700239"/>
            <a:ext cx="7398309" cy="1882413"/>
          </a:xfrm>
          <a:solidFill>
            <a:srgbClr val="FFFFFF"/>
          </a:solidFill>
          <a:ln>
            <a:solidFill>
              <a:srgbClr val="404040"/>
            </a:solidFill>
          </a:ln>
        </p:spPr>
        <p:txBody>
          <a:bodyPr anchor="ctr" anchorCtr="1">
            <a:normAutofit/>
          </a:bodyPr>
          <a:lstStyle>
            <a:lvl1pPr>
              <a:defRPr sz="3628">
                <a:solidFill>
                  <a:srgbClr val="262626"/>
                </a:solidFill>
              </a:defRPr>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11107515" y="1326964"/>
            <a:ext cx="7941120" cy="8655423"/>
          </a:xfrm>
        </p:spPr>
        <p:txBody>
          <a:bodyPr>
            <a:normAutofit/>
          </a:bodyPr>
          <a:lstStyle>
            <a:lvl1pPr>
              <a:defRPr sz="3133">
                <a:solidFill>
                  <a:schemeClr val="tx1"/>
                </a:solidFill>
              </a:defRPr>
            </a:lvl1pPr>
            <a:lvl2pPr>
              <a:defRPr sz="2638">
                <a:solidFill>
                  <a:schemeClr val="tx1"/>
                </a:solidFill>
              </a:defRPr>
            </a:lvl2pPr>
            <a:lvl3pPr>
              <a:defRPr sz="2638">
                <a:solidFill>
                  <a:schemeClr val="tx1"/>
                </a:solidFill>
              </a:defRPr>
            </a:lvl3pPr>
            <a:lvl4pPr>
              <a:defRPr sz="2638">
                <a:solidFill>
                  <a:schemeClr val="tx1"/>
                </a:solidFill>
              </a:defRPr>
            </a:lvl4pPr>
            <a:lvl5pPr>
              <a:defRPr sz="2638">
                <a:solidFill>
                  <a:schemeClr val="tx1"/>
                </a:solidFill>
              </a:defRPr>
            </a:lvl5pPr>
            <a:lvl6pPr>
              <a:defRPr sz="2638"/>
            </a:lvl6pPr>
            <a:lvl7pPr>
              <a:defRPr sz="2638"/>
            </a:lvl7pPr>
            <a:lvl8pPr>
              <a:defRPr sz="2638"/>
            </a:lvl8pPr>
            <a:lvl9pPr>
              <a:defRPr sz="2638"/>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839525" y="5854078"/>
            <a:ext cx="6257401" cy="3618128"/>
          </a:xfrm>
        </p:spPr>
        <p:txBody>
          <a:bodyPr anchor="t" anchorCtr="1">
            <a:normAutofit/>
          </a:bodyPr>
          <a:lstStyle>
            <a:lvl1pPr marL="0" indent="0" algn="ctr">
              <a:buNone/>
              <a:defRPr sz="2474">
                <a:solidFill>
                  <a:srgbClr val="FFFFFF"/>
                </a:solidFill>
              </a:defRPr>
            </a:lvl1pPr>
            <a:lvl2pPr marL="753923" indent="0">
              <a:buNone/>
              <a:defRPr sz="2309"/>
            </a:lvl2pPr>
            <a:lvl3pPr marL="1507846" indent="0">
              <a:buNone/>
              <a:defRPr sz="1979"/>
            </a:lvl3pPr>
            <a:lvl4pPr marL="2261768" indent="0">
              <a:buNone/>
              <a:defRPr sz="1649"/>
            </a:lvl4pPr>
            <a:lvl5pPr marL="3015691" indent="0">
              <a:buNone/>
              <a:defRPr sz="1649"/>
            </a:lvl5pPr>
            <a:lvl6pPr marL="3769614" indent="0">
              <a:buNone/>
              <a:defRPr sz="1649"/>
            </a:lvl6pPr>
            <a:lvl7pPr marL="4523537" indent="0">
              <a:buNone/>
              <a:defRPr sz="1649"/>
            </a:lvl7pPr>
            <a:lvl8pPr marL="5277460" indent="0">
              <a:buNone/>
              <a:defRPr sz="1649"/>
            </a:lvl8pPr>
            <a:lvl9pPr marL="6031382" indent="0">
              <a:buNone/>
              <a:defRPr sz="1649"/>
            </a:lvl9pPr>
          </a:lstStyle>
          <a:p>
            <a:pPr lvl="0"/>
            <a:r>
              <a:rPr lang="el-GR"/>
              <a:t>Στυλ κειμένου υποδείγματος</a:t>
            </a:r>
          </a:p>
        </p:txBody>
      </p:sp>
      <p:sp>
        <p:nvSpPr>
          <p:cNvPr id="9" name="Date Placeholder 8"/>
          <p:cNvSpPr>
            <a:spLocks noGrp="1"/>
          </p:cNvSpPr>
          <p:nvPr>
            <p:ph type="dt" sz="half" idx="10"/>
          </p:nvPr>
        </p:nvSpPr>
        <p:spPr/>
        <p:txBody>
          <a:bodyPr/>
          <a:lstStyle/>
          <a:p>
            <a:fld id="{72581B61-BA5E-2E4C-9076-873E596903C3}" type="datetimeFigureOut">
              <a:rPr lang="el-GR" smtClean="0"/>
              <a:t>6/11/2023</a:t>
            </a:fld>
            <a:endParaRPr lang="el-GR"/>
          </a:p>
        </p:txBody>
      </p:sp>
      <p:sp>
        <p:nvSpPr>
          <p:cNvPr id="10" name="Footer Placeholder 9"/>
          <p:cNvSpPr>
            <a:spLocks noGrp="1"/>
          </p:cNvSpPr>
          <p:nvPr>
            <p:ph type="ftr" sz="quarter" idx="11"/>
          </p:nvPr>
        </p:nvSpPr>
        <p:spPr>
          <a:xfrm>
            <a:off x="1326871" y="10283969"/>
            <a:ext cx="8450577" cy="527770"/>
          </a:xfrm>
        </p:spPr>
        <p:txBody>
          <a:bodyPr/>
          <a:lstStyle>
            <a:lvl1pPr>
              <a:defRPr>
                <a:solidFill>
                  <a:srgbClr val="FFFFFF">
                    <a:alpha val="70000"/>
                  </a:srgbClr>
                </a:solidFill>
              </a:defRPr>
            </a:lvl1pPr>
          </a:lstStyle>
          <a:p>
            <a:endParaRPr lang="el-GR"/>
          </a:p>
        </p:txBody>
      </p:sp>
      <p:sp>
        <p:nvSpPr>
          <p:cNvPr id="11" name="Slide Number Placeholder 10"/>
          <p:cNvSpPr>
            <a:spLocks noGrp="1"/>
          </p:cNvSpPr>
          <p:nvPr>
            <p:ph type="sldNum" sz="quarter" idx="12"/>
          </p:nvPr>
        </p:nvSpPr>
        <p:spPr/>
        <p:txBody>
          <a:bodyPr/>
          <a:lstStyle/>
          <a:p>
            <a:fld id="{73023459-853C-D048-B707-53BE7C6B747E}" type="slidenum">
              <a:rPr lang="el-GR" smtClean="0"/>
              <a:t>‹#›</a:t>
            </a:fld>
            <a:endParaRPr lang="el-GR"/>
          </a:p>
        </p:txBody>
      </p:sp>
    </p:spTree>
    <p:extLst>
      <p:ext uri="{BB962C8B-B14F-4D97-AF65-F5344CB8AC3E}">
        <p14:creationId xmlns:p14="http://schemas.microsoft.com/office/powerpoint/2010/main" val="15659568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18" name="Rectangle 17"/>
          <p:cNvSpPr/>
          <p:nvPr/>
        </p:nvSpPr>
        <p:spPr>
          <a:xfrm>
            <a:off x="1" y="0"/>
            <a:ext cx="10052048" cy="113093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1333221" y="3700239"/>
            <a:ext cx="7412064" cy="1871105"/>
          </a:xfrm>
          <a:solidFill>
            <a:srgbClr val="FFFFFF"/>
          </a:solidFill>
          <a:ln>
            <a:solidFill>
              <a:srgbClr val="404040"/>
            </a:solidFill>
          </a:ln>
        </p:spPr>
        <p:txBody>
          <a:bodyPr anchor="ctr" anchorCtr="1">
            <a:noAutofit/>
          </a:bodyPr>
          <a:lstStyle>
            <a:lvl1pPr>
              <a:defRPr sz="3628">
                <a:solidFill>
                  <a:srgbClr val="262626"/>
                </a:solidFill>
              </a:defRPr>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0052049" y="0"/>
            <a:ext cx="10062104" cy="11309350"/>
          </a:xfrm>
          <a:solidFill>
            <a:schemeClr val="bg1">
              <a:lumMod val="75000"/>
            </a:schemeClr>
          </a:solidFill>
        </p:spPr>
        <p:txBody>
          <a:bodyPr anchor="t"/>
          <a:lstStyle>
            <a:lvl1pPr marL="0" indent="0">
              <a:buNone/>
              <a:defRPr sz="5277">
                <a:solidFill>
                  <a:schemeClr val="bg1">
                    <a:lumMod val="85000"/>
                    <a:lumOff val="15000"/>
                  </a:schemeClr>
                </a:solidFill>
              </a:defRPr>
            </a:lvl1pPr>
            <a:lvl2pPr marL="753923" indent="0">
              <a:buNone/>
              <a:defRPr sz="4617"/>
            </a:lvl2pPr>
            <a:lvl3pPr marL="1507846" indent="0">
              <a:buNone/>
              <a:defRPr sz="3958"/>
            </a:lvl3pPr>
            <a:lvl4pPr marL="2261768" indent="0">
              <a:buNone/>
              <a:defRPr sz="3298"/>
            </a:lvl4pPr>
            <a:lvl5pPr marL="3015691" indent="0">
              <a:buNone/>
              <a:defRPr sz="3298"/>
            </a:lvl5pPr>
            <a:lvl6pPr marL="3769614" indent="0">
              <a:buNone/>
              <a:defRPr sz="3298"/>
            </a:lvl6pPr>
            <a:lvl7pPr marL="4523537" indent="0">
              <a:buNone/>
              <a:defRPr sz="3298"/>
            </a:lvl7pPr>
            <a:lvl8pPr marL="5277460" indent="0">
              <a:buNone/>
              <a:defRPr sz="3298"/>
            </a:lvl8pPr>
            <a:lvl9pPr marL="6031382" indent="0">
              <a:buNone/>
              <a:defRPr sz="3298"/>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839525" y="5854078"/>
            <a:ext cx="6257401" cy="3618130"/>
          </a:xfrm>
        </p:spPr>
        <p:txBody>
          <a:bodyPr anchor="t" anchorCtr="1">
            <a:normAutofit/>
          </a:bodyPr>
          <a:lstStyle>
            <a:lvl1pPr marL="0" indent="0" algn="ctr">
              <a:buNone/>
              <a:defRPr sz="2474">
                <a:solidFill>
                  <a:srgbClr val="FFFFFF"/>
                </a:solidFill>
              </a:defRPr>
            </a:lvl1pPr>
            <a:lvl2pPr marL="753923" indent="0">
              <a:buNone/>
              <a:defRPr sz="2309"/>
            </a:lvl2pPr>
            <a:lvl3pPr marL="1507846" indent="0">
              <a:buNone/>
              <a:defRPr sz="1979"/>
            </a:lvl3pPr>
            <a:lvl4pPr marL="2261768" indent="0">
              <a:buNone/>
              <a:defRPr sz="1649"/>
            </a:lvl4pPr>
            <a:lvl5pPr marL="3015691" indent="0">
              <a:buNone/>
              <a:defRPr sz="1649"/>
            </a:lvl5pPr>
            <a:lvl6pPr marL="3769614" indent="0">
              <a:buNone/>
              <a:defRPr sz="1649"/>
            </a:lvl6pPr>
            <a:lvl7pPr marL="4523537" indent="0">
              <a:buNone/>
              <a:defRPr sz="1649"/>
            </a:lvl7pPr>
            <a:lvl8pPr marL="5277460" indent="0">
              <a:buNone/>
              <a:defRPr sz="1649"/>
            </a:lvl8pPr>
            <a:lvl9pPr marL="6031382" indent="0">
              <a:buNone/>
              <a:defRPr sz="1649"/>
            </a:lvl9pPr>
          </a:lstStyle>
          <a:p>
            <a:pPr lvl="0"/>
            <a:r>
              <a:rPr lang="el-GR"/>
              <a:t>Στυλ κειμένου υποδείγματος</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72581B61-BA5E-2E4C-9076-873E596903C3}" type="datetimeFigureOut">
              <a:rPr lang="el-GR" smtClean="0"/>
              <a:t>6/11/2023</a:t>
            </a:fld>
            <a:endParaRPr lang="el-GR"/>
          </a:p>
        </p:txBody>
      </p:sp>
      <p:sp>
        <p:nvSpPr>
          <p:cNvPr id="9" name="Footer Placeholder 8"/>
          <p:cNvSpPr>
            <a:spLocks noGrp="1"/>
          </p:cNvSpPr>
          <p:nvPr>
            <p:ph type="ftr" sz="quarter" idx="11"/>
          </p:nvPr>
        </p:nvSpPr>
        <p:spPr>
          <a:xfrm>
            <a:off x="1326871" y="10283969"/>
            <a:ext cx="8450577" cy="527770"/>
          </a:xfrm>
        </p:spPr>
        <p:txBody>
          <a:bodyPr/>
          <a:lstStyle>
            <a:lvl1pPr>
              <a:defRPr>
                <a:solidFill>
                  <a:srgbClr val="FFFFFF">
                    <a:alpha val="70000"/>
                  </a:srgbClr>
                </a:solidFill>
              </a:defRPr>
            </a:lvl1pPr>
          </a:lstStyle>
          <a:p>
            <a:endParaRPr lang="el-GR"/>
          </a:p>
        </p:txBody>
      </p:sp>
      <p:sp>
        <p:nvSpPr>
          <p:cNvPr id="10" name="Slide Number Placeholder 9"/>
          <p:cNvSpPr>
            <a:spLocks noGrp="1"/>
          </p:cNvSpPr>
          <p:nvPr>
            <p:ph type="sldNum" sz="quarter" idx="12"/>
          </p:nvPr>
        </p:nvSpPr>
        <p:spPr/>
        <p:txBody>
          <a:bodyPr/>
          <a:lstStyle/>
          <a:p>
            <a:fld id="{73023459-853C-D048-B707-53BE7C6B747E}" type="slidenum">
              <a:rPr lang="el-GR" smtClean="0"/>
              <a:t>‹#›</a:t>
            </a:fld>
            <a:endParaRPr lang="el-GR"/>
          </a:p>
        </p:txBody>
      </p:sp>
    </p:spTree>
    <p:extLst>
      <p:ext uri="{BB962C8B-B14F-4D97-AF65-F5344CB8AC3E}">
        <p14:creationId xmlns:p14="http://schemas.microsoft.com/office/powerpoint/2010/main" val="4437394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72581B61-BA5E-2E4C-9076-873E596903C3}" type="datetimeFigureOut">
              <a:rPr lang="el-GR" smtClean="0"/>
              <a:t>6/11/2023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3023459-853C-D048-B707-53BE7C6B747E}" type="slidenum">
              <a:rPr lang="el-GR" smtClean="0"/>
              <a:t>‹#›</a:t>
            </a:fld>
            <a:endParaRPr lang="el-GR"/>
          </a:p>
        </p:txBody>
      </p:sp>
    </p:spTree>
    <p:extLst>
      <p:ext uri="{BB962C8B-B14F-4D97-AF65-F5344CB8AC3E}">
        <p14:creationId xmlns:p14="http://schemas.microsoft.com/office/powerpoint/2010/main" val="5564928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268621" y="1545611"/>
            <a:ext cx="2141350" cy="8218128"/>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3679051" y="1545611"/>
            <a:ext cx="10221050" cy="821812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72581B61-BA5E-2E4C-9076-873E596903C3}" type="datetimeFigureOut">
              <a:rPr lang="el-GR" smtClean="0"/>
              <a:t>6/11/2023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3023459-853C-D048-B707-53BE7C6B747E}" type="slidenum">
              <a:rPr lang="el-GR" smtClean="0"/>
              <a:t>‹#›</a:t>
            </a:fld>
            <a:endParaRPr lang="el-GR"/>
          </a:p>
        </p:txBody>
      </p:sp>
    </p:spTree>
    <p:extLst>
      <p:ext uri="{BB962C8B-B14F-4D97-AF65-F5344CB8AC3E}">
        <p14:creationId xmlns:p14="http://schemas.microsoft.com/office/powerpoint/2010/main" val="9770122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507808" y="3513231"/>
            <a:ext cx="17088485" cy="2424180"/>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3015615" y="6408632"/>
            <a:ext cx="14072870" cy="2890167"/>
          </a:xfrm>
        </p:spPr>
        <p:txBody>
          <a:bodyPr/>
          <a:lstStyle>
            <a:lvl1pPr marL="0" indent="0" algn="ctr">
              <a:buNone/>
              <a:defRPr>
                <a:solidFill>
                  <a:schemeClr val="tx1">
                    <a:tint val="75000"/>
                  </a:schemeClr>
                </a:solidFill>
              </a:defRPr>
            </a:lvl1pPr>
            <a:lvl2pPr marL="753923" indent="0" algn="ctr">
              <a:buNone/>
              <a:defRPr>
                <a:solidFill>
                  <a:schemeClr val="tx1">
                    <a:tint val="75000"/>
                  </a:schemeClr>
                </a:solidFill>
              </a:defRPr>
            </a:lvl2pPr>
            <a:lvl3pPr marL="1507846" indent="0" algn="ctr">
              <a:buNone/>
              <a:defRPr>
                <a:solidFill>
                  <a:schemeClr val="tx1">
                    <a:tint val="75000"/>
                  </a:schemeClr>
                </a:solidFill>
              </a:defRPr>
            </a:lvl3pPr>
            <a:lvl4pPr marL="2261768" indent="0" algn="ctr">
              <a:buNone/>
              <a:defRPr>
                <a:solidFill>
                  <a:schemeClr val="tx1">
                    <a:tint val="75000"/>
                  </a:schemeClr>
                </a:solidFill>
              </a:defRPr>
            </a:lvl4pPr>
            <a:lvl5pPr marL="3015691" indent="0" algn="ctr">
              <a:buNone/>
              <a:defRPr>
                <a:solidFill>
                  <a:schemeClr val="tx1">
                    <a:tint val="75000"/>
                  </a:schemeClr>
                </a:solidFill>
              </a:defRPr>
            </a:lvl5pPr>
            <a:lvl6pPr marL="3769614" indent="0" algn="ctr">
              <a:buNone/>
              <a:defRPr>
                <a:solidFill>
                  <a:schemeClr val="tx1">
                    <a:tint val="75000"/>
                  </a:schemeClr>
                </a:solidFill>
              </a:defRPr>
            </a:lvl6pPr>
            <a:lvl7pPr marL="4523537" indent="0" algn="ctr">
              <a:buNone/>
              <a:defRPr>
                <a:solidFill>
                  <a:schemeClr val="tx1">
                    <a:tint val="75000"/>
                  </a:schemeClr>
                </a:solidFill>
              </a:defRPr>
            </a:lvl7pPr>
            <a:lvl8pPr marL="5277460" indent="0" algn="ctr">
              <a:buNone/>
              <a:defRPr>
                <a:solidFill>
                  <a:schemeClr val="tx1">
                    <a:tint val="75000"/>
                  </a:schemeClr>
                </a:solidFill>
              </a:defRPr>
            </a:lvl8pPr>
            <a:lvl9pPr marL="6031382"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a:extLst>
              <a:ext uri="{FF2B5EF4-FFF2-40B4-BE49-F238E27FC236}">
                <a16:creationId xmlns:a16="http://schemas.microsoft.com/office/drawing/2014/main" id="{09556FCA-4281-9791-62B8-B00934B26379}"/>
              </a:ext>
            </a:extLst>
          </p:cNvPr>
          <p:cNvSpPr>
            <a:spLocks noGrp="1"/>
          </p:cNvSpPr>
          <p:nvPr>
            <p:ph type="dt" sz="half" idx="10"/>
          </p:nvPr>
        </p:nvSpPr>
        <p:spPr/>
        <p:txBody>
          <a:bodyPr/>
          <a:lstStyle>
            <a:lvl1pPr defTabSz="753923">
              <a:defRPr/>
            </a:lvl1pPr>
          </a:lstStyle>
          <a:p>
            <a:pPr>
              <a:defRPr/>
            </a:pPr>
            <a:fld id="{AC18BF8D-0221-4843-910E-F6E0C75C0ECA}" type="datetime1">
              <a:rPr lang="el-GR"/>
              <a:pPr>
                <a:defRPr/>
              </a:pPr>
              <a:t>6/11/2023</a:t>
            </a:fld>
            <a:endParaRPr lang="el-GR"/>
          </a:p>
        </p:txBody>
      </p:sp>
      <p:sp>
        <p:nvSpPr>
          <p:cNvPr id="5" name="4 - Θέση υποσέλιδου">
            <a:extLst>
              <a:ext uri="{FF2B5EF4-FFF2-40B4-BE49-F238E27FC236}">
                <a16:creationId xmlns:a16="http://schemas.microsoft.com/office/drawing/2014/main" id="{D10B7F7B-2072-6F17-028B-374657834437}"/>
              </a:ext>
            </a:extLst>
          </p:cNvPr>
          <p:cNvSpPr>
            <a:spLocks noGrp="1"/>
          </p:cNvSpPr>
          <p:nvPr>
            <p:ph type="ftr" sz="quarter" idx="11"/>
          </p:nvPr>
        </p:nvSpPr>
        <p:spPr/>
        <p:txBody>
          <a:bodyPr/>
          <a:lstStyle>
            <a:lvl1pPr defTabSz="753923">
              <a:defRPr/>
            </a:lvl1pPr>
          </a:lstStyle>
          <a:p>
            <a:pPr>
              <a:defRPr/>
            </a:pPr>
            <a:endParaRPr lang="el-GR"/>
          </a:p>
        </p:txBody>
      </p:sp>
      <p:sp>
        <p:nvSpPr>
          <p:cNvPr id="6" name="5 - Θέση αριθμού διαφάνειας">
            <a:extLst>
              <a:ext uri="{FF2B5EF4-FFF2-40B4-BE49-F238E27FC236}">
                <a16:creationId xmlns:a16="http://schemas.microsoft.com/office/drawing/2014/main" id="{CD2742BF-13CC-383B-5CC4-FA634C57DE62}"/>
              </a:ext>
            </a:extLst>
          </p:cNvPr>
          <p:cNvSpPr>
            <a:spLocks noGrp="1"/>
          </p:cNvSpPr>
          <p:nvPr>
            <p:ph type="sldNum" sz="quarter" idx="12"/>
          </p:nvPr>
        </p:nvSpPr>
        <p:spPr/>
        <p:txBody>
          <a:bodyPr/>
          <a:lstStyle>
            <a:lvl1pPr defTabSz="753923">
              <a:defRPr/>
            </a:lvl1pPr>
          </a:lstStyle>
          <a:p>
            <a:pPr>
              <a:defRPr/>
            </a:pPr>
            <a:fld id="{8B2BF4EE-B5B6-4939-85DC-F4A2893EA375}" type="slidenum">
              <a:rPr lang="el-GR" altLang="el-GR"/>
              <a:pPr>
                <a:defRPr/>
              </a:pPr>
              <a:t>‹#›</a:t>
            </a:fld>
            <a:endParaRPr lang="el-GR" altLang="el-GR"/>
          </a:p>
        </p:txBody>
      </p:sp>
    </p:spTree>
    <p:extLst>
      <p:ext uri="{BB962C8B-B14F-4D97-AF65-F5344CB8AC3E}">
        <p14:creationId xmlns:p14="http://schemas.microsoft.com/office/powerpoint/2010/main" val="1058691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a:extLst>
              <a:ext uri="{FF2B5EF4-FFF2-40B4-BE49-F238E27FC236}">
                <a16:creationId xmlns:a16="http://schemas.microsoft.com/office/drawing/2014/main" id="{A649742C-5062-0B70-7B0D-F485CF945263}"/>
              </a:ext>
            </a:extLst>
          </p:cNvPr>
          <p:cNvSpPr>
            <a:spLocks noGrp="1"/>
          </p:cNvSpPr>
          <p:nvPr>
            <p:ph type="dt" sz="half" idx="10"/>
          </p:nvPr>
        </p:nvSpPr>
        <p:spPr/>
        <p:txBody>
          <a:bodyPr/>
          <a:lstStyle>
            <a:lvl1pPr defTabSz="753923">
              <a:defRPr/>
            </a:lvl1pPr>
          </a:lstStyle>
          <a:p>
            <a:pPr>
              <a:defRPr/>
            </a:pPr>
            <a:fld id="{F5357027-C3F1-49DA-966F-FC960103B0ED}" type="datetime1">
              <a:rPr lang="el-GR"/>
              <a:pPr>
                <a:defRPr/>
              </a:pPr>
              <a:t>6/11/2023</a:t>
            </a:fld>
            <a:endParaRPr lang="el-GR"/>
          </a:p>
        </p:txBody>
      </p:sp>
      <p:sp>
        <p:nvSpPr>
          <p:cNvPr id="5" name="4 - Θέση υποσέλιδου">
            <a:extLst>
              <a:ext uri="{FF2B5EF4-FFF2-40B4-BE49-F238E27FC236}">
                <a16:creationId xmlns:a16="http://schemas.microsoft.com/office/drawing/2014/main" id="{3D7E1ADD-0251-E112-DABD-4A20D81491F1}"/>
              </a:ext>
            </a:extLst>
          </p:cNvPr>
          <p:cNvSpPr>
            <a:spLocks noGrp="1"/>
          </p:cNvSpPr>
          <p:nvPr>
            <p:ph type="ftr" sz="quarter" idx="11"/>
          </p:nvPr>
        </p:nvSpPr>
        <p:spPr/>
        <p:txBody>
          <a:bodyPr/>
          <a:lstStyle>
            <a:lvl1pPr defTabSz="753923">
              <a:defRPr/>
            </a:lvl1pPr>
          </a:lstStyle>
          <a:p>
            <a:pPr>
              <a:defRPr/>
            </a:pPr>
            <a:endParaRPr lang="el-GR"/>
          </a:p>
        </p:txBody>
      </p:sp>
      <p:sp>
        <p:nvSpPr>
          <p:cNvPr id="6" name="5 - Θέση αριθμού διαφάνειας">
            <a:extLst>
              <a:ext uri="{FF2B5EF4-FFF2-40B4-BE49-F238E27FC236}">
                <a16:creationId xmlns:a16="http://schemas.microsoft.com/office/drawing/2014/main" id="{7FC93D70-8850-975E-5A5A-8E88862866AA}"/>
              </a:ext>
            </a:extLst>
          </p:cNvPr>
          <p:cNvSpPr>
            <a:spLocks noGrp="1"/>
          </p:cNvSpPr>
          <p:nvPr>
            <p:ph type="sldNum" sz="quarter" idx="12"/>
          </p:nvPr>
        </p:nvSpPr>
        <p:spPr/>
        <p:txBody>
          <a:bodyPr/>
          <a:lstStyle>
            <a:lvl1pPr defTabSz="753923">
              <a:defRPr/>
            </a:lvl1pPr>
          </a:lstStyle>
          <a:p>
            <a:pPr>
              <a:defRPr/>
            </a:pPr>
            <a:fld id="{0D34A9C0-9336-4563-8858-BF918D06C279}" type="slidenum">
              <a:rPr lang="el-GR" altLang="el-GR"/>
              <a:pPr>
                <a:defRPr/>
              </a:pPr>
              <a:t>‹#›</a:t>
            </a:fld>
            <a:endParaRPr lang="el-GR" altLang="el-GR"/>
          </a:p>
        </p:txBody>
      </p:sp>
    </p:spTree>
    <p:extLst>
      <p:ext uri="{BB962C8B-B14F-4D97-AF65-F5344CB8AC3E}">
        <p14:creationId xmlns:p14="http://schemas.microsoft.com/office/powerpoint/2010/main" val="323372291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1588085" y="7267307"/>
            <a:ext cx="17088485" cy="2246163"/>
          </a:xfrm>
        </p:spPr>
        <p:txBody>
          <a:bodyPr anchor="t"/>
          <a:lstStyle>
            <a:lvl1pPr algn="l">
              <a:defRPr sz="6596" b="1" cap="all"/>
            </a:lvl1pPr>
          </a:lstStyle>
          <a:p>
            <a:r>
              <a:rPr lang="el-GR"/>
              <a:t>Kλικ για επεξεργασία του τίτλου</a:t>
            </a:r>
          </a:p>
        </p:txBody>
      </p:sp>
      <p:sp>
        <p:nvSpPr>
          <p:cNvPr id="3" name="2 - Θέση κειμένου"/>
          <p:cNvSpPr>
            <a:spLocks noGrp="1"/>
          </p:cNvSpPr>
          <p:nvPr>
            <p:ph type="body" idx="1"/>
          </p:nvPr>
        </p:nvSpPr>
        <p:spPr>
          <a:xfrm>
            <a:off x="1588085" y="4793386"/>
            <a:ext cx="17088485" cy="2473919"/>
          </a:xfrm>
        </p:spPr>
        <p:txBody>
          <a:bodyPr anchor="b"/>
          <a:lstStyle>
            <a:lvl1pPr marL="0" indent="0">
              <a:buNone/>
              <a:defRPr sz="3298">
                <a:solidFill>
                  <a:schemeClr val="tx1">
                    <a:tint val="75000"/>
                  </a:schemeClr>
                </a:solidFill>
              </a:defRPr>
            </a:lvl1pPr>
            <a:lvl2pPr marL="753923" indent="0">
              <a:buNone/>
              <a:defRPr sz="2968">
                <a:solidFill>
                  <a:schemeClr val="tx1">
                    <a:tint val="75000"/>
                  </a:schemeClr>
                </a:solidFill>
              </a:defRPr>
            </a:lvl2pPr>
            <a:lvl3pPr marL="1507846" indent="0">
              <a:buNone/>
              <a:defRPr sz="2638">
                <a:solidFill>
                  <a:schemeClr val="tx1">
                    <a:tint val="75000"/>
                  </a:schemeClr>
                </a:solidFill>
              </a:defRPr>
            </a:lvl3pPr>
            <a:lvl4pPr marL="2261768" indent="0">
              <a:buNone/>
              <a:defRPr sz="2309">
                <a:solidFill>
                  <a:schemeClr val="tx1">
                    <a:tint val="75000"/>
                  </a:schemeClr>
                </a:solidFill>
              </a:defRPr>
            </a:lvl4pPr>
            <a:lvl5pPr marL="3015691" indent="0">
              <a:buNone/>
              <a:defRPr sz="2309">
                <a:solidFill>
                  <a:schemeClr val="tx1">
                    <a:tint val="75000"/>
                  </a:schemeClr>
                </a:solidFill>
              </a:defRPr>
            </a:lvl5pPr>
            <a:lvl6pPr marL="3769614" indent="0">
              <a:buNone/>
              <a:defRPr sz="2309">
                <a:solidFill>
                  <a:schemeClr val="tx1">
                    <a:tint val="75000"/>
                  </a:schemeClr>
                </a:solidFill>
              </a:defRPr>
            </a:lvl6pPr>
            <a:lvl7pPr marL="4523537" indent="0">
              <a:buNone/>
              <a:defRPr sz="2309">
                <a:solidFill>
                  <a:schemeClr val="tx1">
                    <a:tint val="75000"/>
                  </a:schemeClr>
                </a:solidFill>
              </a:defRPr>
            </a:lvl7pPr>
            <a:lvl8pPr marL="5277460" indent="0">
              <a:buNone/>
              <a:defRPr sz="2309">
                <a:solidFill>
                  <a:schemeClr val="tx1">
                    <a:tint val="75000"/>
                  </a:schemeClr>
                </a:solidFill>
              </a:defRPr>
            </a:lvl8pPr>
            <a:lvl9pPr marL="6031382" indent="0">
              <a:buNone/>
              <a:defRPr sz="2309">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a:extLst>
              <a:ext uri="{FF2B5EF4-FFF2-40B4-BE49-F238E27FC236}">
                <a16:creationId xmlns:a16="http://schemas.microsoft.com/office/drawing/2014/main" id="{CD91DB4B-1C38-0F6A-FBA7-2390C36B5625}"/>
              </a:ext>
            </a:extLst>
          </p:cNvPr>
          <p:cNvSpPr>
            <a:spLocks noGrp="1"/>
          </p:cNvSpPr>
          <p:nvPr>
            <p:ph type="dt" sz="half" idx="10"/>
          </p:nvPr>
        </p:nvSpPr>
        <p:spPr/>
        <p:txBody>
          <a:bodyPr/>
          <a:lstStyle>
            <a:lvl1pPr defTabSz="753923">
              <a:defRPr/>
            </a:lvl1pPr>
          </a:lstStyle>
          <a:p>
            <a:pPr>
              <a:defRPr/>
            </a:pPr>
            <a:fld id="{7144C2A7-89CA-4C9D-AB9D-E478E8F10DD0}" type="datetime1">
              <a:rPr lang="el-GR"/>
              <a:pPr>
                <a:defRPr/>
              </a:pPr>
              <a:t>6/11/2023</a:t>
            </a:fld>
            <a:endParaRPr lang="el-GR"/>
          </a:p>
        </p:txBody>
      </p:sp>
      <p:sp>
        <p:nvSpPr>
          <p:cNvPr id="5" name="4 - Θέση υποσέλιδου">
            <a:extLst>
              <a:ext uri="{FF2B5EF4-FFF2-40B4-BE49-F238E27FC236}">
                <a16:creationId xmlns:a16="http://schemas.microsoft.com/office/drawing/2014/main" id="{9E319326-3B53-9764-A414-C71FBD2207FB}"/>
              </a:ext>
            </a:extLst>
          </p:cNvPr>
          <p:cNvSpPr>
            <a:spLocks noGrp="1"/>
          </p:cNvSpPr>
          <p:nvPr>
            <p:ph type="ftr" sz="quarter" idx="11"/>
          </p:nvPr>
        </p:nvSpPr>
        <p:spPr/>
        <p:txBody>
          <a:bodyPr/>
          <a:lstStyle>
            <a:lvl1pPr defTabSz="753923">
              <a:defRPr/>
            </a:lvl1pPr>
          </a:lstStyle>
          <a:p>
            <a:pPr>
              <a:defRPr/>
            </a:pPr>
            <a:endParaRPr lang="el-GR"/>
          </a:p>
        </p:txBody>
      </p:sp>
      <p:sp>
        <p:nvSpPr>
          <p:cNvPr id="6" name="5 - Θέση αριθμού διαφάνειας">
            <a:extLst>
              <a:ext uri="{FF2B5EF4-FFF2-40B4-BE49-F238E27FC236}">
                <a16:creationId xmlns:a16="http://schemas.microsoft.com/office/drawing/2014/main" id="{5F5B7E78-0356-99C7-1976-65286DFCC921}"/>
              </a:ext>
            </a:extLst>
          </p:cNvPr>
          <p:cNvSpPr>
            <a:spLocks noGrp="1"/>
          </p:cNvSpPr>
          <p:nvPr>
            <p:ph type="sldNum" sz="quarter" idx="12"/>
          </p:nvPr>
        </p:nvSpPr>
        <p:spPr/>
        <p:txBody>
          <a:bodyPr/>
          <a:lstStyle>
            <a:lvl1pPr defTabSz="753923">
              <a:defRPr/>
            </a:lvl1pPr>
          </a:lstStyle>
          <a:p>
            <a:pPr>
              <a:defRPr/>
            </a:pPr>
            <a:fld id="{6F31C2C0-0BBD-4AE6-93D3-464FE7473557}" type="slidenum">
              <a:rPr lang="el-GR" altLang="el-GR"/>
              <a:pPr>
                <a:defRPr/>
              </a:pPr>
              <a:t>‹#›</a:t>
            </a:fld>
            <a:endParaRPr lang="el-GR" altLang="el-GR"/>
          </a:p>
        </p:txBody>
      </p:sp>
    </p:spTree>
    <p:extLst>
      <p:ext uri="{BB962C8B-B14F-4D97-AF65-F5344CB8AC3E}">
        <p14:creationId xmlns:p14="http://schemas.microsoft.com/office/powerpoint/2010/main" val="40526160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1005205" y="2638851"/>
            <a:ext cx="8879311" cy="7463648"/>
          </a:xfrm>
        </p:spPr>
        <p:txBody>
          <a:bodyPr/>
          <a:lstStyle>
            <a:lvl1pPr>
              <a:defRPr sz="4617"/>
            </a:lvl1pPr>
            <a:lvl2pPr>
              <a:defRPr sz="3958"/>
            </a:lvl2pPr>
            <a:lvl3pPr>
              <a:defRPr sz="3298"/>
            </a:lvl3pPr>
            <a:lvl4pPr>
              <a:defRPr sz="2968"/>
            </a:lvl4pPr>
            <a:lvl5pPr>
              <a:defRPr sz="2968"/>
            </a:lvl5pPr>
            <a:lvl6pPr>
              <a:defRPr sz="2968"/>
            </a:lvl6pPr>
            <a:lvl7pPr>
              <a:defRPr sz="2968"/>
            </a:lvl7pPr>
            <a:lvl8pPr>
              <a:defRPr sz="2968"/>
            </a:lvl8pPr>
            <a:lvl9pPr>
              <a:defRPr sz="2968"/>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10219584" y="2638851"/>
            <a:ext cx="8879311" cy="7463648"/>
          </a:xfrm>
        </p:spPr>
        <p:txBody>
          <a:bodyPr/>
          <a:lstStyle>
            <a:lvl1pPr>
              <a:defRPr sz="4617"/>
            </a:lvl1pPr>
            <a:lvl2pPr>
              <a:defRPr sz="3958"/>
            </a:lvl2pPr>
            <a:lvl3pPr>
              <a:defRPr sz="3298"/>
            </a:lvl3pPr>
            <a:lvl4pPr>
              <a:defRPr sz="2968"/>
            </a:lvl4pPr>
            <a:lvl5pPr>
              <a:defRPr sz="2968"/>
            </a:lvl5pPr>
            <a:lvl6pPr>
              <a:defRPr sz="2968"/>
            </a:lvl6pPr>
            <a:lvl7pPr>
              <a:defRPr sz="2968"/>
            </a:lvl7pPr>
            <a:lvl8pPr>
              <a:defRPr sz="2968"/>
            </a:lvl8pPr>
            <a:lvl9pPr>
              <a:defRPr sz="2968"/>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3 - Θέση ημερομηνίας">
            <a:extLst>
              <a:ext uri="{FF2B5EF4-FFF2-40B4-BE49-F238E27FC236}">
                <a16:creationId xmlns:a16="http://schemas.microsoft.com/office/drawing/2014/main" id="{96647444-89C8-52F6-D790-F41C130C50F7}"/>
              </a:ext>
            </a:extLst>
          </p:cNvPr>
          <p:cNvSpPr>
            <a:spLocks noGrp="1"/>
          </p:cNvSpPr>
          <p:nvPr>
            <p:ph type="dt" sz="half" idx="10"/>
          </p:nvPr>
        </p:nvSpPr>
        <p:spPr/>
        <p:txBody>
          <a:bodyPr/>
          <a:lstStyle>
            <a:lvl1pPr defTabSz="753923">
              <a:defRPr/>
            </a:lvl1pPr>
          </a:lstStyle>
          <a:p>
            <a:pPr>
              <a:defRPr/>
            </a:pPr>
            <a:fld id="{92E4A637-7386-45A8-A573-148BC0D816B6}" type="datetime1">
              <a:rPr lang="el-GR"/>
              <a:pPr>
                <a:defRPr/>
              </a:pPr>
              <a:t>6/11/2023</a:t>
            </a:fld>
            <a:endParaRPr lang="el-GR"/>
          </a:p>
        </p:txBody>
      </p:sp>
      <p:sp>
        <p:nvSpPr>
          <p:cNvPr id="6" name="4 - Θέση υποσέλιδου">
            <a:extLst>
              <a:ext uri="{FF2B5EF4-FFF2-40B4-BE49-F238E27FC236}">
                <a16:creationId xmlns:a16="http://schemas.microsoft.com/office/drawing/2014/main" id="{5092ABED-78F2-7E26-2445-032E9E8DAFE5}"/>
              </a:ext>
            </a:extLst>
          </p:cNvPr>
          <p:cNvSpPr>
            <a:spLocks noGrp="1"/>
          </p:cNvSpPr>
          <p:nvPr>
            <p:ph type="ftr" sz="quarter" idx="11"/>
          </p:nvPr>
        </p:nvSpPr>
        <p:spPr/>
        <p:txBody>
          <a:bodyPr/>
          <a:lstStyle>
            <a:lvl1pPr defTabSz="753923">
              <a:defRPr/>
            </a:lvl1pPr>
          </a:lstStyle>
          <a:p>
            <a:pPr>
              <a:defRPr/>
            </a:pPr>
            <a:endParaRPr lang="el-GR"/>
          </a:p>
        </p:txBody>
      </p:sp>
      <p:sp>
        <p:nvSpPr>
          <p:cNvPr id="7" name="5 - Θέση αριθμού διαφάνειας">
            <a:extLst>
              <a:ext uri="{FF2B5EF4-FFF2-40B4-BE49-F238E27FC236}">
                <a16:creationId xmlns:a16="http://schemas.microsoft.com/office/drawing/2014/main" id="{9D6CD589-1E1D-A9A2-46C5-09E8C79265C3}"/>
              </a:ext>
            </a:extLst>
          </p:cNvPr>
          <p:cNvSpPr>
            <a:spLocks noGrp="1"/>
          </p:cNvSpPr>
          <p:nvPr>
            <p:ph type="sldNum" sz="quarter" idx="12"/>
          </p:nvPr>
        </p:nvSpPr>
        <p:spPr/>
        <p:txBody>
          <a:bodyPr/>
          <a:lstStyle>
            <a:lvl1pPr defTabSz="753923">
              <a:defRPr/>
            </a:lvl1pPr>
          </a:lstStyle>
          <a:p>
            <a:pPr>
              <a:defRPr/>
            </a:pPr>
            <a:fld id="{E55EE5F0-88F1-40FE-98CC-DCE6509CFFD8}" type="slidenum">
              <a:rPr lang="el-GR" altLang="el-GR"/>
              <a:pPr>
                <a:defRPr/>
              </a:pPr>
              <a:t>‹#›</a:t>
            </a:fld>
            <a:endParaRPr lang="el-GR" altLang="el-GR"/>
          </a:p>
        </p:txBody>
      </p:sp>
    </p:spTree>
    <p:extLst>
      <p:ext uri="{BB962C8B-B14F-4D97-AF65-F5344CB8AC3E}">
        <p14:creationId xmlns:p14="http://schemas.microsoft.com/office/powerpoint/2010/main" val="2540093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1005206" y="2531515"/>
            <a:ext cx="8882802" cy="1055015"/>
          </a:xfrm>
        </p:spPr>
        <p:txBody>
          <a:bodyPr anchor="b"/>
          <a:lstStyle>
            <a:lvl1pPr marL="0" indent="0">
              <a:buNone/>
              <a:defRPr sz="3958" b="1"/>
            </a:lvl1pPr>
            <a:lvl2pPr marL="753923" indent="0">
              <a:buNone/>
              <a:defRPr sz="3298" b="1"/>
            </a:lvl2pPr>
            <a:lvl3pPr marL="1507846" indent="0">
              <a:buNone/>
              <a:defRPr sz="2968" b="1"/>
            </a:lvl3pPr>
            <a:lvl4pPr marL="2261768" indent="0">
              <a:buNone/>
              <a:defRPr sz="2638" b="1"/>
            </a:lvl4pPr>
            <a:lvl5pPr marL="3015691" indent="0">
              <a:buNone/>
              <a:defRPr sz="2638" b="1"/>
            </a:lvl5pPr>
            <a:lvl6pPr marL="3769614" indent="0">
              <a:buNone/>
              <a:defRPr sz="2638" b="1"/>
            </a:lvl6pPr>
            <a:lvl7pPr marL="4523537" indent="0">
              <a:buNone/>
              <a:defRPr sz="2638" b="1"/>
            </a:lvl7pPr>
            <a:lvl8pPr marL="5277460" indent="0">
              <a:buNone/>
              <a:defRPr sz="2638" b="1"/>
            </a:lvl8pPr>
            <a:lvl9pPr marL="6031382" indent="0">
              <a:buNone/>
              <a:defRPr sz="2638"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1005206" y="3586530"/>
            <a:ext cx="8882802" cy="6515967"/>
          </a:xfrm>
        </p:spPr>
        <p:txBody>
          <a:bodyPr/>
          <a:lstStyle>
            <a:lvl1pPr>
              <a:defRPr sz="3958"/>
            </a:lvl1pPr>
            <a:lvl2pPr>
              <a:defRPr sz="3298"/>
            </a:lvl2pPr>
            <a:lvl3pPr>
              <a:defRPr sz="2968"/>
            </a:lvl3pPr>
            <a:lvl4pPr>
              <a:defRPr sz="2638"/>
            </a:lvl4pPr>
            <a:lvl5pPr>
              <a:defRPr sz="2638"/>
            </a:lvl5pPr>
            <a:lvl6pPr>
              <a:defRPr sz="2638"/>
            </a:lvl6pPr>
            <a:lvl7pPr>
              <a:defRPr sz="2638"/>
            </a:lvl7pPr>
            <a:lvl8pPr>
              <a:defRPr sz="2638"/>
            </a:lvl8pPr>
            <a:lvl9pPr>
              <a:defRPr sz="2638"/>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10212607" y="2531515"/>
            <a:ext cx="8886291" cy="1055015"/>
          </a:xfrm>
        </p:spPr>
        <p:txBody>
          <a:bodyPr anchor="b"/>
          <a:lstStyle>
            <a:lvl1pPr marL="0" indent="0">
              <a:buNone/>
              <a:defRPr sz="3958" b="1"/>
            </a:lvl1pPr>
            <a:lvl2pPr marL="753923" indent="0">
              <a:buNone/>
              <a:defRPr sz="3298" b="1"/>
            </a:lvl2pPr>
            <a:lvl3pPr marL="1507846" indent="0">
              <a:buNone/>
              <a:defRPr sz="2968" b="1"/>
            </a:lvl3pPr>
            <a:lvl4pPr marL="2261768" indent="0">
              <a:buNone/>
              <a:defRPr sz="2638" b="1"/>
            </a:lvl4pPr>
            <a:lvl5pPr marL="3015691" indent="0">
              <a:buNone/>
              <a:defRPr sz="2638" b="1"/>
            </a:lvl5pPr>
            <a:lvl6pPr marL="3769614" indent="0">
              <a:buNone/>
              <a:defRPr sz="2638" b="1"/>
            </a:lvl6pPr>
            <a:lvl7pPr marL="4523537" indent="0">
              <a:buNone/>
              <a:defRPr sz="2638" b="1"/>
            </a:lvl7pPr>
            <a:lvl8pPr marL="5277460" indent="0">
              <a:buNone/>
              <a:defRPr sz="2638" b="1"/>
            </a:lvl8pPr>
            <a:lvl9pPr marL="6031382" indent="0">
              <a:buNone/>
              <a:defRPr sz="2638"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10212607" y="3586530"/>
            <a:ext cx="8886291" cy="6515967"/>
          </a:xfrm>
        </p:spPr>
        <p:txBody>
          <a:bodyPr/>
          <a:lstStyle>
            <a:lvl1pPr>
              <a:defRPr sz="3958"/>
            </a:lvl1pPr>
            <a:lvl2pPr>
              <a:defRPr sz="3298"/>
            </a:lvl2pPr>
            <a:lvl3pPr>
              <a:defRPr sz="2968"/>
            </a:lvl3pPr>
            <a:lvl4pPr>
              <a:defRPr sz="2638"/>
            </a:lvl4pPr>
            <a:lvl5pPr>
              <a:defRPr sz="2638"/>
            </a:lvl5pPr>
            <a:lvl6pPr>
              <a:defRPr sz="2638"/>
            </a:lvl6pPr>
            <a:lvl7pPr>
              <a:defRPr sz="2638"/>
            </a:lvl7pPr>
            <a:lvl8pPr>
              <a:defRPr sz="2638"/>
            </a:lvl8pPr>
            <a:lvl9pPr>
              <a:defRPr sz="2638"/>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3 - Θέση ημερομηνίας">
            <a:extLst>
              <a:ext uri="{FF2B5EF4-FFF2-40B4-BE49-F238E27FC236}">
                <a16:creationId xmlns:a16="http://schemas.microsoft.com/office/drawing/2014/main" id="{D72BFDA5-9143-D295-1861-A27F647C800B}"/>
              </a:ext>
            </a:extLst>
          </p:cNvPr>
          <p:cNvSpPr>
            <a:spLocks noGrp="1"/>
          </p:cNvSpPr>
          <p:nvPr>
            <p:ph type="dt" sz="half" idx="10"/>
          </p:nvPr>
        </p:nvSpPr>
        <p:spPr/>
        <p:txBody>
          <a:bodyPr/>
          <a:lstStyle>
            <a:lvl1pPr defTabSz="753923">
              <a:defRPr/>
            </a:lvl1pPr>
          </a:lstStyle>
          <a:p>
            <a:pPr>
              <a:defRPr/>
            </a:pPr>
            <a:fld id="{B44CBBD7-CF84-44B3-801A-862CDC0CAD83}" type="datetime1">
              <a:rPr lang="el-GR"/>
              <a:pPr>
                <a:defRPr/>
              </a:pPr>
              <a:t>6/11/2023</a:t>
            </a:fld>
            <a:endParaRPr lang="el-GR"/>
          </a:p>
        </p:txBody>
      </p:sp>
      <p:sp>
        <p:nvSpPr>
          <p:cNvPr id="8" name="4 - Θέση υποσέλιδου">
            <a:extLst>
              <a:ext uri="{FF2B5EF4-FFF2-40B4-BE49-F238E27FC236}">
                <a16:creationId xmlns:a16="http://schemas.microsoft.com/office/drawing/2014/main" id="{C3C20401-E9A3-9339-F315-33F252D7AAC2}"/>
              </a:ext>
            </a:extLst>
          </p:cNvPr>
          <p:cNvSpPr>
            <a:spLocks noGrp="1"/>
          </p:cNvSpPr>
          <p:nvPr>
            <p:ph type="ftr" sz="quarter" idx="11"/>
          </p:nvPr>
        </p:nvSpPr>
        <p:spPr/>
        <p:txBody>
          <a:bodyPr/>
          <a:lstStyle>
            <a:lvl1pPr defTabSz="753923">
              <a:defRPr/>
            </a:lvl1pPr>
          </a:lstStyle>
          <a:p>
            <a:pPr>
              <a:defRPr/>
            </a:pPr>
            <a:endParaRPr lang="el-GR"/>
          </a:p>
        </p:txBody>
      </p:sp>
      <p:sp>
        <p:nvSpPr>
          <p:cNvPr id="9" name="5 - Θέση αριθμού διαφάνειας">
            <a:extLst>
              <a:ext uri="{FF2B5EF4-FFF2-40B4-BE49-F238E27FC236}">
                <a16:creationId xmlns:a16="http://schemas.microsoft.com/office/drawing/2014/main" id="{D437F6C5-AC77-B890-35B4-7D660944E578}"/>
              </a:ext>
            </a:extLst>
          </p:cNvPr>
          <p:cNvSpPr>
            <a:spLocks noGrp="1"/>
          </p:cNvSpPr>
          <p:nvPr>
            <p:ph type="sldNum" sz="quarter" idx="12"/>
          </p:nvPr>
        </p:nvSpPr>
        <p:spPr/>
        <p:txBody>
          <a:bodyPr/>
          <a:lstStyle>
            <a:lvl1pPr defTabSz="753923">
              <a:defRPr/>
            </a:lvl1pPr>
          </a:lstStyle>
          <a:p>
            <a:pPr>
              <a:defRPr/>
            </a:pPr>
            <a:fld id="{B7F468FF-4090-43D0-8F73-B6E97442B76A}" type="slidenum">
              <a:rPr lang="el-GR" altLang="el-GR"/>
              <a:pPr>
                <a:defRPr/>
              </a:pPr>
              <a:t>‹#›</a:t>
            </a:fld>
            <a:endParaRPr lang="el-GR" altLang="el-GR"/>
          </a:p>
        </p:txBody>
      </p:sp>
    </p:spTree>
    <p:extLst>
      <p:ext uri="{BB962C8B-B14F-4D97-AF65-F5344CB8AC3E}">
        <p14:creationId xmlns:p14="http://schemas.microsoft.com/office/powerpoint/2010/main" val="115106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3 - Θέση ημερομηνίας">
            <a:extLst>
              <a:ext uri="{FF2B5EF4-FFF2-40B4-BE49-F238E27FC236}">
                <a16:creationId xmlns:a16="http://schemas.microsoft.com/office/drawing/2014/main" id="{B13101A6-37E3-DFDE-471A-C464C1CA7634}"/>
              </a:ext>
            </a:extLst>
          </p:cNvPr>
          <p:cNvSpPr>
            <a:spLocks noGrp="1"/>
          </p:cNvSpPr>
          <p:nvPr>
            <p:ph type="dt" sz="half" idx="10"/>
          </p:nvPr>
        </p:nvSpPr>
        <p:spPr/>
        <p:txBody>
          <a:bodyPr/>
          <a:lstStyle>
            <a:lvl1pPr defTabSz="753923">
              <a:defRPr/>
            </a:lvl1pPr>
          </a:lstStyle>
          <a:p>
            <a:pPr>
              <a:defRPr/>
            </a:pPr>
            <a:fld id="{38BAA5BD-6359-4AEB-978A-E125A53D7337}" type="datetime1">
              <a:rPr lang="el-GR"/>
              <a:pPr>
                <a:defRPr/>
              </a:pPr>
              <a:t>6/11/2023</a:t>
            </a:fld>
            <a:endParaRPr lang="el-GR"/>
          </a:p>
        </p:txBody>
      </p:sp>
      <p:sp>
        <p:nvSpPr>
          <p:cNvPr id="4" name="4 - Θέση υποσέλιδου">
            <a:extLst>
              <a:ext uri="{FF2B5EF4-FFF2-40B4-BE49-F238E27FC236}">
                <a16:creationId xmlns:a16="http://schemas.microsoft.com/office/drawing/2014/main" id="{A57BD350-D2B4-9F7B-8849-57A44D05AA07}"/>
              </a:ext>
            </a:extLst>
          </p:cNvPr>
          <p:cNvSpPr>
            <a:spLocks noGrp="1"/>
          </p:cNvSpPr>
          <p:nvPr>
            <p:ph type="ftr" sz="quarter" idx="11"/>
          </p:nvPr>
        </p:nvSpPr>
        <p:spPr/>
        <p:txBody>
          <a:bodyPr/>
          <a:lstStyle>
            <a:lvl1pPr defTabSz="753923">
              <a:defRPr/>
            </a:lvl1pPr>
          </a:lstStyle>
          <a:p>
            <a:pPr>
              <a:defRPr/>
            </a:pPr>
            <a:endParaRPr lang="el-GR"/>
          </a:p>
        </p:txBody>
      </p:sp>
      <p:sp>
        <p:nvSpPr>
          <p:cNvPr id="5" name="5 - Θέση αριθμού διαφάνειας">
            <a:extLst>
              <a:ext uri="{FF2B5EF4-FFF2-40B4-BE49-F238E27FC236}">
                <a16:creationId xmlns:a16="http://schemas.microsoft.com/office/drawing/2014/main" id="{395909BC-9AC4-CA0A-AC38-F29A641330E8}"/>
              </a:ext>
            </a:extLst>
          </p:cNvPr>
          <p:cNvSpPr>
            <a:spLocks noGrp="1"/>
          </p:cNvSpPr>
          <p:nvPr>
            <p:ph type="sldNum" sz="quarter" idx="12"/>
          </p:nvPr>
        </p:nvSpPr>
        <p:spPr/>
        <p:txBody>
          <a:bodyPr/>
          <a:lstStyle>
            <a:lvl1pPr defTabSz="753923">
              <a:defRPr/>
            </a:lvl1pPr>
          </a:lstStyle>
          <a:p>
            <a:pPr>
              <a:defRPr/>
            </a:pPr>
            <a:fld id="{C2E12E64-D774-4941-8E44-F68C55A726EA}" type="slidenum">
              <a:rPr lang="el-GR" altLang="el-GR"/>
              <a:pPr>
                <a:defRPr/>
              </a:pPr>
              <a:t>‹#›</a:t>
            </a:fld>
            <a:endParaRPr lang="el-GR" altLang="el-GR"/>
          </a:p>
        </p:txBody>
      </p:sp>
    </p:spTree>
    <p:extLst>
      <p:ext uri="{BB962C8B-B14F-4D97-AF65-F5344CB8AC3E}">
        <p14:creationId xmlns:p14="http://schemas.microsoft.com/office/powerpoint/2010/main" val="19659243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3 - Θέση ημερομηνίας">
            <a:extLst>
              <a:ext uri="{FF2B5EF4-FFF2-40B4-BE49-F238E27FC236}">
                <a16:creationId xmlns:a16="http://schemas.microsoft.com/office/drawing/2014/main" id="{C968695C-181A-CD46-87CD-47C632BE3C09}"/>
              </a:ext>
            </a:extLst>
          </p:cNvPr>
          <p:cNvSpPr>
            <a:spLocks noGrp="1"/>
          </p:cNvSpPr>
          <p:nvPr>
            <p:ph type="dt" sz="half" idx="10"/>
          </p:nvPr>
        </p:nvSpPr>
        <p:spPr/>
        <p:txBody>
          <a:bodyPr/>
          <a:lstStyle>
            <a:lvl1pPr defTabSz="753923">
              <a:defRPr/>
            </a:lvl1pPr>
          </a:lstStyle>
          <a:p>
            <a:pPr>
              <a:defRPr/>
            </a:pPr>
            <a:fld id="{02B859CC-571A-43B9-80F9-A6E9DFBBD03F}" type="datetime1">
              <a:rPr lang="el-GR"/>
              <a:pPr>
                <a:defRPr/>
              </a:pPr>
              <a:t>6/11/2023</a:t>
            </a:fld>
            <a:endParaRPr lang="el-GR"/>
          </a:p>
        </p:txBody>
      </p:sp>
      <p:sp>
        <p:nvSpPr>
          <p:cNvPr id="3" name="4 - Θέση υποσέλιδου">
            <a:extLst>
              <a:ext uri="{FF2B5EF4-FFF2-40B4-BE49-F238E27FC236}">
                <a16:creationId xmlns:a16="http://schemas.microsoft.com/office/drawing/2014/main" id="{8DC7BBFC-7469-157A-0845-0C95FAAF7F7B}"/>
              </a:ext>
            </a:extLst>
          </p:cNvPr>
          <p:cNvSpPr>
            <a:spLocks noGrp="1"/>
          </p:cNvSpPr>
          <p:nvPr>
            <p:ph type="ftr" sz="quarter" idx="11"/>
          </p:nvPr>
        </p:nvSpPr>
        <p:spPr/>
        <p:txBody>
          <a:bodyPr/>
          <a:lstStyle>
            <a:lvl1pPr defTabSz="753923">
              <a:defRPr/>
            </a:lvl1pPr>
          </a:lstStyle>
          <a:p>
            <a:pPr>
              <a:defRPr/>
            </a:pPr>
            <a:endParaRPr lang="el-GR"/>
          </a:p>
        </p:txBody>
      </p:sp>
      <p:sp>
        <p:nvSpPr>
          <p:cNvPr id="4" name="5 - Θέση αριθμού διαφάνειας">
            <a:extLst>
              <a:ext uri="{FF2B5EF4-FFF2-40B4-BE49-F238E27FC236}">
                <a16:creationId xmlns:a16="http://schemas.microsoft.com/office/drawing/2014/main" id="{15D70426-B9CE-7655-256F-D1BF687A3DBC}"/>
              </a:ext>
            </a:extLst>
          </p:cNvPr>
          <p:cNvSpPr>
            <a:spLocks noGrp="1"/>
          </p:cNvSpPr>
          <p:nvPr>
            <p:ph type="sldNum" sz="quarter" idx="12"/>
          </p:nvPr>
        </p:nvSpPr>
        <p:spPr/>
        <p:txBody>
          <a:bodyPr/>
          <a:lstStyle>
            <a:lvl1pPr defTabSz="753923">
              <a:defRPr/>
            </a:lvl1pPr>
          </a:lstStyle>
          <a:p>
            <a:pPr>
              <a:defRPr/>
            </a:pPr>
            <a:fld id="{E51592A0-BED6-4FCA-87FA-4F44FAF71A96}" type="slidenum">
              <a:rPr lang="el-GR" altLang="el-GR"/>
              <a:pPr>
                <a:defRPr/>
              </a:pPr>
              <a:t>‹#›</a:t>
            </a:fld>
            <a:endParaRPr lang="el-GR" altLang="el-GR"/>
          </a:p>
        </p:txBody>
      </p:sp>
    </p:spTree>
    <p:extLst>
      <p:ext uri="{BB962C8B-B14F-4D97-AF65-F5344CB8AC3E}">
        <p14:creationId xmlns:p14="http://schemas.microsoft.com/office/powerpoint/2010/main" val="361558286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005207" y="450279"/>
            <a:ext cx="6614110" cy="1916307"/>
          </a:xfrm>
        </p:spPr>
        <p:txBody>
          <a:bodyPr anchor="b"/>
          <a:lstStyle>
            <a:lvl1pPr algn="l">
              <a:defRPr sz="3298" b="1"/>
            </a:lvl1pPr>
          </a:lstStyle>
          <a:p>
            <a:r>
              <a:rPr lang="el-GR"/>
              <a:t>Kλικ για επεξεργασία του τίτλου</a:t>
            </a:r>
          </a:p>
        </p:txBody>
      </p:sp>
      <p:sp>
        <p:nvSpPr>
          <p:cNvPr id="3" name="2 - Θέση περιεχομένου"/>
          <p:cNvSpPr>
            <a:spLocks noGrp="1"/>
          </p:cNvSpPr>
          <p:nvPr>
            <p:ph idx="1"/>
          </p:nvPr>
        </p:nvSpPr>
        <p:spPr>
          <a:xfrm>
            <a:off x="7860145" y="450282"/>
            <a:ext cx="11238751" cy="9652217"/>
          </a:xfrm>
        </p:spPr>
        <p:txBody>
          <a:bodyPr/>
          <a:lstStyle>
            <a:lvl1pPr>
              <a:defRPr sz="5277"/>
            </a:lvl1pPr>
            <a:lvl2pPr>
              <a:defRPr sz="4617"/>
            </a:lvl2pPr>
            <a:lvl3pPr>
              <a:defRPr sz="3958"/>
            </a:lvl3pPr>
            <a:lvl4pPr>
              <a:defRPr sz="3298"/>
            </a:lvl4pPr>
            <a:lvl5pPr>
              <a:defRPr sz="3298"/>
            </a:lvl5pPr>
            <a:lvl6pPr>
              <a:defRPr sz="3298"/>
            </a:lvl6pPr>
            <a:lvl7pPr>
              <a:defRPr sz="3298"/>
            </a:lvl7pPr>
            <a:lvl8pPr>
              <a:defRPr sz="3298"/>
            </a:lvl8pPr>
            <a:lvl9pPr>
              <a:defRPr sz="3298"/>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1005207" y="2366589"/>
            <a:ext cx="6614110" cy="7735910"/>
          </a:xfrm>
        </p:spPr>
        <p:txBody>
          <a:bodyPr/>
          <a:lstStyle>
            <a:lvl1pPr marL="0" indent="0">
              <a:buNone/>
              <a:defRPr sz="2309"/>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el-GR"/>
              <a:t>Kλικ για επεξεργασία των στυλ του υποδείγματος</a:t>
            </a:r>
          </a:p>
        </p:txBody>
      </p:sp>
      <p:sp>
        <p:nvSpPr>
          <p:cNvPr id="5" name="3 - Θέση ημερομηνίας">
            <a:extLst>
              <a:ext uri="{FF2B5EF4-FFF2-40B4-BE49-F238E27FC236}">
                <a16:creationId xmlns:a16="http://schemas.microsoft.com/office/drawing/2014/main" id="{9B3BEDA0-FF1C-54AA-6BBC-07017D1DB2A5}"/>
              </a:ext>
            </a:extLst>
          </p:cNvPr>
          <p:cNvSpPr>
            <a:spLocks noGrp="1"/>
          </p:cNvSpPr>
          <p:nvPr>
            <p:ph type="dt" sz="half" idx="10"/>
          </p:nvPr>
        </p:nvSpPr>
        <p:spPr/>
        <p:txBody>
          <a:bodyPr/>
          <a:lstStyle>
            <a:lvl1pPr defTabSz="753923">
              <a:defRPr/>
            </a:lvl1pPr>
          </a:lstStyle>
          <a:p>
            <a:pPr>
              <a:defRPr/>
            </a:pPr>
            <a:fld id="{0D1B0C7E-8C79-4D64-B20D-BCFF907A552B}" type="datetime1">
              <a:rPr lang="el-GR"/>
              <a:pPr>
                <a:defRPr/>
              </a:pPr>
              <a:t>6/11/2023</a:t>
            </a:fld>
            <a:endParaRPr lang="el-GR"/>
          </a:p>
        </p:txBody>
      </p:sp>
      <p:sp>
        <p:nvSpPr>
          <p:cNvPr id="6" name="4 - Θέση υποσέλιδου">
            <a:extLst>
              <a:ext uri="{FF2B5EF4-FFF2-40B4-BE49-F238E27FC236}">
                <a16:creationId xmlns:a16="http://schemas.microsoft.com/office/drawing/2014/main" id="{543CF1F5-5647-2A19-DD94-891B07716F60}"/>
              </a:ext>
            </a:extLst>
          </p:cNvPr>
          <p:cNvSpPr>
            <a:spLocks noGrp="1"/>
          </p:cNvSpPr>
          <p:nvPr>
            <p:ph type="ftr" sz="quarter" idx="11"/>
          </p:nvPr>
        </p:nvSpPr>
        <p:spPr/>
        <p:txBody>
          <a:bodyPr/>
          <a:lstStyle>
            <a:lvl1pPr defTabSz="753923">
              <a:defRPr/>
            </a:lvl1pPr>
          </a:lstStyle>
          <a:p>
            <a:pPr>
              <a:defRPr/>
            </a:pPr>
            <a:endParaRPr lang="el-GR"/>
          </a:p>
        </p:txBody>
      </p:sp>
      <p:sp>
        <p:nvSpPr>
          <p:cNvPr id="7" name="5 - Θέση αριθμού διαφάνειας">
            <a:extLst>
              <a:ext uri="{FF2B5EF4-FFF2-40B4-BE49-F238E27FC236}">
                <a16:creationId xmlns:a16="http://schemas.microsoft.com/office/drawing/2014/main" id="{722AED0E-586B-942E-8943-362486AC4453}"/>
              </a:ext>
            </a:extLst>
          </p:cNvPr>
          <p:cNvSpPr>
            <a:spLocks noGrp="1"/>
          </p:cNvSpPr>
          <p:nvPr>
            <p:ph type="sldNum" sz="quarter" idx="12"/>
          </p:nvPr>
        </p:nvSpPr>
        <p:spPr/>
        <p:txBody>
          <a:bodyPr/>
          <a:lstStyle>
            <a:lvl1pPr defTabSz="753923">
              <a:defRPr/>
            </a:lvl1pPr>
          </a:lstStyle>
          <a:p>
            <a:pPr>
              <a:defRPr/>
            </a:pPr>
            <a:fld id="{C04AC20A-EE67-41B3-8DCD-1D057617319C}" type="slidenum">
              <a:rPr lang="el-GR" altLang="el-GR"/>
              <a:pPr>
                <a:defRPr/>
              </a:pPr>
              <a:t>‹#›</a:t>
            </a:fld>
            <a:endParaRPr lang="el-GR" altLang="el-GR"/>
          </a:p>
        </p:txBody>
      </p:sp>
    </p:spTree>
    <p:extLst>
      <p:ext uri="{BB962C8B-B14F-4D97-AF65-F5344CB8AC3E}">
        <p14:creationId xmlns:p14="http://schemas.microsoft.com/office/powerpoint/2010/main" val="14482278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3940544" y="7916545"/>
            <a:ext cx="12062460" cy="934593"/>
          </a:xfrm>
        </p:spPr>
        <p:txBody>
          <a:bodyPr anchor="b"/>
          <a:lstStyle>
            <a:lvl1pPr algn="l">
              <a:defRPr sz="3298" b="1"/>
            </a:lvl1pPr>
          </a:lstStyle>
          <a:p>
            <a:r>
              <a:rPr lang="el-GR"/>
              <a:t>Kλικ για επεξεργασία του τίτλου</a:t>
            </a:r>
          </a:p>
        </p:txBody>
      </p:sp>
      <p:sp>
        <p:nvSpPr>
          <p:cNvPr id="3" name="2 - Θέση εικόνας"/>
          <p:cNvSpPr>
            <a:spLocks noGrp="1"/>
          </p:cNvSpPr>
          <p:nvPr>
            <p:ph type="pic" idx="1"/>
          </p:nvPr>
        </p:nvSpPr>
        <p:spPr>
          <a:xfrm>
            <a:off x="3940544" y="1010511"/>
            <a:ext cx="12062460" cy="6785610"/>
          </a:xfrm>
        </p:spPr>
        <p:txBody>
          <a:bodyPr rtlCol="0">
            <a:normAutofit/>
          </a:bodyPr>
          <a:lstStyle>
            <a:lvl1pPr marL="0" indent="0">
              <a:buNone/>
              <a:defRPr sz="5277"/>
            </a:lvl1pPr>
            <a:lvl2pPr marL="753923" indent="0">
              <a:buNone/>
              <a:defRPr sz="4617"/>
            </a:lvl2pPr>
            <a:lvl3pPr marL="1507846" indent="0">
              <a:buNone/>
              <a:defRPr sz="3958"/>
            </a:lvl3pPr>
            <a:lvl4pPr marL="2261768" indent="0">
              <a:buNone/>
              <a:defRPr sz="3298"/>
            </a:lvl4pPr>
            <a:lvl5pPr marL="3015691" indent="0">
              <a:buNone/>
              <a:defRPr sz="3298"/>
            </a:lvl5pPr>
            <a:lvl6pPr marL="3769614" indent="0">
              <a:buNone/>
              <a:defRPr sz="3298"/>
            </a:lvl6pPr>
            <a:lvl7pPr marL="4523537" indent="0">
              <a:buNone/>
              <a:defRPr sz="3298"/>
            </a:lvl7pPr>
            <a:lvl8pPr marL="5277460" indent="0">
              <a:buNone/>
              <a:defRPr sz="3298"/>
            </a:lvl8pPr>
            <a:lvl9pPr marL="6031382" indent="0">
              <a:buNone/>
              <a:defRPr sz="3298"/>
            </a:lvl9pPr>
          </a:lstStyle>
          <a:p>
            <a:pPr lvl="0"/>
            <a:endParaRPr lang="el-GR" noProof="0"/>
          </a:p>
        </p:txBody>
      </p:sp>
      <p:sp>
        <p:nvSpPr>
          <p:cNvPr id="4" name="3 - Θέση κειμένου"/>
          <p:cNvSpPr>
            <a:spLocks noGrp="1"/>
          </p:cNvSpPr>
          <p:nvPr>
            <p:ph type="body" sz="half" idx="2"/>
          </p:nvPr>
        </p:nvSpPr>
        <p:spPr>
          <a:xfrm>
            <a:off x="3940544" y="8851138"/>
            <a:ext cx="12062460" cy="1327277"/>
          </a:xfrm>
        </p:spPr>
        <p:txBody>
          <a:bodyPr/>
          <a:lstStyle>
            <a:lvl1pPr marL="0" indent="0">
              <a:buNone/>
              <a:defRPr sz="2309"/>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el-GR"/>
              <a:t>Kλικ για επεξεργασία των στυλ του υποδείγματος</a:t>
            </a:r>
          </a:p>
        </p:txBody>
      </p:sp>
      <p:sp>
        <p:nvSpPr>
          <p:cNvPr id="5" name="3 - Θέση ημερομηνίας">
            <a:extLst>
              <a:ext uri="{FF2B5EF4-FFF2-40B4-BE49-F238E27FC236}">
                <a16:creationId xmlns:a16="http://schemas.microsoft.com/office/drawing/2014/main" id="{D2E22EF1-265E-405F-B007-21BB4B844AA9}"/>
              </a:ext>
            </a:extLst>
          </p:cNvPr>
          <p:cNvSpPr>
            <a:spLocks noGrp="1"/>
          </p:cNvSpPr>
          <p:nvPr>
            <p:ph type="dt" sz="half" idx="10"/>
          </p:nvPr>
        </p:nvSpPr>
        <p:spPr/>
        <p:txBody>
          <a:bodyPr/>
          <a:lstStyle>
            <a:lvl1pPr defTabSz="753923">
              <a:defRPr/>
            </a:lvl1pPr>
          </a:lstStyle>
          <a:p>
            <a:pPr>
              <a:defRPr/>
            </a:pPr>
            <a:fld id="{4CB60D8F-C860-4252-91C2-3981DE0D9940}" type="datetime1">
              <a:rPr lang="el-GR"/>
              <a:pPr>
                <a:defRPr/>
              </a:pPr>
              <a:t>6/11/2023</a:t>
            </a:fld>
            <a:endParaRPr lang="el-GR"/>
          </a:p>
        </p:txBody>
      </p:sp>
      <p:sp>
        <p:nvSpPr>
          <p:cNvPr id="6" name="4 - Θέση υποσέλιδου">
            <a:extLst>
              <a:ext uri="{FF2B5EF4-FFF2-40B4-BE49-F238E27FC236}">
                <a16:creationId xmlns:a16="http://schemas.microsoft.com/office/drawing/2014/main" id="{5176D634-98B5-DDF3-A081-A8D4B16366D8}"/>
              </a:ext>
            </a:extLst>
          </p:cNvPr>
          <p:cNvSpPr>
            <a:spLocks noGrp="1"/>
          </p:cNvSpPr>
          <p:nvPr>
            <p:ph type="ftr" sz="quarter" idx="11"/>
          </p:nvPr>
        </p:nvSpPr>
        <p:spPr/>
        <p:txBody>
          <a:bodyPr/>
          <a:lstStyle>
            <a:lvl1pPr defTabSz="753923">
              <a:defRPr/>
            </a:lvl1pPr>
          </a:lstStyle>
          <a:p>
            <a:pPr>
              <a:defRPr/>
            </a:pPr>
            <a:endParaRPr lang="el-GR"/>
          </a:p>
        </p:txBody>
      </p:sp>
      <p:sp>
        <p:nvSpPr>
          <p:cNvPr id="7" name="5 - Θέση αριθμού διαφάνειας">
            <a:extLst>
              <a:ext uri="{FF2B5EF4-FFF2-40B4-BE49-F238E27FC236}">
                <a16:creationId xmlns:a16="http://schemas.microsoft.com/office/drawing/2014/main" id="{7A703BCC-4C06-385B-1E5C-235E47CC35D6}"/>
              </a:ext>
            </a:extLst>
          </p:cNvPr>
          <p:cNvSpPr>
            <a:spLocks noGrp="1"/>
          </p:cNvSpPr>
          <p:nvPr>
            <p:ph type="sldNum" sz="quarter" idx="12"/>
          </p:nvPr>
        </p:nvSpPr>
        <p:spPr/>
        <p:txBody>
          <a:bodyPr/>
          <a:lstStyle>
            <a:lvl1pPr defTabSz="753923">
              <a:defRPr/>
            </a:lvl1pPr>
          </a:lstStyle>
          <a:p>
            <a:pPr>
              <a:defRPr/>
            </a:pPr>
            <a:fld id="{B99CB2D4-C666-4346-8833-D7635C1D8696}" type="slidenum">
              <a:rPr lang="el-GR" altLang="el-GR"/>
              <a:pPr>
                <a:defRPr/>
              </a:pPr>
              <a:t>‹#›</a:t>
            </a:fld>
            <a:endParaRPr lang="el-GR" altLang="el-GR"/>
          </a:p>
        </p:txBody>
      </p:sp>
    </p:spTree>
    <p:extLst>
      <p:ext uri="{BB962C8B-B14F-4D97-AF65-F5344CB8AC3E}">
        <p14:creationId xmlns:p14="http://schemas.microsoft.com/office/powerpoint/2010/main" val="12282179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a:extLst>
              <a:ext uri="{FF2B5EF4-FFF2-40B4-BE49-F238E27FC236}">
                <a16:creationId xmlns:a16="http://schemas.microsoft.com/office/drawing/2014/main" id="{C4210379-B1C3-B60D-F2B8-5C41EA74B042}"/>
              </a:ext>
            </a:extLst>
          </p:cNvPr>
          <p:cNvSpPr>
            <a:spLocks noGrp="1"/>
          </p:cNvSpPr>
          <p:nvPr>
            <p:ph type="dt" sz="half" idx="10"/>
          </p:nvPr>
        </p:nvSpPr>
        <p:spPr/>
        <p:txBody>
          <a:bodyPr/>
          <a:lstStyle>
            <a:lvl1pPr defTabSz="753923">
              <a:defRPr/>
            </a:lvl1pPr>
          </a:lstStyle>
          <a:p>
            <a:pPr>
              <a:defRPr/>
            </a:pPr>
            <a:fld id="{5AF0148D-7AC1-472C-8499-2ED8B5B94F79}" type="datetime1">
              <a:rPr lang="el-GR"/>
              <a:pPr>
                <a:defRPr/>
              </a:pPr>
              <a:t>6/11/2023</a:t>
            </a:fld>
            <a:endParaRPr lang="el-GR"/>
          </a:p>
        </p:txBody>
      </p:sp>
      <p:sp>
        <p:nvSpPr>
          <p:cNvPr id="5" name="4 - Θέση υποσέλιδου">
            <a:extLst>
              <a:ext uri="{FF2B5EF4-FFF2-40B4-BE49-F238E27FC236}">
                <a16:creationId xmlns:a16="http://schemas.microsoft.com/office/drawing/2014/main" id="{A1048A56-C29D-B5E5-2BB0-BD196DA9037C}"/>
              </a:ext>
            </a:extLst>
          </p:cNvPr>
          <p:cNvSpPr>
            <a:spLocks noGrp="1"/>
          </p:cNvSpPr>
          <p:nvPr>
            <p:ph type="ftr" sz="quarter" idx="11"/>
          </p:nvPr>
        </p:nvSpPr>
        <p:spPr/>
        <p:txBody>
          <a:bodyPr/>
          <a:lstStyle>
            <a:lvl1pPr defTabSz="753923">
              <a:defRPr/>
            </a:lvl1pPr>
          </a:lstStyle>
          <a:p>
            <a:pPr>
              <a:defRPr/>
            </a:pPr>
            <a:endParaRPr lang="el-GR"/>
          </a:p>
        </p:txBody>
      </p:sp>
      <p:sp>
        <p:nvSpPr>
          <p:cNvPr id="6" name="5 - Θέση αριθμού διαφάνειας">
            <a:extLst>
              <a:ext uri="{FF2B5EF4-FFF2-40B4-BE49-F238E27FC236}">
                <a16:creationId xmlns:a16="http://schemas.microsoft.com/office/drawing/2014/main" id="{9AD037B8-57D2-046E-AC7B-F2368A9A7F9B}"/>
              </a:ext>
            </a:extLst>
          </p:cNvPr>
          <p:cNvSpPr>
            <a:spLocks noGrp="1"/>
          </p:cNvSpPr>
          <p:nvPr>
            <p:ph type="sldNum" sz="quarter" idx="12"/>
          </p:nvPr>
        </p:nvSpPr>
        <p:spPr/>
        <p:txBody>
          <a:bodyPr/>
          <a:lstStyle>
            <a:lvl1pPr defTabSz="753923">
              <a:defRPr/>
            </a:lvl1pPr>
          </a:lstStyle>
          <a:p>
            <a:pPr>
              <a:defRPr/>
            </a:pPr>
            <a:fld id="{D7B90017-7357-468A-830C-51DB9EA0B833}" type="slidenum">
              <a:rPr lang="el-GR" altLang="el-GR"/>
              <a:pPr>
                <a:defRPr/>
              </a:pPr>
              <a:t>‹#›</a:t>
            </a:fld>
            <a:endParaRPr lang="el-GR" altLang="el-GR"/>
          </a:p>
        </p:txBody>
      </p:sp>
    </p:spTree>
    <p:extLst>
      <p:ext uri="{BB962C8B-B14F-4D97-AF65-F5344CB8AC3E}">
        <p14:creationId xmlns:p14="http://schemas.microsoft.com/office/powerpoint/2010/main" val="295890062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14575472" y="452901"/>
            <a:ext cx="4523423" cy="9649598"/>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1005205" y="452901"/>
            <a:ext cx="13235199" cy="9649598"/>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a:extLst>
              <a:ext uri="{FF2B5EF4-FFF2-40B4-BE49-F238E27FC236}">
                <a16:creationId xmlns:a16="http://schemas.microsoft.com/office/drawing/2014/main" id="{2F45B070-1C56-FB85-5FB4-0CE30D1C884D}"/>
              </a:ext>
            </a:extLst>
          </p:cNvPr>
          <p:cNvSpPr>
            <a:spLocks noGrp="1"/>
          </p:cNvSpPr>
          <p:nvPr>
            <p:ph type="dt" sz="half" idx="10"/>
          </p:nvPr>
        </p:nvSpPr>
        <p:spPr/>
        <p:txBody>
          <a:bodyPr/>
          <a:lstStyle>
            <a:lvl1pPr defTabSz="753923">
              <a:defRPr/>
            </a:lvl1pPr>
          </a:lstStyle>
          <a:p>
            <a:pPr>
              <a:defRPr/>
            </a:pPr>
            <a:fld id="{699A8030-18FB-44DA-A039-3328C8FFD82C}" type="datetime1">
              <a:rPr lang="el-GR"/>
              <a:pPr>
                <a:defRPr/>
              </a:pPr>
              <a:t>6/11/2023</a:t>
            </a:fld>
            <a:endParaRPr lang="el-GR"/>
          </a:p>
        </p:txBody>
      </p:sp>
      <p:sp>
        <p:nvSpPr>
          <p:cNvPr id="5" name="4 - Θέση υποσέλιδου">
            <a:extLst>
              <a:ext uri="{FF2B5EF4-FFF2-40B4-BE49-F238E27FC236}">
                <a16:creationId xmlns:a16="http://schemas.microsoft.com/office/drawing/2014/main" id="{9073BD1D-BCDB-785C-9E67-F5DD4E7FA639}"/>
              </a:ext>
            </a:extLst>
          </p:cNvPr>
          <p:cNvSpPr>
            <a:spLocks noGrp="1"/>
          </p:cNvSpPr>
          <p:nvPr>
            <p:ph type="ftr" sz="quarter" idx="11"/>
          </p:nvPr>
        </p:nvSpPr>
        <p:spPr/>
        <p:txBody>
          <a:bodyPr/>
          <a:lstStyle>
            <a:lvl1pPr defTabSz="753923">
              <a:defRPr/>
            </a:lvl1pPr>
          </a:lstStyle>
          <a:p>
            <a:pPr>
              <a:defRPr/>
            </a:pPr>
            <a:endParaRPr lang="el-GR"/>
          </a:p>
        </p:txBody>
      </p:sp>
      <p:sp>
        <p:nvSpPr>
          <p:cNvPr id="6" name="5 - Θέση αριθμού διαφάνειας">
            <a:extLst>
              <a:ext uri="{FF2B5EF4-FFF2-40B4-BE49-F238E27FC236}">
                <a16:creationId xmlns:a16="http://schemas.microsoft.com/office/drawing/2014/main" id="{B37FC6FE-9EB2-F20B-8D6B-C7495991A7CD}"/>
              </a:ext>
            </a:extLst>
          </p:cNvPr>
          <p:cNvSpPr>
            <a:spLocks noGrp="1"/>
          </p:cNvSpPr>
          <p:nvPr>
            <p:ph type="sldNum" sz="quarter" idx="12"/>
          </p:nvPr>
        </p:nvSpPr>
        <p:spPr/>
        <p:txBody>
          <a:bodyPr/>
          <a:lstStyle>
            <a:lvl1pPr defTabSz="753923">
              <a:defRPr/>
            </a:lvl1pPr>
          </a:lstStyle>
          <a:p>
            <a:pPr>
              <a:defRPr/>
            </a:pPr>
            <a:fld id="{3C4224B2-CFD8-487F-B212-C3BF8ACB5962}" type="slidenum">
              <a:rPr lang="el-GR" altLang="el-GR"/>
              <a:pPr>
                <a:defRPr/>
              </a:pPr>
              <a:t>‹#›</a:t>
            </a:fld>
            <a:endParaRPr lang="el-GR" altLang="el-GR"/>
          </a:p>
        </p:txBody>
      </p:sp>
    </p:spTree>
    <p:extLst>
      <p:ext uri="{BB962C8B-B14F-4D97-AF65-F5344CB8AC3E}">
        <p14:creationId xmlns:p14="http://schemas.microsoft.com/office/powerpoint/2010/main" val="319077923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plain blac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9918999"/>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8" y="3505898"/>
            <a:ext cx="17088485" cy="276999"/>
          </a:xfrm>
          <a:prstGeom prst="rect">
            <a:avLst/>
          </a:prstGeom>
        </p:spPr>
        <p:txBody>
          <a:bodyPr/>
          <a:lstStyle>
            <a:lvl1pPr>
              <a:defRPr/>
            </a:lvl1pPr>
          </a:lstStyle>
          <a:p>
            <a:endParaRPr/>
          </a:p>
        </p:txBody>
      </p:sp>
      <p:sp>
        <p:nvSpPr>
          <p:cNvPr id="3" name="Holder 3"/>
          <p:cNvSpPr>
            <a:spLocks noGrp="1"/>
          </p:cNvSpPr>
          <p:nvPr>
            <p:ph type="subTitle" idx="4"/>
          </p:nvPr>
        </p:nvSpPr>
        <p:spPr>
          <a:xfrm>
            <a:off x="3015615" y="6333238"/>
            <a:ext cx="14072870" cy="276999"/>
          </a:xfrm>
          <a:prstGeom prst="rect">
            <a:avLst/>
          </a:prstGeom>
        </p:spPr>
        <p:txBody>
          <a:bodyPr/>
          <a:lstStyle>
            <a:lvl1pPr>
              <a:defRPr/>
            </a:lvl1pPr>
          </a:lstStyle>
          <a:p>
            <a:endParaRPr/>
          </a:p>
        </p:txBody>
      </p:sp>
      <p:sp>
        <p:nvSpPr>
          <p:cNvPr id="4" name="Holder 4">
            <a:extLst>
              <a:ext uri="{FF2B5EF4-FFF2-40B4-BE49-F238E27FC236}">
                <a16:creationId xmlns:a16="http://schemas.microsoft.com/office/drawing/2014/main" id="{933D868C-587C-C83E-880C-0BD3CE2D420C}"/>
              </a:ext>
            </a:extLst>
          </p:cNvPr>
          <p:cNvSpPr>
            <a:spLocks noGrp="1"/>
          </p:cNvSpPr>
          <p:nvPr>
            <p:ph type="ftr" sz="quarter" idx="10"/>
          </p:nvPr>
        </p:nvSpPr>
        <p:spPr/>
        <p:txBody>
          <a:bodyPr/>
          <a:lstStyle>
            <a:lvl1pPr>
              <a:defRPr/>
            </a:lvl1pPr>
          </a:lstStyle>
          <a:p>
            <a:pPr>
              <a:defRPr/>
            </a:pPr>
            <a:endParaRPr/>
          </a:p>
        </p:txBody>
      </p:sp>
      <p:sp>
        <p:nvSpPr>
          <p:cNvPr id="5" name="Holder 5">
            <a:extLst>
              <a:ext uri="{FF2B5EF4-FFF2-40B4-BE49-F238E27FC236}">
                <a16:creationId xmlns:a16="http://schemas.microsoft.com/office/drawing/2014/main" id="{4C23620C-5084-864D-364F-DE899A4E6A97}"/>
              </a:ext>
            </a:extLst>
          </p:cNvPr>
          <p:cNvSpPr>
            <a:spLocks noGrp="1"/>
          </p:cNvSpPr>
          <p:nvPr>
            <p:ph type="dt" sz="half" idx="11"/>
          </p:nvPr>
        </p:nvSpPr>
        <p:spPr/>
        <p:txBody>
          <a:bodyPr/>
          <a:lstStyle>
            <a:lvl1pPr>
              <a:defRPr/>
            </a:lvl1pPr>
          </a:lstStyle>
          <a:p>
            <a:pPr>
              <a:defRPr/>
            </a:pPr>
            <a:fld id="{1D8BD707-D9CF-40AE-B4C6-C98DA3205C09}" type="datetimeFigureOut">
              <a:rPr lang="en-US"/>
              <a:pPr>
                <a:defRPr/>
              </a:pPr>
              <a:t>11/6/2023</a:t>
            </a:fld>
            <a:endParaRPr lang="en-US"/>
          </a:p>
        </p:txBody>
      </p:sp>
      <p:sp>
        <p:nvSpPr>
          <p:cNvPr id="6" name="Holder 6">
            <a:extLst>
              <a:ext uri="{FF2B5EF4-FFF2-40B4-BE49-F238E27FC236}">
                <a16:creationId xmlns:a16="http://schemas.microsoft.com/office/drawing/2014/main" id="{C3F75530-8256-07A9-48B8-F844B750A03A}"/>
              </a:ext>
            </a:extLst>
          </p:cNvPr>
          <p:cNvSpPr>
            <a:spLocks noGrp="1"/>
          </p:cNvSpPr>
          <p:nvPr>
            <p:ph type="sldNum" sz="quarter" idx="12"/>
          </p:nvPr>
        </p:nvSpPr>
        <p:spPr/>
        <p:txBody>
          <a:bodyPr/>
          <a:lstStyle>
            <a:lvl1pPr>
              <a:defRPr/>
            </a:lvl1pPr>
          </a:lstStyle>
          <a:p>
            <a:pPr>
              <a:defRPr/>
            </a:pPr>
            <a:fld id="{CFD9FC1E-54AA-487B-A865-FEE88F25BD4E}" type="slidenum">
              <a:rPr/>
              <a:pPr>
                <a:defRPr/>
              </a:pPr>
              <a:t>‹#›</a:t>
            </a:fld>
            <a:endParaRPr/>
          </a:p>
        </p:txBody>
      </p:sp>
    </p:spTree>
    <p:extLst>
      <p:ext uri="{BB962C8B-B14F-4D97-AF65-F5344CB8AC3E}">
        <p14:creationId xmlns:p14="http://schemas.microsoft.com/office/powerpoint/2010/main" val="8556407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4895142" y="449442"/>
            <a:ext cx="10313821" cy="685187"/>
          </a:xfrm>
        </p:spPr>
        <p:txBody>
          <a:bodyPr/>
          <a:lstStyle>
            <a:lvl1pPr>
              <a:defRPr sz="4453" b="1" i="0">
                <a:solidFill>
                  <a:srgbClr val="565656"/>
                </a:solidFill>
                <a:latin typeface="Segoe UI"/>
                <a:cs typeface="Segoe UI"/>
              </a:defRPr>
            </a:lvl1pPr>
          </a:lstStyle>
          <a:p>
            <a:endParaRPr/>
          </a:p>
        </p:txBody>
      </p:sp>
      <p:sp>
        <p:nvSpPr>
          <p:cNvPr id="3" name="Holder 3"/>
          <p:cNvSpPr>
            <a:spLocks noGrp="1"/>
          </p:cNvSpPr>
          <p:nvPr>
            <p:ph type="body" idx="1"/>
          </p:nvPr>
        </p:nvSpPr>
        <p:spPr/>
        <p:txBody>
          <a:bodyPr/>
          <a:lstStyle>
            <a:lvl1pPr>
              <a:defRPr/>
            </a:lvl1pPr>
          </a:lstStyle>
          <a:p>
            <a:endParaRPr/>
          </a:p>
        </p:txBody>
      </p:sp>
      <p:sp>
        <p:nvSpPr>
          <p:cNvPr id="4" name="Holder 4">
            <a:extLst>
              <a:ext uri="{FF2B5EF4-FFF2-40B4-BE49-F238E27FC236}">
                <a16:creationId xmlns:a16="http://schemas.microsoft.com/office/drawing/2014/main" id="{D0CACF30-D280-102C-3BC7-E7423F826630}"/>
              </a:ext>
            </a:extLst>
          </p:cNvPr>
          <p:cNvSpPr>
            <a:spLocks noGrp="1"/>
          </p:cNvSpPr>
          <p:nvPr>
            <p:ph type="ftr" sz="quarter" idx="10"/>
          </p:nvPr>
        </p:nvSpPr>
        <p:spPr/>
        <p:txBody>
          <a:bodyPr/>
          <a:lstStyle>
            <a:lvl1pPr>
              <a:defRPr/>
            </a:lvl1pPr>
          </a:lstStyle>
          <a:p>
            <a:pPr>
              <a:defRPr/>
            </a:pPr>
            <a:endParaRPr/>
          </a:p>
        </p:txBody>
      </p:sp>
      <p:sp>
        <p:nvSpPr>
          <p:cNvPr id="5" name="Holder 5">
            <a:extLst>
              <a:ext uri="{FF2B5EF4-FFF2-40B4-BE49-F238E27FC236}">
                <a16:creationId xmlns:a16="http://schemas.microsoft.com/office/drawing/2014/main" id="{D826671E-5BD8-2626-9BA5-DD4A20D31D94}"/>
              </a:ext>
            </a:extLst>
          </p:cNvPr>
          <p:cNvSpPr>
            <a:spLocks noGrp="1"/>
          </p:cNvSpPr>
          <p:nvPr>
            <p:ph type="dt" sz="half" idx="11"/>
          </p:nvPr>
        </p:nvSpPr>
        <p:spPr/>
        <p:txBody>
          <a:bodyPr/>
          <a:lstStyle>
            <a:lvl1pPr>
              <a:defRPr/>
            </a:lvl1pPr>
          </a:lstStyle>
          <a:p>
            <a:pPr>
              <a:defRPr/>
            </a:pPr>
            <a:fld id="{1D8BD707-D9CF-40AE-B4C6-C98DA3205C09}" type="datetimeFigureOut">
              <a:rPr lang="en-US"/>
              <a:pPr>
                <a:defRPr/>
              </a:pPr>
              <a:t>11/6/2023</a:t>
            </a:fld>
            <a:endParaRPr lang="en-US"/>
          </a:p>
        </p:txBody>
      </p:sp>
      <p:sp>
        <p:nvSpPr>
          <p:cNvPr id="6" name="Holder 6">
            <a:extLst>
              <a:ext uri="{FF2B5EF4-FFF2-40B4-BE49-F238E27FC236}">
                <a16:creationId xmlns:a16="http://schemas.microsoft.com/office/drawing/2014/main" id="{CEFD894E-A184-9248-1B18-002DDA75D6F3}"/>
              </a:ext>
            </a:extLst>
          </p:cNvPr>
          <p:cNvSpPr>
            <a:spLocks noGrp="1"/>
          </p:cNvSpPr>
          <p:nvPr>
            <p:ph type="sldNum" sz="quarter" idx="12"/>
          </p:nvPr>
        </p:nvSpPr>
        <p:spPr/>
        <p:txBody>
          <a:bodyPr/>
          <a:lstStyle>
            <a:lvl1pPr>
              <a:defRPr/>
            </a:lvl1pPr>
          </a:lstStyle>
          <a:p>
            <a:pPr>
              <a:defRPr/>
            </a:pPr>
            <a:fld id="{38BF8205-7BA6-438E-B2B8-FA27755F41A2}" type="slidenum">
              <a:rPr/>
              <a:pPr>
                <a:defRPr/>
              </a:pPr>
              <a:t>‹#›</a:t>
            </a:fld>
            <a:endParaRPr/>
          </a:p>
        </p:txBody>
      </p:sp>
    </p:spTree>
    <p:extLst>
      <p:ext uri="{BB962C8B-B14F-4D97-AF65-F5344CB8AC3E}">
        <p14:creationId xmlns:p14="http://schemas.microsoft.com/office/powerpoint/2010/main" val="42318746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4895142" y="449442"/>
            <a:ext cx="10313821" cy="685187"/>
          </a:xfrm>
        </p:spPr>
        <p:txBody>
          <a:bodyPr/>
          <a:lstStyle>
            <a:lvl1pPr>
              <a:defRPr sz="4453" b="1" i="0">
                <a:solidFill>
                  <a:srgbClr val="565656"/>
                </a:solidFill>
                <a:latin typeface="Segoe UI"/>
                <a:cs typeface="Segoe UI"/>
              </a:defRPr>
            </a:lvl1pPr>
          </a:lstStyle>
          <a:p>
            <a:endParaRPr/>
          </a:p>
        </p:txBody>
      </p:sp>
      <p:sp>
        <p:nvSpPr>
          <p:cNvPr id="3" name="Holder 3"/>
          <p:cNvSpPr>
            <a:spLocks noGrp="1"/>
          </p:cNvSpPr>
          <p:nvPr>
            <p:ph sz="half" idx="2"/>
          </p:nvPr>
        </p:nvSpPr>
        <p:spPr>
          <a:xfrm>
            <a:off x="1005205" y="2601151"/>
            <a:ext cx="8745284" cy="276999"/>
          </a:xfrm>
          <a:prstGeom prst="rect">
            <a:avLst/>
          </a:prstGeom>
        </p:spPr>
        <p:txBody>
          <a:bodyPr/>
          <a:lstStyle>
            <a:lvl1pPr>
              <a:defRPr/>
            </a:lvl1pPr>
          </a:lstStyle>
          <a:p>
            <a:endParaRPr/>
          </a:p>
        </p:txBody>
      </p:sp>
      <p:sp>
        <p:nvSpPr>
          <p:cNvPr id="4" name="Holder 4"/>
          <p:cNvSpPr>
            <a:spLocks noGrp="1"/>
          </p:cNvSpPr>
          <p:nvPr>
            <p:ph sz="half" idx="3"/>
          </p:nvPr>
        </p:nvSpPr>
        <p:spPr>
          <a:xfrm>
            <a:off x="10353611" y="2601151"/>
            <a:ext cx="8745284" cy="276999"/>
          </a:xfrm>
          <a:prstGeom prst="rect">
            <a:avLst/>
          </a:prstGeom>
        </p:spPr>
        <p:txBody>
          <a:bodyPr/>
          <a:lstStyle>
            <a:lvl1pPr>
              <a:defRPr/>
            </a:lvl1pPr>
          </a:lstStyle>
          <a:p>
            <a:endParaRPr/>
          </a:p>
        </p:txBody>
      </p:sp>
      <p:sp>
        <p:nvSpPr>
          <p:cNvPr id="5" name="Holder 4">
            <a:extLst>
              <a:ext uri="{FF2B5EF4-FFF2-40B4-BE49-F238E27FC236}">
                <a16:creationId xmlns:a16="http://schemas.microsoft.com/office/drawing/2014/main" id="{701976B2-47CB-77E4-E382-32D8100D4761}"/>
              </a:ext>
            </a:extLst>
          </p:cNvPr>
          <p:cNvSpPr>
            <a:spLocks noGrp="1"/>
          </p:cNvSpPr>
          <p:nvPr>
            <p:ph type="ftr" sz="quarter" idx="10"/>
          </p:nvPr>
        </p:nvSpPr>
        <p:spPr/>
        <p:txBody>
          <a:bodyPr/>
          <a:lstStyle>
            <a:lvl1pPr>
              <a:defRPr/>
            </a:lvl1pPr>
          </a:lstStyle>
          <a:p>
            <a:pPr>
              <a:defRPr/>
            </a:pPr>
            <a:endParaRPr/>
          </a:p>
        </p:txBody>
      </p:sp>
      <p:sp>
        <p:nvSpPr>
          <p:cNvPr id="6" name="Holder 5">
            <a:extLst>
              <a:ext uri="{FF2B5EF4-FFF2-40B4-BE49-F238E27FC236}">
                <a16:creationId xmlns:a16="http://schemas.microsoft.com/office/drawing/2014/main" id="{F5CEE7AA-AF13-9FB4-D294-DAE7DC9DA6AD}"/>
              </a:ext>
            </a:extLst>
          </p:cNvPr>
          <p:cNvSpPr>
            <a:spLocks noGrp="1"/>
          </p:cNvSpPr>
          <p:nvPr>
            <p:ph type="dt" sz="half" idx="11"/>
          </p:nvPr>
        </p:nvSpPr>
        <p:spPr/>
        <p:txBody>
          <a:bodyPr/>
          <a:lstStyle>
            <a:lvl1pPr>
              <a:defRPr/>
            </a:lvl1pPr>
          </a:lstStyle>
          <a:p>
            <a:pPr>
              <a:defRPr/>
            </a:pPr>
            <a:fld id="{1D8BD707-D9CF-40AE-B4C6-C98DA3205C09}" type="datetimeFigureOut">
              <a:rPr lang="en-US"/>
              <a:pPr>
                <a:defRPr/>
              </a:pPr>
              <a:t>11/6/2023</a:t>
            </a:fld>
            <a:endParaRPr lang="en-US"/>
          </a:p>
        </p:txBody>
      </p:sp>
      <p:sp>
        <p:nvSpPr>
          <p:cNvPr id="7" name="Holder 6">
            <a:extLst>
              <a:ext uri="{FF2B5EF4-FFF2-40B4-BE49-F238E27FC236}">
                <a16:creationId xmlns:a16="http://schemas.microsoft.com/office/drawing/2014/main" id="{E9CF056B-6793-4868-A0D8-D61BA713213A}"/>
              </a:ext>
            </a:extLst>
          </p:cNvPr>
          <p:cNvSpPr>
            <a:spLocks noGrp="1"/>
          </p:cNvSpPr>
          <p:nvPr>
            <p:ph type="sldNum" sz="quarter" idx="12"/>
          </p:nvPr>
        </p:nvSpPr>
        <p:spPr/>
        <p:txBody>
          <a:bodyPr/>
          <a:lstStyle>
            <a:lvl1pPr>
              <a:defRPr/>
            </a:lvl1pPr>
          </a:lstStyle>
          <a:p>
            <a:pPr>
              <a:defRPr/>
            </a:pPr>
            <a:fld id="{C1DB2DCB-F850-45E8-8AD6-6FEF510785C4}" type="slidenum">
              <a:rPr/>
              <a:pPr>
                <a:defRPr/>
              </a:pPr>
              <a:t>‹#›</a:t>
            </a:fld>
            <a:endParaRPr/>
          </a:p>
        </p:txBody>
      </p:sp>
    </p:spTree>
    <p:extLst>
      <p:ext uri="{BB962C8B-B14F-4D97-AF65-F5344CB8AC3E}">
        <p14:creationId xmlns:p14="http://schemas.microsoft.com/office/powerpoint/2010/main" val="299574686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4895142" y="449442"/>
            <a:ext cx="10313821" cy="685187"/>
          </a:xfrm>
        </p:spPr>
        <p:txBody>
          <a:bodyPr/>
          <a:lstStyle>
            <a:lvl1pPr>
              <a:defRPr sz="4453" b="1" i="0">
                <a:solidFill>
                  <a:srgbClr val="565656"/>
                </a:solidFill>
                <a:latin typeface="Segoe UI"/>
                <a:cs typeface="Segoe UI"/>
              </a:defRPr>
            </a:lvl1pPr>
          </a:lstStyle>
          <a:p>
            <a:endParaRPr/>
          </a:p>
        </p:txBody>
      </p:sp>
      <p:sp>
        <p:nvSpPr>
          <p:cNvPr id="3" name="Holder 4">
            <a:extLst>
              <a:ext uri="{FF2B5EF4-FFF2-40B4-BE49-F238E27FC236}">
                <a16:creationId xmlns:a16="http://schemas.microsoft.com/office/drawing/2014/main" id="{3190E2D8-2F21-6BE7-D0BB-75DBD311E1EE}"/>
              </a:ext>
            </a:extLst>
          </p:cNvPr>
          <p:cNvSpPr>
            <a:spLocks noGrp="1"/>
          </p:cNvSpPr>
          <p:nvPr>
            <p:ph type="ftr" sz="quarter" idx="10"/>
          </p:nvPr>
        </p:nvSpPr>
        <p:spPr/>
        <p:txBody>
          <a:bodyPr/>
          <a:lstStyle>
            <a:lvl1pPr>
              <a:defRPr/>
            </a:lvl1pPr>
          </a:lstStyle>
          <a:p>
            <a:pPr>
              <a:defRPr/>
            </a:pPr>
            <a:endParaRPr/>
          </a:p>
        </p:txBody>
      </p:sp>
      <p:sp>
        <p:nvSpPr>
          <p:cNvPr id="4" name="Holder 5">
            <a:extLst>
              <a:ext uri="{FF2B5EF4-FFF2-40B4-BE49-F238E27FC236}">
                <a16:creationId xmlns:a16="http://schemas.microsoft.com/office/drawing/2014/main" id="{3174717C-4DBD-DE81-1A78-0BF7D692240B}"/>
              </a:ext>
            </a:extLst>
          </p:cNvPr>
          <p:cNvSpPr>
            <a:spLocks noGrp="1"/>
          </p:cNvSpPr>
          <p:nvPr>
            <p:ph type="dt" sz="half" idx="11"/>
          </p:nvPr>
        </p:nvSpPr>
        <p:spPr/>
        <p:txBody>
          <a:bodyPr/>
          <a:lstStyle>
            <a:lvl1pPr>
              <a:defRPr/>
            </a:lvl1pPr>
          </a:lstStyle>
          <a:p>
            <a:pPr>
              <a:defRPr/>
            </a:pPr>
            <a:fld id="{1D8BD707-D9CF-40AE-B4C6-C98DA3205C09}" type="datetimeFigureOut">
              <a:rPr lang="en-US"/>
              <a:pPr>
                <a:defRPr/>
              </a:pPr>
              <a:t>11/6/2023</a:t>
            </a:fld>
            <a:endParaRPr lang="en-US"/>
          </a:p>
        </p:txBody>
      </p:sp>
      <p:sp>
        <p:nvSpPr>
          <p:cNvPr id="5" name="Holder 6">
            <a:extLst>
              <a:ext uri="{FF2B5EF4-FFF2-40B4-BE49-F238E27FC236}">
                <a16:creationId xmlns:a16="http://schemas.microsoft.com/office/drawing/2014/main" id="{B075B8EB-BAEC-B7DB-BB87-275A19665052}"/>
              </a:ext>
            </a:extLst>
          </p:cNvPr>
          <p:cNvSpPr>
            <a:spLocks noGrp="1"/>
          </p:cNvSpPr>
          <p:nvPr>
            <p:ph type="sldNum" sz="quarter" idx="12"/>
          </p:nvPr>
        </p:nvSpPr>
        <p:spPr/>
        <p:txBody>
          <a:bodyPr/>
          <a:lstStyle>
            <a:lvl1pPr>
              <a:defRPr/>
            </a:lvl1pPr>
          </a:lstStyle>
          <a:p>
            <a:pPr>
              <a:defRPr/>
            </a:pPr>
            <a:fld id="{71B1BF06-CD02-45B5-9D3B-DCA095CCC2D2}" type="slidenum">
              <a:rPr/>
              <a:pPr>
                <a:defRPr/>
              </a:pPr>
              <a:t>‹#›</a:t>
            </a:fld>
            <a:endParaRPr/>
          </a:p>
        </p:txBody>
      </p:sp>
    </p:spTree>
    <p:extLst>
      <p:ext uri="{BB962C8B-B14F-4D97-AF65-F5344CB8AC3E}">
        <p14:creationId xmlns:p14="http://schemas.microsoft.com/office/powerpoint/2010/main" val="154239932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a:extLst>
              <a:ext uri="{FF2B5EF4-FFF2-40B4-BE49-F238E27FC236}">
                <a16:creationId xmlns:a16="http://schemas.microsoft.com/office/drawing/2014/main" id="{98964CB7-184A-B532-961D-69B1FCCEBF8C}"/>
              </a:ext>
            </a:extLst>
          </p:cNvPr>
          <p:cNvSpPr>
            <a:spLocks noGrp="1"/>
          </p:cNvSpPr>
          <p:nvPr>
            <p:ph type="ftr" sz="quarter" idx="10"/>
          </p:nvPr>
        </p:nvSpPr>
        <p:spPr/>
        <p:txBody>
          <a:bodyPr/>
          <a:lstStyle>
            <a:lvl1pPr>
              <a:defRPr/>
            </a:lvl1pPr>
          </a:lstStyle>
          <a:p>
            <a:pPr>
              <a:defRPr/>
            </a:pPr>
            <a:endParaRPr/>
          </a:p>
        </p:txBody>
      </p:sp>
      <p:sp>
        <p:nvSpPr>
          <p:cNvPr id="3" name="Holder 5">
            <a:extLst>
              <a:ext uri="{FF2B5EF4-FFF2-40B4-BE49-F238E27FC236}">
                <a16:creationId xmlns:a16="http://schemas.microsoft.com/office/drawing/2014/main" id="{8C2EB026-B580-9B20-A14F-48AAB83CAA8E}"/>
              </a:ext>
            </a:extLst>
          </p:cNvPr>
          <p:cNvSpPr>
            <a:spLocks noGrp="1"/>
          </p:cNvSpPr>
          <p:nvPr>
            <p:ph type="dt" sz="half" idx="11"/>
          </p:nvPr>
        </p:nvSpPr>
        <p:spPr/>
        <p:txBody>
          <a:bodyPr/>
          <a:lstStyle>
            <a:lvl1pPr>
              <a:defRPr/>
            </a:lvl1pPr>
          </a:lstStyle>
          <a:p>
            <a:pPr>
              <a:defRPr/>
            </a:pPr>
            <a:fld id="{1D8BD707-D9CF-40AE-B4C6-C98DA3205C09}" type="datetimeFigureOut">
              <a:rPr lang="en-US"/>
              <a:pPr>
                <a:defRPr/>
              </a:pPr>
              <a:t>11/6/2023</a:t>
            </a:fld>
            <a:endParaRPr lang="en-US"/>
          </a:p>
        </p:txBody>
      </p:sp>
      <p:sp>
        <p:nvSpPr>
          <p:cNvPr id="4" name="Holder 6">
            <a:extLst>
              <a:ext uri="{FF2B5EF4-FFF2-40B4-BE49-F238E27FC236}">
                <a16:creationId xmlns:a16="http://schemas.microsoft.com/office/drawing/2014/main" id="{5EFA9C43-1B95-B7AD-EE84-5AEDC0C75D6A}"/>
              </a:ext>
            </a:extLst>
          </p:cNvPr>
          <p:cNvSpPr>
            <a:spLocks noGrp="1"/>
          </p:cNvSpPr>
          <p:nvPr>
            <p:ph type="sldNum" sz="quarter" idx="12"/>
          </p:nvPr>
        </p:nvSpPr>
        <p:spPr/>
        <p:txBody>
          <a:bodyPr/>
          <a:lstStyle>
            <a:lvl1pPr>
              <a:defRPr/>
            </a:lvl1pPr>
          </a:lstStyle>
          <a:p>
            <a:pPr>
              <a:defRPr/>
            </a:pPr>
            <a:fld id="{2717F4A2-1AFC-4F7E-823A-59D4FB9A87DF}" type="slidenum">
              <a:rPr/>
              <a:pPr>
                <a:defRPr/>
              </a:pPr>
              <a:t>‹#›</a:t>
            </a:fld>
            <a:endParaRPr/>
          </a:p>
        </p:txBody>
      </p:sp>
    </p:spTree>
    <p:extLst>
      <p:ext uri="{BB962C8B-B14F-4D97-AF65-F5344CB8AC3E}">
        <p14:creationId xmlns:p14="http://schemas.microsoft.com/office/powerpoint/2010/main" val="26537646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3.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4.xml"/><Relationship Id="rId1" Type="http://schemas.openxmlformats.org/officeDocument/2006/relationships/slideLayout" Target="../slideLayouts/slideLayout3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5.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theme" Target="../theme/theme6.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5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theme" Target="../theme/theme7.xml"/><Relationship Id="rId5" Type="http://schemas.openxmlformats.org/officeDocument/2006/relationships/slideLayout" Target="../slideLayouts/slideLayout58.xml"/><Relationship Id="rId4"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614144" y="3505516"/>
            <a:ext cx="14875810" cy="5161915"/>
          </a:xfrm>
          <a:prstGeom prst="rect">
            <a:avLst/>
          </a:prstGeom>
        </p:spPr>
        <p:txBody>
          <a:bodyPr wrap="square" lIns="0" tIns="0" rIns="0" bIns="0">
            <a:spAutoFit/>
          </a:bodyPr>
          <a:lstStyle>
            <a:lvl1pPr>
              <a:defRPr sz="12350" b="0" i="0">
                <a:solidFill>
                  <a:schemeClr val="bg1"/>
                </a:solidFill>
                <a:latin typeface="Trebuchet MS"/>
                <a:cs typeface="Trebuchet MS"/>
              </a:defRPr>
            </a:lvl1pPr>
          </a:lstStyle>
          <a:p>
            <a:endParaRPr/>
          </a:p>
        </p:txBody>
      </p:sp>
      <p:sp>
        <p:nvSpPr>
          <p:cNvPr id="3" name="Holder 3"/>
          <p:cNvSpPr>
            <a:spLocks noGrp="1"/>
          </p:cNvSpPr>
          <p:nvPr>
            <p:ph type="body" idx="1"/>
          </p:nvPr>
        </p:nvSpPr>
        <p:spPr>
          <a:xfrm>
            <a:off x="5059328" y="4385070"/>
            <a:ext cx="9985443" cy="2538729"/>
          </a:xfrm>
          <a:prstGeom prst="rect">
            <a:avLst/>
          </a:prstGeom>
        </p:spPr>
        <p:txBody>
          <a:bodyPr wrap="square" lIns="0" tIns="0" rIns="0" bIns="0">
            <a:spAutoFit/>
          </a:bodyPr>
          <a:lstStyle>
            <a:lvl1pPr>
              <a:defRPr sz="16450" b="0" i="0">
                <a:solidFill>
                  <a:schemeClr val="bg1"/>
                </a:solidFill>
                <a:latin typeface="Trebuchet MS"/>
                <a:cs typeface="Trebuchet MS"/>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11/6/2023</a:t>
            </a:fld>
            <a:endParaRPr lang="en-US"/>
          </a:p>
        </p:txBody>
      </p:sp>
      <p:sp>
        <p:nvSpPr>
          <p:cNvPr id="6" name="Holder 6"/>
          <p:cNvSpPr>
            <a:spLocks noGrp="1"/>
          </p:cNvSpPr>
          <p:nvPr>
            <p:ph type="sldNum" sz="quarter" idx="7"/>
          </p:nvPr>
        </p:nvSpPr>
        <p:spPr>
          <a:xfrm>
            <a:off x="14474953" y="10517696"/>
            <a:ext cx="4623943" cy="56546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739"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1 - Θέση τίτλου">
            <a:extLst>
              <a:ext uri="{FF2B5EF4-FFF2-40B4-BE49-F238E27FC236}">
                <a16:creationId xmlns:a16="http://schemas.microsoft.com/office/drawing/2014/main" id="{E6CA44A1-C361-10EF-2A61-D569225791F4}"/>
              </a:ext>
            </a:extLst>
          </p:cNvPr>
          <p:cNvSpPr>
            <a:spLocks noGrp="1"/>
          </p:cNvSpPr>
          <p:nvPr>
            <p:ph type="title"/>
          </p:nvPr>
        </p:nvSpPr>
        <p:spPr bwMode="auto">
          <a:xfrm>
            <a:off x="1005205" y="452898"/>
            <a:ext cx="18093690" cy="1884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a:t>Kλικ για επεξεργασία του τίτλου</a:t>
            </a:r>
          </a:p>
        </p:txBody>
      </p:sp>
      <p:sp>
        <p:nvSpPr>
          <p:cNvPr id="18435" name="2 - Θέση κειμένου">
            <a:extLst>
              <a:ext uri="{FF2B5EF4-FFF2-40B4-BE49-F238E27FC236}">
                <a16:creationId xmlns:a16="http://schemas.microsoft.com/office/drawing/2014/main" id="{68ED67C0-D22A-C54A-D539-9DBD72295E74}"/>
              </a:ext>
            </a:extLst>
          </p:cNvPr>
          <p:cNvSpPr>
            <a:spLocks noGrp="1"/>
          </p:cNvSpPr>
          <p:nvPr>
            <p:ph type="body" idx="1"/>
          </p:nvPr>
        </p:nvSpPr>
        <p:spPr bwMode="auto">
          <a:xfrm>
            <a:off x="1005205" y="2638849"/>
            <a:ext cx="18093690" cy="7463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a:t>Kλικ για επεξεργασία των στυλ του υποδείγματος</a:t>
            </a:r>
          </a:p>
          <a:p>
            <a:pPr lvl="1"/>
            <a:r>
              <a:rPr lang="el-GR" altLang="el-GR"/>
              <a:t>Δεύτερου επιπέδου</a:t>
            </a:r>
          </a:p>
          <a:p>
            <a:pPr lvl="2"/>
            <a:r>
              <a:rPr lang="el-GR" altLang="el-GR"/>
              <a:t>Τρίτου επιπέδου</a:t>
            </a:r>
          </a:p>
          <a:p>
            <a:pPr lvl="3"/>
            <a:r>
              <a:rPr lang="el-GR" altLang="el-GR"/>
              <a:t>Τέταρτου επιπέδου</a:t>
            </a:r>
          </a:p>
          <a:p>
            <a:pPr lvl="4"/>
            <a:r>
              <a:rPr lang="el-GR" altLang="el-GR"/>
              <a:t>Πέμπτου επιπέδου</a:t>
            </a:r>
          </a:p>
        </p:txBody>
      </p:sp>
      <p:sp>
        <p:nvSpPr>
          <p:cNvPr id="4" name="3 - Θέση ημερομηνίας">
            <a:extLst>
              <a:ext uri="{FF2B5EF4-FFF2-40B4-BE49-F238E27FC236}">
                <a16:creationId xmlns:a16="http://schemas.microsoft.com/office/drawing/2014/main" id="{C32B5E17-1442-CB3C-ABC7-9E08A3111EEA}"/>
              </a:ext>
            </a:extLst>
          </p:cNvPr>
          <p:cNvSpPr>
            <a:spLocks noGrp="1"/>
          </p:cNvSpPr>
          <p:nvPr>
            <p:ph type="dt" sz="half" idx="2"/>
          </p:nvPr>
        </p:nvSpPr>
        <p:spPr>
          <a:xfrm>
            <a:off x="1005205" y="10482093"/>
            <a:ext cx="4690957" cy="602118"/>
          </a:xfrm>
          <a:prstGeom prst="rect">
            <a:avLst/>
          </a:prstGeom>
        </p:spPr>
        <p:txBody>
          <a:bodyPr vert="horz" lIns="91440" tIns="45720" rIns="91440" bIns="45720" rtlCol="0" anchor="ctr"/>
          <a:lstStyle>
            <a:lvl1pPr algn="l" eaLnBrk="1" fontAlgn="auto" hangingPunct="1">
              <a:spcBef>
                <a:spcPts val="0"/>
              </a:spcBef>
              <a:spcAft>
                <a:spcPts val="0"/>
              </a:spcAft>
              <a:defRPr sz="1979">
                <a:solidFill>
                  <a:prstClr val="black">
                    <a:tint val="75000"/>
                  </a:prstClr>
                </a:solidFill>
                <a:latin typeface="Calibri"/>
              </a:defRPr>
            </a:lvl1pPr>
          </a:lstStyle>
          <a:p>
            <a:pPr>
              <a:defRPr/>
            </a:pPr>
            <a:fld id="{1DF65D47-288E-4889-A06C-9C62AD5A8A65}" type="datetimeFigureOut">
              <a:rPr lang="el-GR"/>
              <a:pPr>
                <a:defRPr/>
              </a:pPr>
              <a:t>6/11/2023</a:t>
            </a:fld>
            <a:endParaRPr lang="el-GR"/>
          </a:p>
        </p:txBody>
      </p:sp>
      <p:sp>
        <p:nvSpPr>
          <p:cNvPr id="5" name="4 - Θέση υποσέλιδου">
            <a:extLst>
              <a:ext uri="{FF2B5EF4-FFF2-40B4-BE49-F238E27FC236}">
                <a16:creationId xmlns:a16="http://schemas.microsoft.com/office/drawing/2014/main" id="{D8F97BC1-7FEF-5FD9-F787-1F95A097525C}"/>
              </a:ext>
            </a:extLst>
          </p:cNvPr>
          <p:cNvSpPr>
            <a:spLocks noGrp="1"/>
          </p:cNvSpPr>
          <p:nvPr>
            <p:ph type="ftr" sz="quarter" idx="3"/>
          </p:nvPr>
        </p:nvSpPr>
        <p:spPr>
          <a:xfrm>
            <a:off x="6868901" y="10482093"/>
            <a:ext cx="6366298" cy="602118"/>
          </a:xfrm>
          <a:prstGeom prst="rect">
            <a:avLst/>
          </a:prstGeom>
        </p:spPr>
        <p:txBody>
          <a:bodyPr vert="horz" lIns="91440" tIns="45720" rIns="91440" bIns="45720" rtlCol="0" anchor="ctr"/>
          <a:lstStyle>
            <a:lvl1pPr algn="ctr" eaLnBrk="1" fontAlgn="auto" hangingPunct="1">
              <a:spcBef>
                <a:spcPts val="0"/>
              </a:spcBef>
              <a:spcAft>
                <a:spcPts val="0"/>
              </a:spcAft>
              <a:defRPr sz="1979">
                <a:solidFill>
                  <a:prstClr val="black">
                    <a:tint val="75000"/>
                  </a:prstClr>
                </a:solidFill>
                <a:latin typeface="Calibri"/>
              </a:defRPr>
            </a:lvl1pPr>
          </a:lstStyle>
          <a:p>
            <a:pPr>
              <a:defRPr/>
            </a:pPr>
            <a:endParaRPr lang="el-GR"/>
          </a:p>
        </p:txBody>
      </p:sp>
      <p:sp>
        <p:nvSpPr>
          <p:cNvPr id="6" name="5 - Θέση αριθμού διαφάνειας">
            <a:extLst>
              <a:ext uri="{FF2B5EF4-FFF2-40B4-BE49-F238E27FC236}">
                <a16:creationId xmlns:a16="http://schemas.microsoft.com/office/drawing/2014/main" id="{6D5A9B58-D3F0-4ADF-E4FD-36FA03AF339C}"/>
              </a:ext>
            </a:extLst>
          </p:cNvPr>
          <p:cNvSpPr>
            <a:spLocks noGrp="1"/>
          </p:cNvSpPr>
          <p:nvPr>
            <p:ph type="sldNum" sz="quarter" idx="4"/>
          </p:nvPr>
        </p:nvSpPr>
        <p:spPr>
          <a:xfrm>
            <a:off x="14407938" y="10482093"/>
            <a:ext cx="4690957" cy="602118"/>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979">
                <a:solidFill>
                  <a:srgbClr val="898989"/>
                </a:solidFill>
                <a:latin typeface="Calibri" panose="020F0502020204030204" pitchFamily="34" charset="0"/>
              </a:defRPr>
            </a:lvl1pPr>
          </a:lstStyle>
          <a:p>
            <a:pPr>
              <a:defRPr/>
            </a:pPr>
            <a:fld id="{434B16D1-C99C-43F3-9664-9F9D2D9FEBEA}" type="slidenum">
              <a:rPr lang="el-GR" altLang="el-GR"/>
              <a:pPr>
                <a:defRPr/>
              </a:pPr>
              <a:t>‹#›</a:t>
            </a:fld>
            <a:endParaRPr lang="el-GR" altLang="el-GR"/>
          </a:p>
        </p:txBody>
      </p:sp>
    </p:spTree>
    <p:extLst>
      <p:ext uri="{BB962C8B-B14F-4D97-AF65-F5344CB8AC3E}">
        <p14:creationId xmlns:p14="http://schemas.microsoft.com/office/powerpoint/2010/main" val="166715379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ctr" rtl="0" eaLnBrk="0" fontAlgn="base" hangingPunct="0">
        <a:spcBef>
          <a:spcPct val="0"/>
        </a:spcBef>
        <a:spcAft>
          <a:spcPct val="0"/>
        </a:spcAft>
        <a:defRPr sz="7256" kern="1200">
          <a:solidFill>
            <a:schemeClr val="tx1"/>
          </a:solidFill>
          <a:latin typeface="+mj-lt"/>
          <a:ea typeface="+mj-ea"/>
          <a:cs typeface="+mj-cs"/>
        </a:defRPr>
      </a:lvl1pPr>
      <a:lvl2pPr algn="ctr" rtl="0" eaLnBrk="0" fontAlgn="base" hangingPunct="0">
        <a:spcBef>
          <a:spcPct val="0"/>
        </a:spcBef>
        <a:spcAft>
          <a:spcPct val="0"/>
        </a:spcAft>
        <a:defRPr sz="7256">
          <a:solidFill>
            <a:schemeClr val="tx1"/>
          </a:solidFill>
          <a:latin typeface="Calibri" panose="020F0502020204030204" pitchFamily="34" charset="0"/>
        </a:defRPr>
      </a:lvl2pPr>
      <a:lvl3pPr algn="ctr" rtl="0" eaLnBrk="0" fontAlgn="base" hangingPunct="0">
        <a:spcBef>
          <a:spcPct val="0"/>
        </a:spcBef>
        <a:spcAft>
          <a:spcPct val="0"/>
        </a:spcAft>
        <a:defRPr sz="7256">
          <a:solidFill>
            <a:schemeClr val="tx1"/>
          </a:solidFill>
          <a:latin typeface="Calibri" panose="020F0502020204030204" pitchFamily="34" charset="0"/>
        </a:defRPr>
      </a:lvl3pPr>
      <a:lvl4pPr algn="ctr" rtl="0" eaLnBrk="0" fontAlgn="base" hangingPunct="0">
        <a:spcBef>
          <a:spcPct val="0"/>
        </a:spcBef>
        <a:spcAft>
          <a:spcPct val="0"/>
        </a:spcAft>
        <a:defRPr sz="7256">
          <a:solidFill>
            <a:schemeClr val="tx1"/>
          </a:solidFill>
          <a:latin typeface="Calibri" panose="020F0502020204030204" pitchFamily="34" charset="0"/>
        </a:defRPr>
      </a:lvl4pPr>
      <a:lvl5pPr algn="ctr" rtl="0" eaLnBrk="0" fontAlgn="base" hangingPunct="0">
        <a:spcBef>
          <a:spcPct val="0"/>
        </a:spcBef>
        <a:spcAft>
          <a:spcPct val="0"/>
        </a:spcAft>
        <a:defRPr sz="7256">
          <a:solidFill>
            <a:schemeClr val="tx1"/>
          </a:solidFill>
          <a:latin typeface="Calibri" panose="020F0502020204030204" pitchFamily="34" charset="0"/>
        </a:defRPr>
      </a:lvl5pPr>
      <a:lvl6pPr marL="753969" algn="ctr" rtl="0" fontAlgn="base">
        <a:spcBef>
          <a:spcPct val="0"/>
        </a:spcBef>
        <a:spcAft>
          <a:spcPct val="0"/>
        </a:spcAft>
        <a:defRPr sz="7256">
          <a:solidFill>
            <a:schemeClr val="tx1"/>
          </a:solidFill>
          <a:latin typeface="Calibri" panose="020F0502020204030204" pitchFamily="34" charset="0"/>
        </a:defRPr>
      </a:lvl6pPr>
      <a:lvl7pPr marL="1507937" algn="ctr" rtl="0" fontAlgn="base">
        <a:spcBef>
          <a:spcPct val="0"/>
        </a:spcBef>
        <a:spcAft>
          <a:spcPct val="0"/>
        </a:spcAft>
        <a:defRPr sz="7256">
          <a:solidFill>
            <a:schemeClr val="tx1"/>
          </a:solidFill>
          <a:latin typeface="Calibri" panose="020F0502020204030204" pitchFamily="34" charset="0"/>
        </a:defRPr>
      </a:lvl7pPr>
      <a:lvl8pPr marL="2261906" algn="ctr" rtl="0" fontAlgn="base">
        <a:spcBef>
          <a:spcPct val="0"/>
        </a:spcBef>
        <a:spcAft>
          <a:spcPct val="0"/>
        </a:spcAft>
        <a:defRPr sz="7256">
          <a:solidFill>
            <a:schemeClr val="tx1"/>
          </a:solidFill>
          <a:latin typeface="Calibri" panose="020F0502020204030204" pitchFamily="34" charset="0"/>
        </a:defRPr>
      </a:lvl8pPr>
      <a:lvl9pPr marL="3015874" algn="ctr" rtl="0" fontAlgn="base">
        <a:spcBef>
          <a:spcPct val="0"/>
        </a:spcBef>
        <a:spcAft>
          <a:spcPct val="0"/>
        </a:spcAft>
        <a:defRPr sz="7256">
          <a:solidFill>
            <a:schemeClr val="tx1"/>
          </a:solidFill>
          <a:latin typeface="Calibri" panose="020F0502020204030204" pitchFamily="34" charset="0"/>
        </a:defRPr>
      </a:lvl9pPr>
    </p:titleStyle>
    <p:bodyStyle>
      <a:lvl1pPr marL="565476" indent="-565476" algn="l" rtl="0" eaLnBrk="0" fontAlgn="base" hangingPunct="0">
        <a:spcBef>
          <a:spcPct val="20000"/>
        </a:spcBef>
        <a:spcAft>
          <a:spcPct val="0"/>
        </a:spcAft>
        <a:buFont typeface="Arial" panose="020B0604020202020204" pitchFamily="34" charset="0"/>
        <a:buChar char="•"/>
        <a:defRPr sz="5277" kern="1200">
          <a:solidFill>
            <a:schemeClr val="tx1"/>
          </a:solidFill>
          <a:latin typeface="+mn-lt"/>
          <a:ea typeface="+mn-ea"/>
          <a:cs typeface="+mn-cs"/>
        </a:defRPr>
      </a:lvl1pPr>
      <a:lvl2pPr marL="1225199" indent="-471230" algn="l" rtl="0" eaLnBrk="0" fontAlgn="base" hangingPunct="0">
        <a:spcBef>
          <a:spcPct val="20000"/>
        </a:spcBef>
        <a:spcAft>
          <a:spcPct val="0"/>
        </a:spcAft>
        <a:buFont typeface="Arial" panose="020B0604020202020204" pitchFamily="34" charset="0"/>
        <a:buChar char="–"/>
        <a:defRPr sz="4617" kern="1200">
          <a:solidFill>
            <a:schemeClr val="tx1"/>
          </a:solidFill>
          <a:latin typeface="+mn-lt"/>
          <a:ea typeface="+mn-ea"/>
          <a:cs typeface="+mn-cs"/>
        </a:defRPr>
      </a:lvl2pPr>
      <a:lvl3pPr marL="1884921" indent="-376984" algn="l" rtl="0" eaLnBrk="0" fontAlgn="base" hangingPunct="0">
        <a:spcBef>
          <a:spcPct val="20000"/>
        </a:spcBef>
        <a:spcAft>
          <a:spcPct val="0"/>
        </a:spcAft>
        <a:buFont typeface="Arial" panose="020B0604020202020204" pitchFamily="34" charset="0"/>
        <a:buChar char="•"/>
        <a:defRPr sz="3958" kern="1200">
          <a:solidFill>
            <a:schemeClr val="tx1"/>
          </a:solidFill>
          <a:latin typeface="+mn-lt"/>
          <a:ea typeface="+mn-ea"/>
          <a:cs typeface="+mn-cs"/>
        </a:defRPr>
      </a:lvl3pPr>
      <a:lvl4pPr marL="2638890" indent="-376984" algn="l" rtl="0" eaLnBrk="0" fontAlgn="base" hangingPunct="0">
        <a:spcBef>
          <a:spcPct val="20000"/>
        </a:spcBef>
        <a:spcAft>
          <a:spcPct val="0"/>
        </a:spcAft>
        <a:buFont typeface="Arial" panose="020B0604020202020204" pitchFamily="34" charset="0"/>
        <a:buChar char="–"/>
        <a:defRPr sz="3298" kern="1200">
          <a:solidFill>
            <a:schemeClr val="tx1"/>
          </a:solidFill>
          <a:latin typeface="+mn-lt"/>
          <a:ea typeface="+mn-ea"/>
          <a:cs typeface="+mn-cs"/>
        </a:defRPr>
      </a:lvl4pPr>
      <a:lvl5pPr marL="3392858" indent="-376984" algn="l" rtl="0" eaLnBrk="0" fontAlgn="base" hangingPunct="0">
        <a:spcBef>
          <a:spcPct val="20000"/>
        </a:spcBef>
        <a:spcAft>
          <a:spcPct val="0"/>
        </a:spcAft>
        <a:buFont typeface="Arial" panose="020B0604020202020204" pitchFamily="34" charset="0"/>
        <a:buChar char="»"/>
        <a:defRPr sz="3298" kern="1200">
          <a:solidFill>
            <a:schemeClr val="tx1"/>
          </a:solidFill>
          <a:latin typeface="+mn-lt"/>
          <a:ea typeface="+mn-ea"/>
          <a:cs typeface="+mn-cs"/>
        </a:defRPr>
      </a:lvl5pPr>
      <a:lvl6pPr marL="4146827" indent="-376984" algn="l" defTabSz="1507937" rtl="0" eaLnBrk="1" latinLnBrk="0" hangingPunct="1">
        <a:spcBef>
          <a:spcPct val="20000"/>
        </a:spcBef>
        <a:buFont typeface="Arial" pitchFamily="34" charset="0"/>
        <a:buChar char="•"/>
        <a:defRPr sz="3298" kern="1200">
          <a:solidFill>
            <a:schemeClr val="tx1"/>
          </a:solidFill>
          <a:latin typeface="+mn-lt"/>
          <a:ea typeface="+mn-ea"/>
          <a:cs typeface="+mn-cs"/>
        </a:defRPr>
      </a:lvl6pPr>
      <a:lvl7pPr marL="4900795" indent="-376984" algn="l" defTabSz="1507937" rtl="0" eaLnBrk="1" latinLnBrk="0" hangingPunct="1">
        <a:spcBef>
          <a:spcPct val="20000"/>
        </a:spcBef>
        <a:buFont typeface="Arial" pitchFamily="34" charset="0"/>
        <a:buChar char="•"/>
        <a:defRPr sz="3298" kern="1200">
          <a:solidFill>
            <a:schemeClr val="tx1"/>
          </a:solidFill>
          <a:latin typeface="+mn-lt"/>
          <a:ea typeface="+mn-ea"/>
          <a:cs typeface="+mn-cs"/>
        </a:defRPr>
      </a:lvl7pPr>
      <a:lvl8pPr marL="5654764" indent="-376984" algn="l" defTabSz="1507937" rtl="0" eaLnBrk="1" latinLnBrk="0" hangingPunct="1">
        <a:spcBef>
          <a:spcPct val="20000"/>
        </a:spcBef>
        <a:buFont typeface="Arial" pitchFamily="34" charset="0"/>
        <a:buChar char="•"/>
        <a:defRPr sz="3298" kern="1200">
          <a:solidFill>
            <a:schemeClr val="tx1"/>
          </a:solidFill>
          <a:latin typeface="+mn-lt"/>
          <a:ea typeface="+mn-ea"/>
          <a:cs typeface="+mn-cs"/>
        </a:defRPr>
      </a:lvl8pPr>
      <a:lvl9pPr marL="6408732" indent="-376984" algn="l" defTabSz="1507937" rtl="0" eaLnBrk="1" latinLnBrk="0" hangingPunct="1">
        <a:spcBef>
          <a:spcPct val="20000"/>
        </a:spcBef>
        <a:buFont typeface="Arial" pitchFamily="34" charset="0"/>
        <a:buChar char="•"/>
        <a:defRPr sz="3298" kern="1200">
          <a:solidFill>
            <a:schemeClr val="tx1"/>
          </a:solidFill>
          <a:latin typeface="+mn-lt"/>
          <a:ea typeface="+mn-ea"/>
          <a:cs typeface="+mn-cs"/>
        </a:defRPr>
      </a:lvl9pPr>
    </p:bodyStyle>
    <p:otherStyle>
      <a:defPPr>
        <a:defRPr lang="el-GR"/>
      </a:defPPr>
      <a:lvl1pPr marL="0" algn="l" defTabSz="1507937" rtl="0" eaLnBrk="1" latinLnBrk="0" hangingPunct="1">
        <a:defRPr sz="2968" kern="1200">
          <a:solidFill>
            <a:schemeClr val="tx1"/>
          </a:solidFill>
          <a:latin typeface="+mn-lt"/>
          <a:ea typeface="+mn-ea"/>
          <a:cs typeface="+mn-cs"/>
        </a:defRPr>
      </a:lvl1pPr>
      <a:lvl2pPr marL="753969" algn="l" defTabSz="1507937" rtl="0" eaLnBrk="1" latinLnBrk="0" hangingPunct="1">
        <a:defRPr sz="2968" kern="1200">
          <a:solidFill>
            <a:schemeClr val="tx1"/>
          </a:solidFill>
          <a:latin typeface="+mn-lt"/>
          <a:ea typeface="+mn-ea"/>
          <a:cs typeface="+mn-cs"/>
        </a:defRPr>
      </a:lvl2pPr>
      <a:lvl3pPr marL="1507937" algn="l" defTabSz="1507937" rtl="0" eaLnBrk="1" latinLnBrk="0" hangingPunct="1">
        <a:defRPr sz="2968" kern="1200">
          <a:solidFill>
            <a:schemeClr val="tx1"/>
          </a:solidFill>
          <a:latin typeface="+mn-lt"/>
          <a:ea typeface="+mn-ea"/>
          <a:cs typeface="+mn-cs"/>
        </a:defRPr>
      </a:lvl3pPr>
      <a:lvl4pPr marL="2261906" algn="l" defTabSz="1507937" rtl="0" eaLnBrk="1" latinLnBrk="0" hangingPunct="1">
        <a:defRPr sz="2968" kern="1200">
          <a:solidFill>
            <a:schemeClr val="tx1"/>
          </a:solidFill>
          <a:latin typeface="+mn-lt"/>
          <a:ea typeface="+mn-ea"/>
          <a:cs typeface="+mn-cs"/>
        </a:defRPr>
      </a:lvl4pPr>
      <a:lvl5pPr marL="3015874" algn="l" defTabSz="1507937" rtl="0" eaLnBrk="1" latinLnBrk="0" hangingPunct="1">
        <a:defRPr sz="2968" kern="1200">
          <a:solidFill>
            <a:schemeClr val="tx1"/>
          </a:solidFill>
          <a:latin typeface="+mn-lt"/>
          <a:ea typeface="+mn-ea"/>
          <a:cs typeface="+mn-cs"/>
        </a:defRPr>
      </a:lvl5pPr>
      <a:lvl6pPr marL="3769843" algn="l" defTabSz="1507937" rtl="0" eaLnBrk="1" latinLnBrk="0" hangingPunct="1">
        <a:defRPr sz="2968" kern="1200">
          <a:solidFill>
            <a:schemeClr val="tx1"/>
          </a:solidFill>
          <a:latin typeface="+mn-lt"/>
          <a:ea typeface="+mn-ea"/>
          <a:cs typeface="+mn-cs"/>
        </a:defRPr>
      </a:lvl6pPr>
      <a:lvl7pPr marL="4523811" algn="l" defTabSz="1507937" rtl="0" eaLnBrk="1" latinLnBrk="0" hangingPunct="1">
        <a:defRPr sz="2968" kern="1200">
          <a:solidFill>
            <a:schemeClr val="tx1"/>
          </a:solidFill>
          <a:latin typeface="+mn-lt"/>
          <a:ea typeface="+mn-ea"/>
          <a:cs typeface="+mn-cs"/>
        </a:defRPr>
      </a:lvl7pPr>
      <a:lvl8pPr marL="5277780" algn="l" defTabSz="1507937" rtl="0" eaLnBrk="1" latinLnBrk="0" hangingPunct="1">
        <a:defRPr sz="2968" kern="1200">
          <a:solidFill>
            <a:schemeClr val="tx1"/>
          </a:solidFill>
          <a:latin typeface="+mn-lt"/>
          <a:ea typeface="+mn-ea"/>
          <a:cs typeface="+mn-cs"/>
        </a:defRPr>
      </a:lvl8pPr>
      <a:lvl9pPr marL="6031748" algn="l" defTabSz="1507937" rtl="0" eaLnBrk="1" latinLnBrk="0" hangingPunct="1">
        <a:defRPr sz="2968"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3AA92887-FBF5-4DA6-BE10-8D499502F578}"/>
              </a:ext>
            </a:extLst>
          </p:cNvPr>
          <p:cNvSpPr>
            <a:spLocks noGrp="1"/>
          </p:cNvSpPr>
          <p:nvPr>
            <p:ph type="title"/>
          </p:nvPr>
        </p:nvSpPr>
        <p:spPr>
          <a:xfrm>
            <a:off x="1382157" y="602122"/>
            <a:ext cx="17339786" cy="2185952"/>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86C750D2-0F7F-43DF-B37D-9EE5A34C5731}"/>
              </a:ext>
            </a:extLst>
          </p:cNvPr>
          <p:cNvSpPr>
            <a:spLocks noGrp="1"/>
          </p:cNvSpPr>
          <p:nvPr>
            <p:ph type="body" idx="1"/>
          </p:nvPr>
        </p:nvSpPr>
        <p:spPr>
          <a:xfrm>
            <a:off x="1382157" y="3010591"/>
            <a:ext cx="17339786" cy="7175679"/>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1FF476EC-2987-43C3-B372-3C86EFEBA53E}"/>
              </a:ext>
            </a:extLst>
          </p:cNvPr>
          <p:cNvSpPr>
            <a:spLocks noGrp="1"/>
          </p:cNvSpPr>
          <p:nvPr>
            <p:ph type="dt" sz="half" idx="2"/>
          </p:nvPr>
        </p:nvSpPr>
        <p:spPr>
          <a:xfrm>
            <a:off x="1382157" y="10482096"/>
            <a:ext cx="4523423" cy="602118"/>
          </a:xfrm>
          <a:prstGeom prst="rect">
            <a:avLst/>
          </a:prstGeom>
        </p:spPr>
        <p:txBody>
          <a:bodyPr vert="horz" lIns="91440" tIns="45720" rIns="91440" bIns="45720" rtlCol="0" anchor="ctr"/>
          <a:lstStyle>
            <a:lvl1pPr algn="l">
              <a:defRPr sz="1484">
                <a:solidFill>
                  <a:schemeClr val="tx1">
                    <a:tint val="75000"/>
                  </a:schemeClr>
                </a:solidFill>
              </a:defRPr>
            </a:lvl1pPr>
          </a:lstStyle>
          <a:p>
            <a:fld id="{E1C6CB37-383C-4B75-88E0-FEAEEBD66C33}" type="datetimeFigureOut">
              <a:rPr lang="el-GR" smtClean="0"/>
              <a:t>6/11/2023</a:t>
            </a:fld>
            <a:endParaRPr lang="el-GR"/>
          </a:p>
        </p:txBody>
      </p:sp>
      <p:sp>
        <p:nvSpPr>
          <p:cNvPr id="5" name="Θέση υποσέλιδου 4">
            <a:extLst>
              <a:ext uri="{FF2B5EF4-FFF2-40B4-BE49-F238E27FC236}">
                <a16:creationId xmlns:a16="http://schemas.microsoft.com/office/drawing/2014/main" id="{3D3BFD9D-70FE-461B-951C-EC562BCF36C7}"/>
              </a:ext>
            </a:extLst>
          </p:cNvPr>
          <p:cNvSpPr>
            <a:spLocks noGrp="1"/>
          </p:cNvSpPr>
          <p:nvPr>
            <p:ph type="ftr" sz="quarter" idx="3"/>
          </p:nvPr>
        </p:nvSpPr>
        <p:spPr>
          <a:xfrm>
            <a:off x="6659483" y="10482096"/>
            <a:ext cx="6785134" cy="602118"/>
          </a:xfrm>
          <a:prstGeom prst="rect">
            <a:avLst/>
          </a:prstGeom>
        </p:spPr>
        <p:txBody>
          <a:bodyPr vert="horz" lIns="91440" tIns="45720" rIns="91440" bIns="45720" rtlCol="0" anchor="ctr"/>
          <a:lstStyle>
            <a:lvl1pPr algn="ctr">
              <a:defRPr sz="1484">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681CC7C9-8A4A-415D-B79B-9218F17DC62D}"/>
              </a:ext>
            </a:extLst>
          </p:cNvPr>
          <p:cNvSpPr>
            <a:spLocks noGrp="1"/>
          </p:cNvSpPr>
          <p:nvPr>
            <p:ph type="sldNum" sz="quarter" idx="4"/>
          </p:nvPr>
        </p:nvSpPr>
        <p:spPr>
          <a:xfrm>
            <a:off x="14198520" y="10482096"/>
            <a:ext cx="4523423" cy="602118"/>
          </a:xfrm>
          <a:prstGeom prst="rect">
            <a:avLst/>
          </a:prstGeom>
        </p:spPr>
        <p:txBody>
          <a:bodyPr vert="horz" lIns="91440" tIns="45720" rIns="91440" bIns="45720" rtlCol="0" anchor="ctr"/>
          <a:lstStyle>
            <a:lvl1pPr algn="r">
              <a:defRPr sz="1484">
                <a:solidFill>
                  <a:schemeClr val="tx1">
                    <a:tint val="75000"/>
                  </a:schemeClr>
                </a:solidFill>
              </a:defRPr>
            </a:lvl1pPr>
          </a:lstStyle>
          <a:p>
            <a:fld id="{C0EFC188-70CA-4E1F-9BCA-1B8B5086400E}" type="slidenum">
              <a:rPr lang="el-GR" smtClean="0"/>
              <a:t>‹#›</a:t>
            </a:fld>
            <a:endParaRPr lang="el-GR"/>
          </a:p>
        </p:txBody>
      </p:sp>
    </p:spTree>
    <p:extLst>
      <p:ext uri="{BB962C8B-B14F-4D97-AF65-F5344CB8AC3E}">
        <p14:creationId xmlns:p14="http://schemas.microsoft.com/office/powerpoint/2010/main" val="246005599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Lst>
  <p:txStyles>
    <p:titleStyle>
      <a:lvl1pPr algn="l" defTabSz="1130884" rtl="0" eaLnBrk="1" latinLnBrk="0" hangingPunct="1">
        <a:lnSpc>
          <a:spcPct val="90000"/>
        </a:lnSpc>
        <a:spcBef>
          <a:spcPct val="0"/>
        </a:spcBef>
        <a:buNone/>
        <a:defRPr sz="5442" kern="1200">
          <a:solidFill>
            <a:schemeClr val="tx1"/>
          </a:solidFill>
          <a:latin typeface="+mj-lt"/>
          <a:ea typeface="+mj-ea"/>
          <a:cs typeface="+mj-cs"/>
        </a:defRPr>
      </a:lvl1pPr>
    </p:titleStyle>
    <p:bodyStyle>
      <a:lvl1pPr marL="282721" indent="-282721" algn="l" defTabSz="1130884" rtl="0" eaLnBrk="1" latinLnBrk="0" hangingPunct="1">
        <a:lnSpc>
          <a:spcPct val="90000"/>
        </a:lnSpc>
        <a:spcBef>
          <a:spcPts val="1237"/>
        </a:spcBef>
        <a:buFont typeface="Arial" panose="020B0604020202020204" pitchFamily="34" charset="0"/>
        <a:buChar char="•"/>
        <a:defRPr sz="3463" kern="1200">
          <a:solidFill>
            <a:schemeClr val="tx1"/>
          </a:solidFill>
          <a:latin typeface="+mn-lt"/>
          <a:ea typeface="+mn-ea"/>
          <a:cs typeface="+mn-cs"/>
        </a:defRPr>
      </a:lvl1pPr>
      <a:lvl2pPr marL="848163" indent="-282721" algn="l" defTabSz="1130884" rtl="0" eaLnBrk="1" latinLnBrk="0" hangingPunct="1">
        <a:lnSpc>
          <a:spcPct val="90000"/>
        </a:lnSpc>
        <a:spcBef>
          <a:spcPts val="618"/>
        </a:spcBef>
        <a:buFont typeface="Arial" panose="020B0604020202020204" pitchFamily="34" charset="0"/>
        <a:buChar char="•"/>
        <a:defRPr sz="2968" kern="1200">
          <a:solidFill>
            <a:schemeClr val="tx1"/>
          </a:solidFill>
          <a:latin typeface="+mn-lt"/>
          <a:ea typeface="+mn-ea"/>
          <a:cs typeface="+mn-cs"/>
        </a:defRPr>
      </a:lvl2pPr>
      <a:lvl3pPr marL="1413605" indent="-282721" algn="l" defTabSz="1130884" rtl="0" eaLnBrk="1" latinLnBrk="0" hangingPunct="1">
        <a:lnSpc>
          <a:spcPct val="90000"/>
        </a:lnSpc>
        <a:spcBef>
          <a:spcPts val="618"/>
        </a:spcBef>
        <a:buFont typeface="Arial" panose="020B0604020202020204" pitchFamily="34" charset="0"/>
        <a:buChar char="•"/>
        <a:defRPr sz="2474" kern="1200">
          <a:solidFill>
            <a:schemeClr val="tx1"/>
          </a:solidFill>
          <a:latin typeface="+mn-lt"/>
          <a:ea typeface="+mn-ea"/>
          <a:cs typeface="+mn-cs"/>
        </a:defRPr>
      </a:lvl3pPr>
      <a:lvl4pPr marL="1979047" indent="-282721" algn="l" defTabSz="1130884" rtl="0" eaLnBrk="1" latinLnBrk="0" hangingPunct="1">
        <a:lnSpc>
          <a:spcPct val="90000"/>
        </a:lnSpc>
        <a:spcBef>
          <a:spcPts val="618"/>
        </a:spcBef>
        <a:buFont typeface="Arial" panose="020B0604020202020204" pitchFamily="34" charset="0"/>
        <a:buChar char="•"/>
        <a:defRPr sz="2226" kern="1200">
          <a:solidFill>
            <a:schemeClr val="tx1"/>
          </a:solidFill>
          <a:latin typeface="+mn-lt"/>
          <a:ea typeface="+mn-ea"/>
          <a:cs typeface="+mn-cs"/>
        </a:defRPr>
      </a:lvl4pPr>
      <a:lvl5pPr marL="2544489" indent="-282721" algn="l" defTabSz="1130884" rtl="0" eaLnBrk="1" latinLnBrk="0" hangingPunct="1">
        <a:lnSpc>
          <a:spcPct val="90000"/>
        </a:lnSpc>
        <a:spcBef>
          <a:spcPts val="618"/>
        </a:spcBef>
        <a:buFont typeface="Arial" panose="020B0604020202020204" pitchFamily="34" charset="0"/>
        <a:buChar char="•"/>
        <a:defRPr sz="2226" kern="1200">
          <a:solidFill>
            <a:schemeClr val="tx1"/>
          </a:solidFill>
          <a:latin typeface="+mn-lt"/>
          <a:ea typeface="+mn-ea"/>
          <a:cs typeface="+mn-cs"/>
        </a:defRPr>
      </a:lvl5pPr>
      <a:lvl6pPr marL="3109932" indent="-282721" algn="l" defTabSz="1130884" rtl="0" eaLnBrk="1" latinLnBrk="0" hangingPunct="1">
        <a:lnSpc>
          <a:spcPct val="90000"/>
        </a:lnSpc>
        <a:spcBef>
          <a:spcPts val="618"/>
        </a:spcBef>
        <a:buFont typeface="Arial" panose="020B0604020202020204" pitchFamily="34" charset="0"/>
        <a:buChar char="•"/>
        <a:defRPr sz="2226" kern="1200">
          <a:solidFill>
            <a:schemeClr val="tx1"/>
          </a:solidFill>
          <a:latin typeface="+mn-lt"/>
          <a:ea typeface="+mn-ea"/>
          <a:cs typeface="+mn-cs"/>
        </a:defRPr>
      </a:lvl6pPr>
      <a:lvl7pPr marL="3675374" indent="-282721" algn="l" defTabSz="1130884" rtl="0" eaLnBrk="1" latinLnBrk="0" hangingPunct="1">
        <a:lnSpc>
          <a:spcPct val="90000"/>
        </a:lnSpc>
        <a:spcBef>
          <a:spcPts val="618"/>
        </a:spcBef>
        <a:buFont typeface="Arial" panose="020B0604020202020204" pitchFamily="34" charset="0"/>
        <a:buChar char="•"/>
        <a:defRPr sz="2226" kern="1200">
          <a:solidFill>
            <a:schemeClr val="tx1"/>
          </a:solidFill>
          <a:latin typeface="+mn-lt"/>
          <a:ea typeface="+mn-ea"/>
          <a:cs typeface="+mn-cs"/>
        </a:defRPr>
      </a:lvl7pPr>
      <a:lvl8pPr marL="4240816" indent="-282721" algn="l" defTabSz="1130884" rtl="0" eaLnBrk="1" latinLnBrk="0" hangingPunct="1">
        <a:lnSpc>
          <a:spcPct val="90000"/>
        </a:lnSpc>
        <a:spcBef>
          <a:spcPts val="618"/>
        </a:spcBef>
        <a:buFont typeface="Arial" panose="020B0604020202020204" pitchFamily="34" charset="0"/>
        <a:buChar char="•"/>
        <a:defRPr sz="2226" kern="1200">
          <a:solidFill>
            <a:schemeClr val="tx1"/>
          </a:solidFill>
          <a:latin typeface="+mn-lt"/>
          <a:ea typeface="+mn-ea"/>
          <a:cs typeface="+mn-cs"/>
        </a:defRPr>
      </a:lvl8pPr>
      <a:lvl9pPr marL="4806258" indent="-282721" algn="l" defTabSz="1130884" rtl="0" eaLnBrk="1" latinLnBrk="0" hangingPunct="1">
        <a:lnSpc>
          <a:spcPct val="90000"/>
        </a:lnSpc>
        <a:spcBef>
          <a:spcPts val="618"/>
        </a:spcBef>
        <a:buFont typeface="Arial" panose="020B0604020202020204" pitchFamily="34" charset="0"/>
        <a:buChar char="•"/>
        <a:defRPr sz="2226" kern="1200">
          <a:solidFill>
            <a:schemeClr val="tx1"/>
          </a:solidFill>
          <a:latin typeface="+mn-lt"/>
          <a:ea typeface="+mn-ea"/>
          <a:cs typeface="+mn-cs"/>
        </a:defRPr>
      </a:lvl9pPr>
    </p:bodyStyle>
    <p:otherStyle>
      <a:defPPr>
        <a:defRPr lang="el-GR"/>
      </a:defPPr>
      <a:lvl1pPr marL="0" algn="l" defTabSz="1130884" rtl="0" eaLnBrk="1" latinLnBrk="0" hangingPunct="1">
        <a:defRPr sz="2226" kern="1200">
          <a:solidFill>
            <a:schemeClr val="tx1"/>
          </a:solidFill>
          <a:latin typeface="+mn-lt"/>
          <a:ea typeface="+mn-ea"/>
          <a:cs typeface="+mn-cs"/>
        </a:defRPr>
      </a:lvl1pPr>
      <a:lvl2pPr marL="565442" algn="l" defTabSz="1130884" rtl="0" eaLnBrk="1" latinLnBrk="0" hangingPunct="1">
        <a:defRPr sz="2226" kern="1200">
          <a:solidFill>
            <a:schemeClr val="tx1"/>
          </a:solidFill>
          <a:latin typeface="+mn-lt"/>
          <a:ea typeface="+mn-ea"/>
          <a:cs typeface="+mn-cs"/>
        </a:defRPr>
      </a:lvl2pPr>
      <a:lvl3pPr marL="1130884" algn="l" defTabSz="1130884" rtl="0" eaLnBrk="1" latinLnBrk="0" hangingPunct="1">
        <a:defRPr sz="2226" kern="1200">
          <a:solidFill>
            <a:schemeClr val="tx1"/>
          </a:solidFill>
          <a:latin typeface="+mn-lt"/>
          <a:ea typeface="+mn-ea"/>
          <a:cs typeface="+mn-cs"/>
        </a:defRPr>
      </a:lvl3pPr>
      <a:lvl4pPr marL="1696326" algn="l" defTabSz="1130884" rtl="0" eaLnBrk="1" latinLnBrk="0" hangingPunct="1">
        <a:defRPr sz="2226" kern="1200">
          <a:solidFill>
            <a:schemeClr val="tx1"/>
          </a:solidFill>
          <a:latin typeface="+mn-lt"/>
          <a:ea typeface="+mn-ea"/>
          <a:cs typeface="+mn-cs"/>
        </a:defRPr>
      </a:lvl4pPr>
      <a:lvl5pPr marL="2261768" algn="l" defTabSz="1130884" rtl="0" eaLnBrk="1" latinLnBrk="0" hangingPunct="1">
        <a:defRPr sz="2226" kern="1200">
          <a:solidFill>
            <a:schemeClr val="tx1"/>
          </a:solidFill>
          <a:latin typeface="+mn-lt"/>
          <a:ea typeface="+mn-ea"/>
          <a:cs typeface="+mn-cs"/>
        </a:defRPr>
      </a:lvl5pPr>
      <a:lvl6pPr marL="2827211" algn="l" defTabSz="1130884" rtl="0" eaLnBrk="1" latinLnBrk="0" hangingPunct="1">
        <a:defRPr sz="2226" kern="1200">
          <a:solidFill>
            <a:schemeClr val="tx1"/>
          </a:solidFill>
          <a:latin typeface="+mn-lt"/>
          <a:ea typeface="+mn-ea"/>
          <a:cs typeface="+mn-cs"/>
        </a:defRPr>
      </a:lvl6pPr>
      <a:lvl7pPr marL="3392653" algn="l" defTabSz="1130884" rtl="0" eaLnBrk="1" latinLnBrk="0" hangingPunct="1">
        <a:defRPr sz="2226" kern="1200">
          <a:solidFill>
            <a:schemeClr val="tx1"/>
          </a:solidFill>
          <a:latin typeface="+mn-lt"/>
          <a:ea typeface="+mn-ea"/>
          <a:cs typeface="+mn-cs"/>
        </a:defRPr>
      </a:lvl7pPr>
      <a:lvl8pPr marL="3958095" algn="l" defTabSz="1130884" rtl="0" eaLnBrk="1" latinLnBrk="0" hangingPunct="1">
        <a:defRPr sz="2226" kern="1200">
          <a:solidFill>
            <a:schemeClr val="tx1"/>
          </a:solidFill>
          <a:latin typeface="+mn-lt"/>
          <a:ea typeface="+mn-ea"/>
          <a:cs typeface="+mn-cs"/>
        </a:defRPr>
      </a:lvl8pPr>
      <a:lvl9pPr marL="4523537" algn="l" defTabSz="1130884" rtl="0" eaLnBrk="1" latinLnBrk="0" hangingPunct="1">
        <a:defRPr sz="2226"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730747" y="1571678"/>
            <a:ext cx="14770709" cy="1067281"/>
          </a:xfrm>
          <a:prstGeom prst="rect">
            <a:avLst/>
          </a:prstGeom>
          <a:noFill/>
          <a:ln>
            <a:noFill/>
          </a:ln>
          <a:effectLst>
            <a:outerShdw blurRad="42863" dist="9525" dir="5400000" algn="bl" rotWithShape="0">
              <a:srgbClr val="040F20">
                <a:alpha val="40000"/>
              </a:srgbClr>
            </a:outerShdw>
          </a:effectLst>
        </p:spPr>
        <p:txBody>
          <a:bodyPr spcFirstLastPara="1" wrap="square" lIns="0" tIns="0" rIns="0" bIns="0" anchor="b" anchorCtr="0">
            <a:noAutofit/>
          </a:bodyPr>
          <a:lstStyle>
            <a:lvl1pPr lvl="0">
              <a:spcBef>
                <a:spcPts val="0"/>
              </a:spcBef>
              <a:spcAft>
                <a:spcPts val="0"/>
              </a:spcAft>
              <a:buClr>
                <a:schemeClr val="lt1"/>
              </a:buClr>
              <a:buSzPts val="2800"/>
              <a:buFont typeface="IBM Plex Serif SemiBold"/>
              <a:buNone/>
              <a:defRPr sz="2800">
                <a:solidFill>
                  <a:schemeClr val="lt1"/>
                </a:solidFill>
                <a:latin typeface="IBM Plex Serif SemiBold"/>
                <a:ea typeface="IBM Plex Serif SemiBold"/>
                <a:cs typeface="IBM Plex Serif SemiBold"/>
                <a:sym typeface="IBM Plex Serif SemiBold"/>
              </a:defRPr>
            </a:lvl1pPr>
            <a:lvl2pPr lvl="1">
              <a:spcBef>
                <a:spcPts val="0"/>
              </a:spcBef>
              <a:spcAft>
                <a:spcPts val="0"/>
              </a:spcAft>
              <a:buClr>
                <a:schemeClr val="lt1"/>
              </a:buClr>
              <a:buSzPts val="2800"/>
              <a:buFont typeface="IBM Plex Serif SemiBold"/>
              <a:buNone/>
              <a:defRPr sz="2800">
                <a:solidFill>
                  <a:schemeClr val="lt1"/>
                </a:solidFill>
                <a:latin typeface="IBM Plex Serif SemiBold"/>
                <a:ea typeface="IBM Plex Serif SemiBold"/>
                <a:cs typeface="IBM Plex Serif SemiBold"/>
                <a:sym typeface="IBM Plex Serif SemiBold"/>
              </a:defRPr>
            </a:lvl2pPr>
            <a:lvl3pPr lvl="2">
              <a:spcBef>
                <a:spcPts val="0"/>
              </a:spcBef>
              <a:spcAft>
                <a:spcPts val="0"/>
              </a:spcAft>
              <a:buClr>
                <a:schemeClr val="lt1"/>
              </a:buClr>
              <a:buSzPts val="2800"/>
              <a:buFont typeface="IBM Plex Serif SemiBold"/>
              <a:buNone/>
              <a:defRPr sz="2800">
                <a:solidFill>
                  <a:schemeClr val="lt1"/>
                </a:solidFill>
                <a:latin typeface="IBM Plex Serif SemiBold"/>
                <a:ea typeface="IBM Plex Serif SemiBold"/>
                <a:cs typeface="IBM Plex Serif SemiBold"/>
                <a:sym typeface="IBM Plex Serif SemiBold"/>
              </a:defRPr>
            </a:lvl3pPr>
            <a:lvl4pPr lvl="3">
              <a:spcBef>
                <a:spcPts val="0"/>
              </a:spcBef>
              <a:spcAft>
                <a:spcPts val="0"/>
              </a:spcAft>
              <a:buClr>
                <a:schemeClr val="lt1"/>
              </a:buClr>
              <a:buSzPts val="2800"/>
              <a:buFont typeface="IBM Plex Serif SemiBold"/>
              <a:buNone/>
              <a:defRPr sz="2800">
                <a:solidFill>
                  <a:schemeClr val="lt1"/>
                </a:solidFill>
                <a:latin typeface="IBM Plex Serif SemiBold"/>
                <a:ea typeface="IBM Plex Serif SemiBold"/>
                <a:cs typeface="IBM Plex Serif SemiBold"/>
                <a:sym typeface="IBM Plex Serif SemiBold"/>
              </a:defRPr>
            </a:lvl4pPr>
            <a:lvl5pPr lvl="4">
              <a:spcBef>
                <a:spcPts val="0"/>
              </a:spcBef>
              <a:spcAft>
                <a:spcPts val="0"/>
              </a:spcAft>
              <a:buClr>
                <a:schemeClr val="lt1"/>
              </a:buClr>
              <a:buSzPts val="2800"/>
              <a:buFont typeface="IBM Plex Serif SemiBold"/>
              <a:buNone/>
              <a:defRPr sz="2800">
                <a:solidFill>
                  <a:schemeClr val="lt1"/>
                </a:solidFill>
                <a:latin typeface="IBM Plex Serif SemiBold"/>
                <a:ea typeface="IBM Plex Serif SemiBold"/>
                <a:cs typeface="IBM Plex Serif SemiBold"/>
                <a:sym typeface="IBM Plex Serif SemiBold"/>
              </a:defRPr>
            </a:lvl5pPr>
            <a:lvl6pPr lvl="5">
              <a:spcBef>
                <a:spcPts val="0"/>
              </a:spcBef>
              <a:spcAft>
                <a:spcPts val="0"/>
              </a:spcAft>
              <a:buClr>
                <a:schemeClr val="lt1"/>
              </a:buClr>
              <a:buSzPts val="2800"/>
              <a:buFont typeface="IBM Plex Serif SemiBold"/>
              <a:buNone/>
              <a:defRPr sz="2800">
                <a:solidFill>
                  <a:schemeClr val="lt1"/>
                </a:solidFill>
                <a:latin typeface="IBM Plex Serif SemiBold"/>
                <a:ea typeface="IBM Plex Serif SemiBold"/>
                <a:cs typeface="IBM Plex Serif SemiBold"/>
                <a:sym typeface="IBM Plex Serif SemiBold"/>
              </a:defRPr>
            </a:lvl6pPr>
            <a:lvl7pPr lvl="6">
              <a:spcBef>
                <a:spcPts val="0"/>
              </a:spcBef>
              <a:spcAft>
                <a:spcPts val="0"/>
              </a:spcAft>
              <a:buClr>
                <a:schemeClr val="lt1"/>
              </a:buClr>
              <a:buSzPts val="2800"/>
              <a:buFont typeface="IBM Plex Serif SemiBold"/>
              <a:buNone/>
              <a:defRPr sz="2800">
                <a:solidFill>
                  <a:schemeClr val="lt1"/>
                </a:solidFill>
                <a:latin typeface="IBM Plex Serif SemiBold"/>
                <a:ea typeface="IBM Plex Serif SemiBold"/>
                <a:cs typeface="IBM Plex Serif SemiBold"/>
                <a:sym typeface="IBM Plex Serif SemiBold"/>
              </a:defRPr>
            </a:lvl7pPr>
            <a:lvl8pPr lvl="7">
              <a:spcBef>
                <a:spcPts val="0"/>
              </a:spcBef>
              <a:spcAft>
                <a:spcPts val="0"/>
              </a:spcAft>
              <a:buClr>
                <a:schemeClr val="lt1"/>
              </a:buClr>
              <a:buSzPts val="2800"/>
              <a:buFont typeface="IBM Plex Serif SemiBold"/>
              <a:buNone/>
              <a:defRPr sz="2800">
                <a:solidFill>
                  <a:schemeClr val="lt1"/>
                </a:solidFill>
                <a:latin typeface="IBM Plex Serif SemiBold"/>
                <a:ea typeface="IBM Plex Serif SemiBold"/>
                <a:cs typeface="IBM Plex Serif SemiBold"/>
                <a:sym typeface="IBM Plex Serif SemiBold"/>
              </a:defRPr>
            </a:lvl8pPr>
            <a:lvl9pPr lvl="8">
              <a:spcBef>
                <a:spcPts val="0"/>
              </a:spcBef>
              <a:spcAft>
                <a:spcPts val="0"/>
              </a:spcAft>
              <a:buClr>
                <a:schemeClr val="lt1"/>
              </a:buClr>
              <a:buSzPts val="2800"/>
              <a:buFont typeface="IBM Plex Serif SemiBold"/>
              <a:buNone/>
              <a:defRPr sz="2800">
                <a:solidFill>
                  <a:schemeClr val="lt1"/>
                </a:solidFill>
                <a:latin typeface="IBM Plex Serif SemiBold"/>
                <a:ea typeface="IBM Plex Serif SemiBold"/>
                <a:cs typeface="IBM Plex Serif SemiBold"/>
                <a:sym typeface="IBM Plex Serif SemiBold"/>
              </a:defRPr>
            </a:lvl9pPr>
          </a:lstStyle>
          <a:p>
            <a:endParaRPr/>
          </a:p>
        </p:txBody>
      </p:sp>
      <p:sp>
        <p:nvSpPr>
          <p:cNvPr id="7" name="Google Shape;7;p1"/>
          <p:cNvSpPr txBox="1">
            <a:spLocks noGrp="1"/>
          </p:cNvSpPr>
          <p:nvPr>
            <p:ph type="body" idx="1"/>
          </p:nvPr>
        </p:nvSpPr>
        <p:spPr>
          <a:xfrm>
            <a:off x="1730747" y="3286329"/>
            <a:ext cx="14770709" cy="6277036"/>
          </a:xfrm>
          <a:prstGeom prst="rect">
            <a:avLst/>
          </a:prstGeom>
          <a:noFill/>
          <a:ln>
            <a:noFill/>
          </a:ln>
        </p:spPr>
        <p:txBody>
          <a:bodyPr spcFirstLastPara="1" wrap="square" lIns="0" tIns="0" rIns="0" bIns="0" anchor="t" anchorCtr="0">
            <a:noAutofit/>
          </a:bodyPr>
          <a:lstStyle>
            <a:lvl1pPr marL="457200" lvl="0" indent="-381000">
              <a:lnSpc>
                <a:spcPct val="115000"/>
              </a:lnSpc>
              <a:spcBef>
                <a:spcPts val="600"/>
              </a:spcBef>
              <a:spcAft>
                <a:spcPts val="0"/>
              </a:spcAft>
              <a:buClr>
                <a:schemeClr val="accent1"/>
              </a:buClr>
              <a:buSzPts val="2400"/>
              <a:buFont typeface="IBM Plex Sans"/>
              <a:buChar char="▫"/>
              <a:defRPr sz="2400">
                <a:solidFill>
                  <a:schemeClr val="lt1"/>
                </a:solidFill>
                <a:latin typeface="IBM Plex Sans"/>
                <a:ea typeface="IBM Plex Sans"/>
                <a:cs typeface="IBM Plex Sans"/>
                <a:sym typeface="IBM Plex Sans"/>
              </a:defRPr>
            </a:lvl1pPr>
            <a:lvl2pPr marL="914400" lvl="1" indent="-381000">
              <a:lnSpc>
                <a:spcPct val="115000"/>
              </a:lnSpc>
              <a:spcBef>
                <a:spcPts val="0"/>
              </a:spcBef>
              <a:spcAft>
                <a:spcPts val="0"/>
              </a:spcAft>
              <a:buClr>
                <a:schemeClr val="accent1"/>
              </a:buClr>
              <a:buSzPts val="2400"/>
              <a:buFont typeface="IBM Plex Sans"/>
              <a:buChar char="▫"/>
              <a:defRPr sz="2400">
                <a:solidFill>
                  <a:schemeClr val="lt1"/>
                </a:solidFill>
                <a:latin typeface="IBM Plex Sans"/>
                <a:ea typeface="IBM Plex Sans"/>
                <a:cs typeface="IBM Plex Sans"/>
                <a:sym typeface="IBM Plex Sans"/>
              </a:defRPr>
            </a:lvl2pPr>
            <a:lvl3pPr marL="1371600" lvl="2" indent="-381000">
              <a:lnSpc>
                <a:spcPct val="115000"/>
              </a:lnSpc>
              <a:spcBef>
                <a:spcPts val="0"/>
              </a:spcBef>
              <a:spcAft>
                <a:spcPts val="0"/>
              </a:spcAft>
              <a:buClr>
                <a:schemeClr val="accent1"/>
              </a:buClr>
              <a:buSzPts val="2400"/>
              <a:buFont typeface="IBM Plex Sans"/>
              <a:buChar char="▫"/>
              <a:defRPr sz="2400">
                <a:solidFill>
                  <a:schemeClr val="lt1"/>
                </a:solidFill>
                <a:latin typeface="IBM Plex Sans"/>
                <a:ea typeface="IBM Plex Sans"/>
                <a:cs typeface="IBM Plex Sans"/>
                <a:sym typeface="IBM Plex Sans"/>
              </a:defRPr>
            </a:lvl3pPr>
            <a:lvl4pPr marL="1828800" lvl="3" indent="-381000">
              <a:lnSpc>
                <a:spcPct val="115000"/>
              </a:lnSpc>
              <a:spcBef>
                <a:spcPts val="0"/>
              </a:spcBef>
              <a:spcAft>
                <a:spcPts val="0"/>
              </a:spcAft>
              <a:buClr>
                <a:schemeClr val="accent1"/>
              </a:buClr>
              <a:buSzPts val="2400"/>
              <a:buFont typeface="IBM Plex Sans"/>
              <a:buChar char="▫"/>
              <a:defRPr sz="2400">
                <a:solidFill>
                  <a:schemeClr val="lt1"/>
                </a:solidFill>
                <a:latin typeface="IBM Plex Sans"/>
                <a:ea typeface="IBM Plex Sans"/>
                <a:cs typeface="IBM Plex Sans"/>
                <a:sym typeface="IBM Plex Sans"/>
              </a:defRPr>
            </a:lvl4pPr>
            <a:lvl5pPr marL="2286000" lvl="4" indent="-381000">
              <a:lnSpc>
                <a:spcPct val="115000"/>
              </a:lnSpc>
              <a:spcBef>
                <a:spcPts val="0"/>
              </a:spcBef>
              <a:spcAft>
                <a:spcPts val="0"/>
              </a:spcAft>
              <a:buClr>
                <a:schemeClr val="lt1"/>
              </a:buClr>
              <a:buSzPts val="2400"/>
              <a:buFont typeface="IBM Plex Sans"/>
              <a:buChar char="○"/>
              <a:defRPr sz="2400">
                <a:solidFill>
                  <a:schemeClr val="lt1"/>
                </a:solidFill>
                <a:latin typeface="IBM Plex Sans"/>
                <a:ea typeface="IBM Plex Sans"/>
                <a:cs typeface="IBM Plex Sans"/>
                <a:sym typeface="IBM Plex Sans"/>
              </a:defRPr>
            </a:lvl5pPr>
            <a:lvl6pPr marL="2743200" lvl="5" indent="-381000">
              <a:lnSpc>
                <a:spcPct val="115000"/>
              </a:lnSpc>
              <a:spcBef>
                <a:spcPts val="0"/>
              </a:spcBef>
              <a:spcAft>
                <a:spcPts val="0"/>
              </a:spcAft>
              <a:buClr>
                <a:schemeClr val="lt1"/>
              </a:buClr>
              <a:buSzPts val="2400"/>
              <a:buFont typeface="IBM Plex Sans"/>
              <a:buChar char="■"/>
              <a:defRPr sz="2400">
                <a:solidFill>
                  <a:schemeClr val="lt1"/>
                </a:solidFill>
                <a:latin typeface="IBM Plex Sans"/>
                <a:ea typeface="IBM Plex Sans"/>
                <a:cs typeface="IBM Plex Sans"/>
                <a:sym typeface="IBM Plex Sans"/>
              </a:defRPr>
            </a:lvl6pPr>
            <a:lvl7pPr marL="3200400" lvl="6" indent="-381000">
              <a:lnSpc>
                <a:spcPct val="115000"/>
              </a:lnSpc>
              <a:spcBef>
                <a:spcPts val="0"/>
              </a:spcBef>
              <a:spcAft>
                <a:spcPts val="0"/>
              </a:spcAft>
              <a:buClr>
                <a:schemeClr val="lt1"/>
              </a:buClr>
              <a:buSzPts val="2400"/>
              <a:buFont typeface="IBM Plex Sans"/>
              <a:buChar char="●"/>
              <a:defRPr sz="2400">
                <a:solidFill>
                  <a:schemeClr val="lt1"/>
                </a:solidFill>
                <a:latin typeface="IBM Plex Sans"/>
                <a:ea typeface="IBM Plex Sans"/>
                <a:cs typeface="IBM Plex Sans"/>
                <a:sym typeface="IBM Plex Sans"/>
              </a:defRPr>
            </a:lvl7pPr>
            <a:lvl8pPr marL="3657600" lvl="7" indent="-381000">
              <a:lnSpc>
                <a:spcPct val="115000"/>
              </a:lnSpc>
              <a:spcBef>
                <a:spcPts val="0"/>
              </a:spcBef>
              <a:spcAft>
                <a:spcPts val="0"/>
              </a:spcAft>
              <a:buClr>
                <a:schemeClr val="lt1"/>
              </a:buClr>
              <a:buSzPts val="2400"/>
              <a:buFont typeface="IBM Plex Sans"/>
              <a:buChar char="○"/>
              <a:defRPr sz="2400">
                <a:solidFill>
                  <a:schemeClr val="lt1"/>
                </a:solidFill>
                <a:latin typeface="IBM Plex Sans"/>
                <a:ea typeface="IBM Plex Sans"/>
                <a:cs typeface="IBM Plex Sans"/>
                <a:sym typeface="IBM Plex Sans"/>
              </a:defRPr>
            </a:lvl8pPr>
            <a:lvl9pPr marL="4114800" lvl="8" indent="-381000">
              <a:lnSpc>
                <a:spcPct val="115000"/>
              </a:lnSpc>
              <a:spcBef>
                <a:spcPts val="0"/>
              </a:spcBef>
              <a:spcAft>
                <a:spcPts val="0"/>
              </a:spcAft>
              <a:buClr>
                <a:schemeClr val="lt1"/>
              </a:buClr>
              <a:buSzPts val="2400"/>
              <a:buFont typeface="IBM Plex Sans"/>
              <a:buChar char="■"/>
              <a:defRPr sz="2400">
                <a:solidFill>
                  <a:schemeClr val="lt1"/>
                </a:solidFill>
                <a:latin typeface="IBM Plex Sans"/>
                <a:ea typeface="IBM Plex Sans"/>
                <a:cs typeface="IBM Plex Sans"/>
                <a:sym typeface="IBM Plex Sans"/>
              </a:defRPr>
            </a:lvl9pPr>
          </a:lstStyle>
          <a:p>
            <a:endParaRPr/>
          </a:p>
        </p:txBody>
      </p:sp>
      <p:sp>
        <p:nvSpPr>
          <p:cNvPr id="8" name="Google Shape;8;p1"/>
          <p:cNvSpPr txBox="1">
            <a:spLocks noGrp="1"/>
          </p:cNvSpPr>
          <p:nvPr>
            <p:ph type="sldNum" idx="12"/>
          </p:nvPr>
        </p:nvSpPr>
        <p:spPr>
          <a:xfrm>
            <a:off x="18310752" y="9539015"/>
            <a:ext cx="533603" cy="569920"/>
          </a:xfrm>
          <a:prstGeom prst="rect">
            <a:avLst/>
          </a:prstGeom>
          <a:noFill/>
          <a:ln>
            <a:noFill/>
          </a:ln>
        </p:spPr>
        <p:txBody>
          <a:bodyPr spcFirstLastPara="1" wrap="square" lIns="0" tIns="0" rIns="0" bIns="0" anchor="b" anchorCtr="0">
            <a:noAutofit/>
          </a:bodyPr>
          <a:lstStyle>
            <a:lvl1pPr lvl="0" algn="r">
              <a:buNone/>
              <a:defRPr sz="2198">
                <a:solidFill>
                  <a:schemeClr val="accent1"/>
                </a:solidFill>
                <a:latin typeface="Merriweather"/>
                <a:ea typeface="Merriweather"/>
                <a:cs typeface="Merriweather"/>
                <a:sym typeface="Merriweather"/>
              </a:defRPr>
            </a:lvl1pPr>
            <a:lvl2pPr lvl="1" algn="r">
              <a:buNone/>
              <a:defRPr sz="2198">
                <a:solidFill>
                  <a:schemeClr val="accent1"/>
                </a:solidFill>
                <a:latin typeface="Merriweather"/>
                <a:ea typeface="Merriweather"/>
                <a:cs typeface="Merriweather"/>
                <a:sym typeface="Merriweather"/>
              </a:defRPr>
            </a:lvl2pPr>
            <a:lvl3pPr lvl="2" algn="r">
              <a:buNone/>
              <a:defRPr sz="2198">
                <a:solidFill>
                  <a:schemeClr val="accent1"/>
                </a:solidFill>
                <a:latin typeface="Merriweather"/>
                <a:ea typeface="Merriweather"/>
                <a:cs typeface="Merriweather"/>
                <a:sym typeface="Merriweather"/>
              </a:defRPr>
            </a:lvl3pPr>
            <a:lvl4pPr lvl="3" algn="r">
              <a:buNone/>
              <a:defRPr sz="2198">
                <a:solidFill>
                  <a:schemeClr val="accent1"/>
                </a:solidFill>
                <a:latin typeface="Merriweather"/>
                <a:ea typeface="Merriweather"/>
                <a:cs typeface="Merriweather"/>
                <a:sym typeface="Merriweather"/>
              </a:defRPr>
            </a:lvl4pPr>
            <a:lvl5pPr lvl="4" algn="r">
              <a:buNone/>
              <a:defRPr sz="2198">
                <a:solidFill>
                  <a:schemeClr val="accent1"/>
                </a:solidFill>
                <a:latin typeface="Merriweather"/>
                <a:ea typeface="Merriweather"/>
                <a:cs typeface="Merriweather"/>
                <a:sym typeface="Merriweather"/>
              </a:defRPr>
            </a:lvl5pPr>
            <a:lvl6pPr lvl="5" algn="r">
              <a:buNone/>
              <a:defRPr sz="2198">
                <a:solidFill>
                  <a:schemeClr val="accent1"/>
                </a:solidFill>
                <a:latin typeface="Merriweather"/>
                <a:ea typeface="Merriweather"/>
                <a:cs typeface="Merriweather"/>
                <a:sym typeface="Merriweather"/>
              </a:defRPr>
            </a:lvl6pPr>
            <a:lvl7pPr lvl="6" algn="r">
              <a:buNone/>
              <a:defRPr sz="2198">
                <a:solidFill>
                  <a:schemeClr val="accent1"/>
                </a:solidFill>
                <a:latin typeface="Merriweather"/>
                <a:ea typeface="Merriweather"/>
                <a:cs typeface="Merriweather"/>
                <a:sym typeface="Merriweather"/>
              </a:defRPr>
            </a:lvl7pPr>
            <a:lvl8pPr lvl="7" algn="r">
              <a:buNone/>
              <a:defRPr sz="2198">
                <a:solidFill>
                  <a:schemeClr val="accent1"/>
                </a:solidFill>
                <a:latin typeface="Merriweather"/>
                <a:ea typeface="Merriweather"/>
                <a:cs typeface="Merriweather"/>
                <a:sym typeface="Merriweather"/>
              </a:defRPr>
            </a:lvl8pPr>
            <a:lvl9pPr lvl="8" algn="r">
              <a:buNone/>
              <a:defRPr sz="2198">
                <a:solidFill>
                  <a:schemeClr val="accent1"/>
                </a:solidFill>
                <a:latin typeface="Merriweather"/>
                <a:ea typeface="Merriweather"/>
                <a:cs typeface="Merriweather"/>
                <a:sym typeface="Merriweather"/>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52636673"/>
      </p:ext>
    </p:extLst>
  </p:cSld>
  <p:clrMap bg1="lt1" tx1="dk1" bg2="dk2" tx2="lt2" accent1="accent1" accent2="accent2" accent3="accent3" accent4="accent4" accent5="accent5" accent6="accent6" hlink="hlink" folHlink="folHlink"/>
  <p:sldLayoutIdLst>
    <p:sldLayoutId id="2147483720" r:id="rId1"/>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3079"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3679051" y="1590849"/>
            <a:ext cx="12745999" cy="1960287"/>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3679051" y="4350331"/>
            <a:ext cx="12745999" cy="5115400"/>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12897211" y="10288270"/>
            <a:ext cx="4540812" cy="534247"/>
          </a:xfrm>
          <a:prstGeom prst="rect">
            <a:avLst/>
          </a:prstGeom>
        </p:spPr>
        <p:txBody>
          <a:bodyPr vert="horz" lIns="91440" tIns="45720" rIns="91440" bIns="45720" rtlCol="0" anchor="ctr"/>
          <a:lstStyle>
            <a:lvl1pPr algn="r">
              <a:defRPr sz="1731">
                <a:solidFill>
                  <a:schemeClr val="tx1">
                    <a:alpha val="70000"/>
                  </a:schemeClr>
                </a:solidFill>
              </a:defRPr>
            </a:lvl1pPr>
          </a:lstStyle>
          <a:p>
            <a:fld id="{72581B61-BA5E-2E4C-9076-873E596903C3}" type="datetimeFigureOut">
              <a:rPr lang="el-GR" smtClean="0"/>
              <a:t>6/11/2023</a:t>
            </a:fld>
            <a:endParaRPr lang="el-GR"/>
          </a:p>
        </p:txBody>
      </p:sp>
      <p:sp>
        <p:nvSpPr>
          <p:cNvPr id="5" name="Footer Placeholder 4"/>
          <p:cNvSpPr>
            <a:spLocks noGrp="1"/>
          </p:cNvSpPr>
          <p:nvPr>
            <p:ph type="ftr" sz="quarter" idx="3"/>
          </p:nvPr>
        </p:nvSpPr>
        <p:spPr>
          <a:xfrm>
            <a:off x="2638664" y="10283969"/>
            <a:ext cx="9730815" cy="527770"/>
          </a:xfrm>
          <a:prstGeom prst="rect">
            <a:avLst/>
          </a:prstGeom>
        </p:spPr>
        <p:txBody>
          <a:bodyPr vert="horz" lIns="91440" tIns="45720" rIns="91440" bIns="45720" rtlCol="0" anchor="ctr"/>
          <a:lstStyle>
            <a:lvl1pPr algn="l">
              <a:defRPr sz="1731">
                <a:solidFill>
                  <a:schemeClr val="tx1">
                    <a:alpha val="70000"/>
                  </a:schemeClr>
                </a:solidFill>
              </a:defRPr>
            </a:lvl1pPr>
          </a:lstStyle>
          <a:p>
            <a:endParaRPr lang="el-GR"/>
          </a:p>
        </p:txBody>
      </p:sp>
      <p:sp>
        <p:nvSpPr>
          <p:cNvPr id="6" name="Slide Number Placeholder 5"/>
          <p:cNvSpPr>
            <a:spLocks noGrp="1"/>
          </p:cNvSpPr>
          <p:nvPr>
            <p:ph type="sldNum" sz="quarter" idx="4"/>
          </p:nvPr>
        </p:nvSpPr>
        <p:spPr>
          <a:xfrm>
            <a:off x="17741014" y="10253811"/>
            <a:ext cx="603123" cy="603165"/>
          </a:xfrm>
          <a:prstGeom prst="ellipse">
            <a:avLst/>
          </a:prstGeom>
          <a:solidFill>
            <a:srgbClr val="1D1D1D">
              <a:alpha val="70000"/>
            </a:srgbClr>
          </a:solidFill>
        </p:spPr>
        <p:txBody>
          <a:bodyPr vert="horz" lIns="18288" tIns="45720" rIns="18288" bIns="45720" rtlCol="0" anchor="ctr">
            <a:noAutofit/>
          </a:bodyPr>
          <a:lstStyle>
            <a:lvl1pPr algn="ctr">
              <a:defRPr sz="1814" spc="0" baseline="0">
                <a:solidFill>
                  <a:srgbClr val="FFFFFF"/>
                </a:solidFill>
              </a:defRPr>
            </a:lvl1pPr>
          </a:lstStyle>
          <a:p>
            <a:fld id="{73023459-853C-D048-B707-53BE7C6B747E}" type="slidenum">
              <a:rPr lang="el-GR" smtClean="0"/>
              <a:t>‹#›</a:t>
            </a:fld>
            <a:endParaRPr lang="el-GR"/>
          </a:p>
        </p:txBody>
      </p:sp>
    </p:spTree>
    <p:extLst>
      <p:ext uri="{BB962C8B-B14F-4D97-AF65-F5344CB8AC3E}">
        <p14:creationId xmlns:p14="http://schemas.microsoft.com/office/powerpoint/2010/main" val="2801276923"/>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xStyles>
    <p:titleStyle>
      <a:lvl1pPr algn="ctr" defTabSz="1507846" rtl="0" eaLnBrk="1" latinLnBrk="0" hangingPunct="1">
        <a:lnSpc>
          <a:spcPct val="90000"/>
        </a:lnSpc>
        <a:spcBef>
          <a:spcPct val="0"/>
        </a:spcBef>
        <a:buNone/>
        <a:defRPr sz="4617" kern="1200" cap="all" spc="330" baseline="0">
          <a:solidFill>
            <a:srgbClr val="262626"/>
          </a:solidFill>
          <a:latin typeface="+mj-lt"/>
          <a:ea typeface="+mj-ea"/>
          <a:cs typeface="+mj-cs"/>
        </a:defRPr>
      </a:lvl1pPr>
    </p:titleStyle>
    <p:bodyStyle>
      <a:lvl1pPr marL="376961" indent="-376961" algn="l" defTabSz="1507846" rtl="0" eaLnBrk="1" latinLnBrk="0" hangingPunct="1">
        <a:lnSpc>
          <a:spcPct val="100000"/>
        </a:lnSpc>
        <a:spcBef>
          <a:spcPts val="1649"/>
        </a:spcBef>
        <a:buClr>
          <a:schemeClr val="accent2"/>
        </a:buClr>
        <a:buFont typeface="Arial" panose="020B0604020202020204" pitchFamily="34" charset="0"/>
        <a:buChar char="•"/>
        <a:defRPr sz="2968" kern="1200">
          <a:solidFill>
            <a:schemeClr val="tx1">
              <a:lumMod val="85000"/>
              <a:lumOff val="15000"/>
            </a:schemeClr>
          </a:solidFill>
          <a:latin typeface="+mn-lt"/>
          <a:ea typeface="+mn-ea"/>
          <a:cs typeface="+mn-cs"/>
        </a:defRPr>
      </a:lvl1pPr>
      <a:lvl2pPr marL="753923" indent="-376961" algn="l" defTabSz="1507846" rtl="0" eaLnBrk="1" latinLnBrk="0" hangingPunct="1">
        <a:lnSpc>
          <a:spcPct val="100000"/>
        </a:lnSpc>
        <a:spcBef>
          <a:spcPts val="1649"/>
        </a:spcBef>
        <a:buClr>
          <a:schemeClr val="accent2"/>
        </a:buClr>
        <a:buFont typeface="Arial" panose="020B0604020202020204" pitchFamily="34" charset="0"/>
        <a:buChar char="•"/>
        <a:defRPr sz="2638" kern="1200">
          <a:solidFill>
            <a:schemeClr val="tx1">
              <a:lumMod val="85000"/>
              <a:lumOff val="15000"/>
            </a:schemeClr>
          </a:solidFill>
          <a:latin typeface="+mn-lt"/>
          <a:ea typeface="+mn-ea"/>
          <a:cs typeface="+mn-cs"/>
        </a:defRPr>
      </a:lvl2pPr>
      <a:lvl3pPr marL="1130884" indent="-376961" algn="l" defTabSz="1507846" rtl="0" eaLnBrk="1" latinLnBrk="0" hangingPunct="1">
        <a:lnSpc>
          <a:spcPct val="100000"/>
        </a:lnSpc>
        <a:spcBef>
          <a:spcPts val="1649"/>
        </a:spcBef>
        <a:buClr>
          <a:schemeClr val="accent2"/>
        </a:buClr>
        <a:buFont typeface="Arial" panose="020B0604020202020204" pitchFamily="34" charset="0"/>
        <a:buChar char="•"/>
        <a:defRPr sz="2638" kern="1200">
          <a:solidFill>
            <a:schemeClr val="tx1">
              <a:lumMod val="85000"/>
              <a:lumOff val="15000"/>
            </a:schemeClr>
          </a:solidFill>
          <a:latin typeface="+mn-lt"/>
          <a:ea typeface="+mn-ea"/>
          <a:cs typeface="+mn-cs"/>
        </a:defRPr>
      </a:lvl3pPr>
      <a:lvl4pPr marL="1507846" indent="-376961" algn="l" defTabSz="1507846" rtl="0" eaLnBrk="1" latinLnBrk="0" hangingPunct="1">
        <a:lnSpc>
          <a:spcPct val="100000"/>
        </a:lnSpc>
        <a:spcBef>
          <a:spcPts val="1649"/>
        </a:spcBef>
        <a:buClr>
          <a:schemeClr val="accent2"/>
        </a:buClr>
        <a:buFont typeface="Arial" panose="020B0604020202020204" pitchFamily="34" charset="0"/>
        <a:buChar char="•"/>
        <a:defRPr sz="2638" kern="1200">
          <a:solidFill>
            <a:schemeClr val="tx1">
              <a:lumMod val="85000"/>
              <a:lumOff val="15000"/>
            </a:schemeClr>
          </a:solidFill>
          <a:latin typeface="+mn-lt"/>
          <a:ea typeface="+mn-ea"/>
          <a:cs typeface="+mn-cs"/>
        </a:defRPr>
      </a:lvl4pPr>
      <a:lvl5pPr marL="1884807" indent="-376961" algn="l" defTabSz="1507846" rtl="0" eaLnBrk="1" latinLnBrk="0" hangingPunct="1">
        <a:lnSpc>
          <a:spcPct val="100000"/>
        </a:lnSpc>
        <a:spcBef>
          <a:spcPts val="1649"/>
        </a:spcBef>
        <a:buClr>
          <a:schemeClr val="accent2"/>
        </a:buClr>
        <a:buFont typeface="Arial" panose="020B0604020202020204" pitchFamily="34" charset="0"/>
        <a:buChar char="•"/>
        <a:defRPr sz="2638" kern="1200">
          <a:solidFill>
            <a:schemeClr val="tx1">
              <a:lumMod val="85000"/>
              <a:lumOff val="15000"/>
            </a:schemeClr>
          </a:solidFill>
          <a:latin typeface="+mn-lt"/>
          <a:ea typeface="+mn-ea"/>
          <a:cs typeface="+mn-cs"/>
        </a:defRPr>
      </a:lvl5pPr>
      <a:lvl6pPr marL="2164911" indent="-376961" algn="l" defTabSz="1507846" rtl="0" eaLnBrk="1" latinLnBrk="0" hangingPunct="1">
        <a:lnSpc>
          <a:spcPct val="100000"/>
        </a:lnSpc>
        <a:spcBef>
          <a:spcPts val="1649"/>
        </a:spcBef>
        <a:buClr>
          <a:schemeClr val="accent2"/>
        </a:buClr>
        <a:buFont typeface="Arial" panose="020B0604020202020204" pitchFamily="34" charset="0"/>
        <a:buChar char="•"/>
        <a:defRPr sz="2638" kern="1200">
          <a:solidFill>
            <a:schemeClr val="tx1"/>
          </a:solidFill>
          <a:latin typeface="+mn-lt"/>
          <a:ea typeface="+mn-ea"/>
          <a:cs typeface="+mn-cs"/>
        </a:defRPr>
      </a:lvl6pPr>
      <a:lvl7pPr marL="2447632" indent="-376961" algn="l" defTabSz="1507846" rtl="0" eaLnBrk="1" latinLnBrk="0" hangingPunct="1">
        <a:lnSpc>
          <a:spcPct val="100000"/>
        </a:lnSpc>
        <a:spcBef>
          <a:spcPts val="1649"/>
        </a:spcBef>
        <a:buClr>
          <a:schemeClr val="accent2"/>
        </a:buClr>
        <a:buFont typeface="Arial" panose="020B0604020202020204" pitchFamily="34" charset="0"/>
        <a:buChar char="•"/>
        <a:defRPr sz="2638" kern="1200">
          <a:solidFill>
            <a:schemeClr val="tx1"/>
          </a:solidFill>
          <a:latin typeface="+mn-lt"/>
          <a:ea typeface="+mn-ea"/>
          <a:cs typeface="+mn-cs"/>
        </a:defRPr>
      </a:lvl7pPr>
      <a:lvl8pPr marL="2732970" indent="-376961" algn="l" defTabSz="1507846" rtl="0" eaLnBrk="1" latinLnBrk="0" hangingPunct="1">
        <a:lnSpc>
          <a:spcPct val="100000"/>
        </a:lnSpc>
        <a:spcBef>
          <a:spcPts val="1649"/>
        </a:spcBef>
        <a:buClr>
          <a:schemeClr val="accent2"/>
        </a:buClr>
        <a:buFont typeface="Arial" panose="020B0604020202020204" pitchFamily="34" charset="0"/>
        <a:buChar char="•"/>
        <a:defRPr sz="2638" kern="1200" baseline="0">
          <a:solidFill>
            <a:schemeClr val="tx1"/>
          </a:solidFill>
          <a:latin typeface="+mn-lt"/>
          <a:ea typeface="+mn-ea"/>
          <a:cs typeface="+mn-cs"/>
        </a:defRPr>
      </a:lvl8pPr>
      <a:lvl9pPr marL="3104696" indent="-376961" algn="l" defTabSz="1507846" rtl="0" eaLnBrk="1" latinLnBrk="0" hangingPunct="1">
        <a:lnSpc>
          <a:spcPct val="100000"/>
        </a:lnSpc>
        <a:spcBef>
          <a:spcPts val="1649"/>
        </a:spcBef>
        <a:buClr>
          <a:schemeClr val="accent2"/>
        </a:buClr>
        <a:buFont typeface="Arial" panose="020B0604020202020204" pitchFamily="34" charset="0"/>
        <a:buChar char="•"/>
        <a:defRPr sz="2638" kern="1200" baseline="0">
          <a:solidFill>
            <a:schemeClr val="tx1"/>
          </a:solidFill>
          <a:latin typeface="+mn-lt"/>
          <a:ea typeface="+mn-ea"/>
          <a:cs typeface="+mn-cs"/>
        </a:defRPr>
      </a:lvl9pPr>
    </p:bodyStyle>
    <p:otherStyle>
      <a:defPPr>
        <a:defRPr lang="en-US"/>
      </a:defPPr>
      <a:lvl1pPr marL="0" algn="l" defTabSz="1507846" rtl="0" eaLnBrk="1" latinLnBrk="0" hangingPunct="1">
        <a:defRPr sz="2968" kern="1200">
          <a:solidFill>
            <a:schemeClr val="tx1"/>
          </a:solidFill>
          <a:latin typeface="+mn-lt"/>
          <a:ea typeface="+mn-ea"/>
          <a:cs typeface="+mn-cs"/>
        </a:defRPr>
      </a:lvl1pPr>
      <a:lvl2pPr marL="753923" algn="l" defTabSz="1507846" rtl="0" eaLnBrk="1" latinLnBrk="0" hangingPunct="1">
        <a:defRPr sz="2968" kern="1200">
          <a:solidFill>
            <a:schemeClr val="tx1"/>
          </a:solidFill>
          <a:latin typeface="+mn-lt"/>
          <a:ea typeface="+mn-ea"/>
          <a:cs typeface="+mn-cs"/>
        </a:defRPr>
      </a:lvl2pPr>
      <a:lvl3pPr marL="1507846" algn="l" defTabSz="1507846" rtl="0" eaLnBrk="1" latinLnBrk="0" hangingPunct="1">
        <a:defRPr sz="2968" kern="1200">
          <a:solidFill>
            <a:schemeClr val="tx1"/>
          </a:solidFill>
          <a:latin typeface="+mn-lt"/>
          <a:ea typeface="+mn-ea"/>
          <a:cs typeface="+mn-cs"/>
        </a:defRPr>
      </a:lvl3pPr>
      <a:lvl4pPr marL="2261768" algn="l" defTabSz="1507846" rtl="0" eaLnBrk="1" latinLnBrk="0" hangingPunct="1">
        <a:defRPr sz="2968" kern="1200">
          <a:solidFill>
            <a:schemeClr val="tx1"/>
          </a:solidFill>
          <a:latin typeface="+mn-lt"/>
          <a:ea typeface="+mn-ea"/>
          <a:cs typeface="+mn-cs"/>
        </a:defRPr>
      </a:lvl4pPr>
      <a:lvl5pPr marL="3015691" algn="l" defTabSz="1507846" rtl="0" eaLnBrk="1" latinLnBrk="0" hangingPunct="1">
        <a:defRPr sz="2968" kern="1200">
          <a:solidFill>
            <a:schemeClr val="tx1"/>
          </a:solidFill>
          <a:latin typeface="+mn-lt"/>
          <a:ea typeface="+mn-ea"/>
          <a:cs typeface="+mn-cs"/>
        </a:defRPr>
      </a:lvl5pPr>
      <a:lvl6pPr marL="3769614" algn="l" defTabSz="1507846" rtl="0" eaLnBrk="1" latinLnBrk="0" hangingPunct="1">
        <a:defRPr sz="2968" kern="1200">
          <a:solidFill>
            <a:schemeClr val="tx1"/>
          </a:solidFill>
          <a:latin typeface="+mn-lt"/>
          <a:ea typeface="+mn-ea"/>
          <a:cs typeface="+mn-cs"/>
        </a:defRPr>
      </a:lvl6pPr>
      <a:lvl7pPr marL="4523537" algn="l" defTabSz="1507846" rtl="0" eaLnBrk="1" latinLnBrk="0" hangingPunct="1">
        <a:defRPr sz="2968" kern="1200">
          <a:solidFill>
            <a:schemeClr val="tx1"/>
          </a:solidFill>
          <a:latin typeface="+mn-lt"/>
          <a:ea typeface="+mn-ea"/>
          <a:cs typeface="+mn-cs"/>
        </a:defRPr>
      </a:lvl7pPr>
      <a:lvl8pPr marL="5277460" algn="l" defTabSz="1507846" rtl="0" eaLnBrk="1" latinLnBrk="0" hangingPunct="1">
        <a:defRPr sz="2968" kern="1200">
          <a:solidFill>
            <a:schemeClr val="tx1"/>
          </a:solidFill>
          <a:latin typeface="+mn-lt"/>
          <a:ea typeface="+mn-ea"/>
          <a:cs typeface="+mn-cs"/>
        </a:defRPr>
      </a:lvl8pPr>
      <a:lvl9pPr marL="6031382" algn="l" defTabSz="1507846" rtl="0" eaLnBrk="1" latinLnBrk="0" hangingPunct="1">
        <a:defRPr sz="2968"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5050"/>
        </a:solidFill>
        <a:effectLst/>
      </p:bgPr>
    </p:bg>
    <p:spTree>
      <p:nvGrpSpPr>
        <p:cNvPr id="1" name=""/>
        <p:cNvGrpSpPr/>
        <p:nvPr/>
      </p:nvGrpSpPr>
      <p:grpSpPr>
        <a:xfrm>
          <a:off x="0" y="0"/>
          <a:ext cx="0" cy="0"/>
          <a:chOff x="0" y="0"/>
          <a:chExt cx="0" cy="0"/>
        </a:xfrm>
      </p:grpSpPr>
      <p:sp>
        <p:nvSpPr>
          <p:cNvPr id="5122" name="1 - Θέση τίτλου">
            <a:extLst>
              <a:ext uri="{FF2B5EF4-FFF2-40B4-BE49-F238E27FC236}">
                <a16:creationId xmlns:a16="http://schemas.microsoft.com/office/drawing/2014/main" id="{41BCDB86-25C8-9658-38D9-E8C9D7506756}"/>
              </a:ext>
            </a:extLst>
          </p:cNvPr>
          <p:cNvSpPr>
            <a:spLocks noGrp="1"/>
          </p:cNvSpPr>
          <p:nvPr>
            <p:ph type="title"/>
          </p:nvPr>
        </p:nvSpPr>
        <p:spPr bwMode="auto">
          <a:xfrm>
            <a:off x="1005205" y="452898"/>
            <a:ext cx="18093690" cy="1884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a:t>Kλικ για επεξεργασία του τίτλου</a:t>
            </a:r>
          </a:p>
        </p:txBody>
      </p:sp>
      <p:sp>
        <p:nvSpPr>
          <p:cNvPr id="5123" name="2 - Θέση κειμένου">
            <a:extLst>
              <a:ext uri="{FF2B5EF4-FFF2-40B4-BE49-F238E27FC236}">
                <a16:creationId xmlns:a16="http://schemas.microsoft.com/office/drawing/2014/main" id="{786E7D09-6D75-EE38-7209-961603D28804}"/>
              </a:ext>
            </a:extLst>
          </p:cNvPr>
          <p:cNvSpPr>
            <a:spLocks noGrp="1"/>
          </p:cNvSpPr>
          <p:nvPr>
            <p:ph type="body" idx="1"/>
          </p:nvPr>
        </p:nvSpPr>
        <p:spPr bwMode="auto">
          <a:xfrm>
            <a:off x="1005205" y="2638849"/>
            <a:ext cx="18093690" cy="7463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a:t>Kλικ για επεξεργασία των στυλ του υποδείγματος</a:t>
            </a:r>
          </a:p>
          <a:p>
            <a:pPr lvl="1"/>
            <a:r>
              <a:rPr lang="el-GR" altLang="el-GR"/>
              <a:t>Δεύτερου επιπέδου</a:t>
            </a:r>
          </a:p>
          <a:p>
            <a:pPr lvl="2"/>
            <a:r>
              <a:rPr lang="el-GR" altLang="el-GR"/>
              <a:t>Τρίτου επιπέδου</a:t>
            </a:r>
          </a:p>
          <a:p>
            <a:pPr lvl="3"/>
            <a:r>
              <a:rPr lang="el-GR" altLang="el-GR"/>
              <a:t>Τέταρτου επιπέδου</a:t>
            </a:r>
          </a:p>
          <a:p>
            <a:pPr lvl="4"/>
            <a:r>
              <a:rPr lang="el-GR" altLang="el-GR"/>
              <a:t>Πέμπτου επιπέδου</a:t>
            </a:r>
          </a:p>
        </p:txBody>
      </p:sp>
      <p:sp>
        <p:nvSpPr>
          <p:cNvPr id="4" name="3 - Θέση ημερομηνίας">
            <a:extLst>
              <a:ext uri="{FF2B5EF4-FFF2-40B4-BE49-F238E27FC236}">
                <a16:creationId xmlns:a16="http://schemas.microsoft.com/office/drawing/2014/main" id="{2968DBE3-F55C-15BF-8C7A-509A7141FF2E}"/>
              </a:ext>
            </a:extLst>
          </p:cNvPr>
          <p:cNvSpPr>
            <a:spLocks noGrp="1"/>
          </p:cNvSpPr>
          <p:nvPr>
            <p:ph type="dt" sz="half" idx="2"/>
          </p:nvPr>
        </p:nvSpPr>
        <p:spPr>
          <a:xfrm>
            <a:off x="1005205" y="10482093"/>
            <a:ext cx="4690957" cy="602118"/>
          </a:xfrm>
          <a:prstGeom prst="rect">
            <a:avLst/>
          </a:prstGeom>
        </p:spPr>
        <p:txBody>
          <a:bodyPr vert="horz" lIns="91440" tIns="45720" rIns="91440" bIns="45720" rtlCol="0" anchor="ctr"/>
          <a:lstStyle>
            <a:lvl1pPr algn="l" defTabSz="1507846" eaLnBrk="1" fontAlgn="auto" hangingPunct="1">
              <a:spcBef>
                <a:spcPts val="0"/>
              </a:spcBef>
              <a:spcAft>
                <a:spcPts val="0"/>
              </a:spcAft>
              <a:defRPr sz="1979">
                <a:solidFill>
                  <a:prstClr val="black">
                    <a:tint val="75000"/>
                  </a:prstClr>
                </a:solidFill>
                <a:latin typeface="+mn-lt"/>
                <a:cs typeface="+mn-cs"/>
              </a:defRPr>
            </a:lvl1pPr>
          </a:lstStyle>
          <a:p>
            <a:pPr>
              <a:defRPr/>
            </a:pPr>
            <a:fld id="{CF1D8019-31EF-4005-BEFB-C4F5EA689A7B}" type="datetime1">
              <a:rPr lang="el-GR"/>
              <a:pPr>
                <a:defRPr/>
              </a:pPr>
              <a:t>6/11/2023</a:t>
            </a:fld>
            <a:endParaRPr lang="el-GR"/>
          </a:p>
        </p:txBody>
      </p:sp>
      <p:sp>
        <p:nvSpPr>
          <p:cNvPr id="5" name="4 - Θέση υποσέλιδου">
            <a:extLst>
              <a:ext uri="{FF2B5EF4-FFF2-40B4-BE49-F238E27FC236}">
                <a16:creationId xmlns:a16="http://schemas.microsoft.com/office/drawing/2014/main" id="{815543E7-DABA-9A02-EF18-D6C4D6771A0E}"/>
              </a:ext>
            </a:extLst>
          </p:cNvPr>
          <p:cNvSpPr>
            <a:spLocks noGrp="1"/>
          </p:cNvSpPr>
          <p:nvPr>
            <p:ph type="ftr" sz="quarter" idx="3"/>
          </p:nvPr>
        </p:nvSpPr>
        <p:spPr>
          <a:xfrm>
            <a:off x="6868901" y="10482093"/>
            <a:ext cx="6366298" cy="602118"/>
          </a:xfrm>
          <a:prstGeom prst="rect">
            <a:avLst/>
          </a:prstGeom>
        </p:spPr>
        <p:txBody>
          <a:bodyPr vert="horz" lIns="91440" tIns="45720" rIns="91440" bIns="45720" rtlCol="0" anchor="ctr"/>
          <a:lstStyle>
            <a:lvl1pPr algn="ctr" defTabSz="1507846" eaLnBrk="1" fontAlgn="auto" hangingPunct="1">
              <a:spcBef>
                <a:spcPts val="0"/>
              </a:spcBef>
              <a:spcAft>
                <a:spcPts val="0"/>
              </a:spcAft>
              <a:defRPr sz="1979">
                <a:solidFill>
                  <a:prstClr val="black">
                    <a:tint val="75000"/>
                  </a:prstClr>
                </a:solidFill>
                <a:latin typeface="+mn-lt"/>
                <a:cs typeface="+mn-cs"/>
              </a:defRPr>
            </a:lvl1pPr>
          </a:lstStyle>
          <a:p>
            <a:pPr>
              <a:defRPr/>
            </a:pPr>
            <a:endParaRPr lang="el-GR"/>
          </a:p>
        </p:txBody>
      </p:sp>
      <p:sp>
        <p:nvSpPr>
          <p:cNvPr id="6" name="5 - Θέση αριθμού διαφάνειας">
            <a:extLst>
              <a:ext uri="{FF2B5EF4-FFF2-40B4-BE49-F238E27FC236}">
                <a16:creationId xmlns:a16="http://schemas.microsoft.com/office/drawing/2014/main" id="{63915730-E2D2-B207-2C02-32A2EB2793B3}"/>
              </a:ext>
            </a:extLst>
          </p:cNvPr>
          <p:cNvSpPr>
            <a:spLocks noGrp="1"/>
          </p:cNvSpPr>
          <p:nvPr>
            <p:ph type="sldNum" sz="quarter" idx="4"/>
          </p:nvPr>
        </p:nvSpPr>
        <p:spPr>
          <a:xfrm>
            <a:off x="14407938" y="10482093"/>
            <a:ext cx="4690957" cy="602118"/>
          </a:xfrm>
          <a:prstGeom prst="rect">
            <a:avLst/>
          </a:prstGeom>
        </p:spPr>
        <p:txBody>
          <a:bodyPr vert="horz" wrap="square" lIns="91440" tIns="45720" rIns="91440" bIns="45720" numCol="1" anchor="ctr" anchorCtr="0" compatLnSpc="1">
            <a:prstTxWarp prst="textNoShape">
              <a:avLst/>
            </a:prstTxWarp>
          </a:bodyPr>
          <a:lstStyle>
            <a:lvl1pPr algn="r" defTabSz="1507846" eaLnBrk="1" hangingPunct="1">
              <a:defRPr sz="1979">
                <a:solidFill>
                  <a:srgbClr val="898989"/>
                </a:solidFill>
                <a:latin typeface="Calibri" panose="020F0502020204030204" pitchFamily="34" charset="0"/>
                <a:cs typeface="Arial" panose="020B0604020202020204" pitchFamily="34" charset="0"/>
              </a:defRPr>
            </a:lvl1pPr>
          </a:lstStyle>
          <a:p>
            <a:pPr>
              <a:defRPr/>
            </a:pPr>
            <a:fld id="{E3B82C60-87DA-4D24-B9C6-62962F42C1F0}" type="slidenum">
              <a:rPr lang="el-GR" altLang="el-GR"/>
              <a:pPr>
                <a:defRPr/>
              </a:pPr>
              <a:t>‹#›</a:t>
            </a:fld>
            <a:endParaRPr lang="el-GR" altLang="el-GR"/>
          </a:p>
        </p:txBody>
      </p:sp>
    </p:spTree>
    <p:extLst>
      <p:ext uri="{BB962C8B-B14F-4D97-AF65-F5344CB8AC3E}">
        <p14:creationId xmlns:p14="http://schemas.microsoft.com/office/powerpoint/2010/main" val="774006547"/>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hf hdr="0" ftr="0" dt="0"/>
  <p:txStyles>
    <p:titleStyle>
      <a:lvl1pPr algn="ctr" rtl="0" eaLnBrk="0" fontAlgn="base" hangingPunct="0">
        <a:spcBef>
          <a:spcPct val="0"/>
        </a:spcBef>
        <a:spcAft>
          <a:spcPct val="0"/>
        </a:spcAft>
        <a:defRPr sz="7256" kern="1200">
          <a:solidFill>
            <a:schemeClr val="tx1"/>
          </a:solidFill>
          <a:latin typeface="+mj-lt"/>
          <a:ea typeface="+mj-ea"/>
          <a:cs typeface="+mj-cs"/>
        </a:defRPr>
      </a:lvl1pPr>
      <a:lvl2pPr algn="ctr" rtl="0" eaLnBrk="0" fontAlgn="base" hangingPunct="0">
        <a:spcBef>
          <a:spcPct val="0"/>
        </a:spcBef>
        <a:spcAft>
          <a:spcPct val="0"/>
        </a:spcAft>
        <a:defRPr sz="7256">
          <a:solidFill>
            <a:schemeClr val="tx1"/>
          </a:solidFill>
          <a:latin typeface="Calibri" pitchFamily="34" charset="0"/>
        </a:defRPr>
      </a:lvl2pPr>
      <a:lvl3pPr algn="ctr" rtl="0" eaLnBrk="0" fontAlgn="base" hangingPunct="0">
        <a:spcBef>
          <a:spcPct val="0"/>
        </a:spcBef>
        <a:spcAft>
          <a:spcPct val="0"/>
        </a:spcAft>
        <a:defRPr sz="7256">
          <a:solidFill>
            <a:schemeClr val="tx1"/>
          </a:solidFill>
          <a:latin typeface="Calibri" pitchFamily="34" charset="0"/>
        </a:defRPr>
      </a:lvl3pPr>
      <a:lvl4pPr algn="ctr" rtl="0" eaLnBrk="0" fontAlgn="base" hangingPunct="0">
        <a:spcBef>
          <a:spcPct val="0"/>
        </a:spcBef>
        <a:spcAft>
          <a:spcPct val="0"/>
        </a:spcAft>
        <a:defRPr sz="7256">
          <a:solidFill>
            <a:schemeClr val="tx1"/>
          </a:solidFill>
          <a:latin typeface="Calibri" pitchFamily="34" charset="0"/>
        </a:defRPr>
      </a:lvl4pPr>
      <a:lvl5pPr algn="ctr" rtl="0" eaLnBrk="0" fontAlgn="base" hangingPunct="0">
        <a:spcBef>
          <a:spcPct val="0"/>
        </a:spcBef>
        <a:spcAft>
          <a:spcPct val="0"/>
        </a:spcAft>
        <a:defRPr sz="7256">
          <a:solidFill>
            <a:schemeClr val="tx1"/>
          </a:solidFill>
          <a:latin typeface="Calibri" pitchFamily="34" charset="0"/>
        </a:defRPr>
      </a:lvl5pPr>
      <a:lvl6pPr marL="753923" algn="ctr" rtl="0" fontAlgn="base">
        <a:spcBef>
          <a:spcPct val="0"/>
        </a:spcBef>
        <a:spcAft>
          <a:spcPct val="0"/>
        </a:spcAft>
        <a:defRPr sz="7256">
          <a:solidFill>
            <a:schemeClr val="tx1"/>
          </a:solidFill>
          <a:latin typeface="Calibri" pitchFamily="34" charset="0"/>
        </a:defRPr>
      </a:lvl6pPr>
      <a:lvl7pPr marL="1507846" algn="ctr" rtl="0" fontAlgn="base">
        <a:spcBef>
          <a:spcPct val="0"/>
        </a:spcBef>
        <a:spcAft>
          <a:spcPct val="0"/>
        </a:spcAft>
        <a:defRPr sz="7256">
          <a:solidFill>
            <a:schemeClr val="tx1"/>
          </a:solidFill>
          <a:latin typeface="Calibri" pitchFamily="34" charset="0"/>
        </a:defRPr>
      </a:lvl7pPr>
      <a:lvl8pPr marL="2261768" algn="ctr" rtl="0" fontAlgn="base">
        <a:spcBef>
          <a:spcPct val="0"/>
        </a:spcBef>
        <a:spcAft>
          <a:spcPct val="0"/>
        </a:spcAft>
        <a:defRPr sz="7256">
          <a:solidFill>
            <a:schemeClr val="tx1"/>
          </a:solidFill>
          <a:latin typeface="Calibri" pitchFamily="34" charset="0"/>
        </a:defRPr>
      </a:lvl8pPr>
      <a:lvl9pPr marL="3015691" algn="ctr" rtl="0" fontAlgn="base">
        <a:spcBef>
          <a:spcPct val="0"/>
        </a:spcBef>
        <a:spcAft>
          <a:spcPct val="0"/>
        </a:spcAft>
        <a:defRPr sz="7256">
          <a:solidFill>
            <a:schemeClr val="tx1"/>
          </a:solidFill>
          <a:latin typeface="Calibri" pitchFamily="34" charset="0"/>
        </a:defRPr>
      </a:lvl9pPr>
    </p:titleStyle>
    <p:bodyStyle>
      <a:lvl1pPr marL="565442" indent="-565442" algn="l" rtl="0" eaLnBrk="0" fontAlgn="base" hangingPunct="0">
        <a:spcBef>
          <a:spcPct val="20000"/>
        </a:spcBef>
        <a:spcAft>
          <a:spcPct val="0"/>
        </a:spcAft>
        <a:buFont typeface="Arial" panose="020B0604020202020204" pitchFamily="34" charset="0"/>
        <a:buChar char="•"/>
        <a:defRPr sz="5277" kern="1200">
          <a:solidFill>
            <a:schemeClr val="tx1"/>
          </a:solidFill>
          <a:latin typeface="+mn-lt"/>
          <a:ea typeface="+mn-ea"/>
          <a:cs typeface="+mn-cs"/>
        </a:defRPr>
      </a:lvl1pPr>
      <a:lvl2pPr marL="1225125" indent="-471202" algn="l" rtl="0" eaLnBrk="0" fontAlgn="base" hangingPunct="0">
        <a:spcBef>
          <a:spcPct val="20000"/>
        </a:spcBef>
        <a:spcAft>
          <a:spcPct val="0"/>
        </a:spcAft>
        <a:buFont typeface="Arial" panose="020B0604020202020204" pitchFamily="34" charset="0"/>
        <a:buChar char="–"/>
        <a:defRPr sz="4617" kern="1200">
          <a:solidFill>
            <a:schemeClr val="tx1"/>
          </a:solidFill>
          <a:latin typeface="+mn-lt"/>
          <a:ea typeface="+mn-ea"/>
          <a:cs typeface="+mn-cs"/>
        </a:defRPr>
      </a:lvl2pPr>
      <a:lvl3pPr marL="1884807" indent="-376961" algn="l" rtl="0" eaLnBrk="0" fontAlgn="base" hangingPunct="0">
        <a:spcBef>
          <a:spcPct val="20000"/>
        </a:spcBef>
        <a:spcAft>
          <a:spcPct val="0"/>
        </a:spcAft>
        <a:buFont typeface="Arial" panose="020B0604020202020204" pitchFamily="34" charset="0"/>
        <a:buChar char="•"/>
        <a:defRPr sz="3958" kern="1200">
          <a:solidFill>
            <a:schemeClr val="tx1"/>
          </a:solidFill>
          <a:latin typeface="+mn-lt"/>
          <a:ea typeface="+mn-ea"/>
          <a:cs typeface="+mn-cs"/>
        </a:defRPr>
      </a:lvl3pPr>
      <a:lvl4pPr marL="2638730" indent="-376961" algn="l" rtl="0" eaLnBrk="0" fontAlgn="base" hangingPunct="0">
        <a:spcBef>
          <a:spcPct val="20000"/>
        </a:spcBef>
        <a:spcAft>
          <a:spcPct val="0"/>
        </a:spcAft>
        <a:buFont typeface="Arial" panose="020B0604020202020204" pitchFamily="34" charset="0"/>
        <a:buChar char="–"/>
        <a:defRPr sz="3298" kern="1200">
          <a:solidFill>
            <a:schemeClr val="tx1"/>
          </a:solidFill>
          <a:latin typeface="+mn-lt"/>
          <a:ea typeface="+mn-ea"/>
          <a:cs typeface="+mn-cs"/>
        </a:defRPr>
      </a:lvl4pPr>
      <a:lvl5pPr marL="3392653" indent="-376961" algn="l" rtl="0" eaLnBrk="0" fontAlgn="base" hangingPunct="0">
        <a:spcBef>
          <a:spcPct val="20000"/>
        </a:spcBef>
        <a:spcAft>
          <a:spcPct val="0"/>
        </a:spcAft>
        <a:buFont typeface="Arial" panose="020B0604020202020204" pitchFamily="34" charset="0"/>
        <a:buChar char="»"/>
        <a:defRPr sz="3298" kern="1200">
          <a:solidFill>
            <a:schemeClr val="tx1"/>
          </a:solidFill>
          <a:latin typeface="+mn-lt"/>
          <a:ea typeface="+mn-ea"/>
          <a:cs typeface="+mn-cs"/>
        </a:defRPr>
      </a:lvl5pPr>
      <a:lvl6pPr marL="4146575" indent="-376961" algn="l" defTabSz="1507846" rtl="0" eaLnBrk="1" latinLnBrk="0" hangingPunct="1">
        <a:spcBef>
          <a:spcPct val="20000"/>
        </a:spcBef>
        <a:buFont typeface="Arial" pitchFamily="34" charset="0"/>
        <a:buChar char="•"/>
        <a:defRPr sz="3298" kern="1200">
          <a:solidFill>
            <a:schemeClr val="tx1"/>
          </a:solidFill>
          <a:latin typeface="+mn-lt"/>
          <a:ea typeface="+mn-ea"/>
          <a:cs typeface="+mn-cs"/>
        </a:defRPr>
      </a:lvl6pPr>
      <a:lvl7pPr marL="4900498" indent="-376961" algn="l" defTabSz="1507846" rtl="0" eaLnBrk="1" latinLnBrk="0" hangingPunct="1">
        <a:spcBef>
          <a:spcPct val="20000"/>
        </a:spcBef>
        <a:buFont typeface="Arial" pitchFamily="34" charset="0"/>
        <a:buChar char="•"/>
        <a:defRPr sz="3298" kern="1200">
          <a:solidFill>
            <a:schemeClr val="tx1"/>
          </a:solidFill>
          <a:latin typeface="+mn-lt"/>
          <a:ea typeface="+mn-ea"/>
          <a:cs typeface="+mn-cs"/>
        </a:defRPr>
      </a:lvl7pPr>
      <a:lvl8pPr marL="5654421" indent="-376961" algn="l" defTabSz="1507846" rtl="0" eaLnBrk="1" latinLnBrk="0" hangingPunct="1">
        <a:spcBef>
          <a:spcPct val="20000"/>
        </a:spcBef>
        <a:buFont typeface="Arial" pitchFamily="34" charset="0"/>
        <a:buChar char="•"/>
        <a:defRPr sz="3298" kern="1200">
          <a:solidFill>
            <a:schemeClr val="tx1"/>
          </a:solidFill>
          <a:latin typeface="+mn-lt"/>
          <a:ea typeface="+mn-ea"/>
          <a:cs typeface="+mn-cs"/>
        </a:defRPr>
      </a:lvl8pPr>
      <a:lvl9pPr marL="6408344" indent="-376961" algn="l" defTabSz="1507846" rtl="0" eaLnBrk="1" latinLnBrk="0" hangingPunct="1">
        <a:spcBef>
          <a:spcPct val="20000"/>
        </a:spcBef>
        <a:buFont typeface="Arial" pitchFamily="34" charset="0"/>
        <a:buChar char="•"/>
        <a:defRPr sz="3298" kern="1200">
          <a:solidFill>
            <a:schemeClr val="tx1"/>
          </a:solidFill>
          <a:latin typeface="+mn-lt"/>
          <a:ea typeface="+mn-ea"/>
          <a:cs typeface="+mn-cs"/>
        </a:defRPr>
      </a:lvl9pPr>
    </p:bodyStyle>
    <p:otherStyle>
      <a:defPPr>
        <a:defRPr lang="el-GR"/>
      </a:defPPr>
      <a:lvl1pPr marL="0" algn="l" defTabSz="1507846" rtl="0" eaLnBrk="1" latinLnBrk="0" hangingPunct="1">
        <a:defRPr sz="2968" kern="1200">
          <a:solidFill>
            <a:schemeClr val="tx1"/>
          </a:solidFill>
          <a:latin typeface="+mn-lt"/>
          <a:ea typeface="+mn-ea"/>
          <a:cs typeface="+mn-cs"/>
        </a:defRPr>
      </a:lvl1pPr>
      <a:lvl2pPr marL="753923" algn="l" defTabSz="1507846" rtl="0" eaLnBrk="1" latinLnBrk="0" hangingPunct="1">
        <a:defRPr sz="2968" kern="1200">
          <a:solidFill>
            <a:schemeClr val="tx1"/>
          </a:solidFill>
          <a:latin typeface="+mn-lt"/>
          <a:ea typeface="+mn-ea"/>
          <a:cs typeface="+mn-cs"/>
        </a:defRPr>
      </a:lvl2pPr>
      <a:lvl3pPr marL="1507846" algn="l" defTabSz="1507846" rtl="0" eaLnBrk="1" latinLnBrk="0" hangingPunct="1">
        <a:defRPr sz="2968" kern="1200">
          <a:solidFill>
            <a:schemeClr val="tx1"/>
          </a:solidFill>
          <a:latin typeface="+mn-lt"/>
          <a:ea typeface="+mn-ea"/>
          <a:cs typeface="+mn-cs"/>
        </a:defRPr>
      </a:lvl3pPr>
      <a:lvl4pPr marL="2261768" algn="l" defTabSz="1507846" rtl="0" eaLnBrk="1" latinLnBrk="0" hangingPunct="1">
        <a:defRPr sz="2968" kern="1200">
          <a:solidFill>
            <a:schemeClr val="tx1"/>
          </a:solidFill>
          <a:latin typeface="+mn-lt"/>
          <a:ea typeface="+mn-ea"/>
          <a:cs typeface="+mn-cs"/>
        </a:defRPr>
      </a:lvl4pPr>
      <a:lvl5pPr marL="3015691" algn="l" defTabSz="1507846" rtl="0" eaLnBrk="1" latinLnBrk="0" hangingPunct="1">
        <a:defRPr sz="2968" kern="1200">
          <a:solidFill>
            <a:schemeClr val="tx1"/>
          </a:solidFill>
          <a:latin typeface="+mn-lt"/>
          <a:ea typeface="+mn-ea"/>
          <a:cs typeface="+mn-cs"/>
        </a:defRPr>
      </a:lvl5pPr>
      <a:lvl6pPr marL="3769614" algn="l" defTabSz="1507846" rtl="0" eaLnBrk="1" latinLnBrk="0" hangingPunct="1">
        <a:defRPr sz="2968" kern="1200">
          <a:solidFill>
            <a:schemeClr val="tx1"/>
          </a:solidFill>
          <a:latin typeface="+mn-lt"/>
          <a:ea typeface="+mn-ea"/>
          <a:cs typeface="+mn-cs"/>
        </a:defRPr>
      </a:lvl6pPr>
      <a:lvl7pPr marL="4523537" algn="l" defTabSz="1507846" rtl="0" eaLnBrk="1" latinLnBrk="0" hangingPunct="1">
        <a:defRPr sz="2968" kern="1200">
          <a:solidFill>
            <a:schemeClr val="tx1"/>
          </a:solidFill>
          <a:latin typeface="+mn-lt"/>
          <a:ea typeface="+mn-ea"/>
          <a:cs typeface="+mn-cs"/>
        </a:defRPr>
      </a:lvl7pPr>
      <a:lvl8pPr marL="5277460" algn="l" defTabSz="1507846" rtl="0" eaLnBrk="1" latinLnBrk="0" hangingPunct="1">
        <a:defRPr sz="2968" kern="1200">
          <a:solidFill>
            <a:schemeClr val="tx1"/>
          </a:solidFill>
          <a:latin typeface="+mn-lt"/>
          <a:ea typeface="+mn-ea"/>
          <a:cs typeface="+mn-cs"/>
        </a:defRPr>
      </a:lvl8pPr>
      <a:lvl9pPr marL="6031382" algn="l" defTabSz="1507846" rtl="0" eaLnBrk="1" latinLnBrk="0" hangingPunct="1">
        <a:defRPr sz="2968"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Holder 2">
            <a:extLst>
              <a:ext uri="{FF2B5EF4-FFF2-40B4-BE49-F238E27FC236}">
                <a16:creationId xmlns:a16="http://schemas.microsoft.com/office/drawing/2014/main" id="{2D37873D-F0C9-53F5-D882-578D82C91610}"/>
              </a:ext>
            </a:extLst>
          </p:cNvPr>
          <p:cNvSpPr>
            <a:spLocks noGrp="1" noChangeArrowheads="1"/>
          </p:cNvSpPr>
          <p:nvPr>
            <p:ph type="title"/>
          </p:nvPr>
        </p:nvSpPr>
        <p:spPr bwMode="auto">
          <a:xfrm>
            <a:off x="4896885" y="450280"/>
            <a:ext cx="10313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l-GR" altLang="el-GR"/>
          </a:p>
        </p:txBody>
      </p:sp>
      <p:sp>
        <p:nvSpPr>
          <p:cNvPr id="44035" name="Holder 3">
            <a:extLst>
              <a:ext uri="{FF2B5EF4-FFF2-40B4-BE49-F238E27FC236}">
                <a16:creationId xmlns:a16="http://schemas.microsoft.com/office/drawing/2014/main" id="{ED38F86D-A64C-E3FF-5EB5-E1F0876D78B3}"/>
              </a:ext>
            </a:extLst>
          </p:cNvPr>
          <p:cNvSpPr>
            <a:spLocks noGrp="1" noChangeArrowheads="1"/>
          </p:cNvSpPr>
          <p:nvPr>
            <p:ph type="body" idx="1"/>
          </p:nvPr>
        </p:nvSpPr>
        <p:spPr bwMode="auto">
          <a:xfrm>
            <a:off x="1005205" y="2602199"/>
            <a:ext cx="180936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l-GR" altLang="el-GR"/>
          </a:p>
        </p:txBody>
      </p:sp>
      <p:sp>
        <p:nvSpPr>
          <p:cNvPr id="4" name="Holder 4">
            <a:extLst>
              <a:ext uri="{FF2B5EF4-FFF2-40B4-BE49-F238E27FC236}">
                <a16:creationId xmlns:a16="http://schemas.microsoft.com/office/drawing/2014/main" id="{E72FAC08-E515-03A6-9174-6274BE7F314E}"/>
              </a:ext>
            </a:extLst>
          </p:cNvPr>
          <p:cNvSpPr>
            <a:spLocks noGrp="1"/>
          </p:cNvSpPr>
          <p:nvPr>
            <p:ph type="ftr" sz="quarter" idx="5"/>
          </p:nvPr>
        </p:nvSpPr>
        <p:spPr>
          <a:xfrm>
            <a:off x="6833998" y="10518744"/>
            <a:ext cx="6436104" cy="276999"/>
          </a:xfrm>
          <a:prstGeom prst="rect">
            <a:avLst/>
          </a:prstGeom>
        </p:spPr>
        <p:txBody>
          <a:bodyPr wrap="square" lIns="0" tIns="0" rIns="0" bIns="0">
            <a:spAutoFit/>
          </a:bodyPr>
          <a:lstStyle>
            <a:lvl1pPr algn="ctr">
              <a:defRPr>
                <a:solidFill>
                  <a:schemeClr val="tx1">
                    <a:tint val="75000"/>
                  </a:schemeClr>
                </a:solidFill>
              </a:defRPr>
            </a:lvl1pPr>
          </a:lstStyle>
          <a:p>
            <a:pPr>
              <a:defRPr/>
            </a:pPr>
            <a:endParaRPr/>
          </a:p>
        </p:txBody>
      </p:sp>
      <p:sp>
        <p:nvSpPr>
          <p:cNvPr id="5" name="Holder 5">
            <a:extLst>
              <a:ext uri="{FF2B5EF4-FFF2-40B4-BE49-F238E27FC236}">
                <a16:creationId xmlns:a16="http://schemas.microsoft.com/office/drawing/2014/main" id="{B740DA64-03BE-B80E-9716-CB6236520B1B}"/>
              </a:ext>
            </a:extLst>
          </p:cNvPr>
          <p:cNvSpPr>
            <a:spLocks noGrp="1"/>
          </p:cNvSpPr>
          <p:nvPr>
            <p:ph type="dt" sz="half" idx="6"/>
          </p:nvPr>
        </p:nvSpPr>
        <p:spPr>
          <a:xfrm>
            <a:off x="1005205" y="10518744"/>
            <a:ext cx="4624642" cy="276999"/>
          </a:xfrm>
          <a:prstGeom prst="rect">
            <a:avLst/>
          </a:prstGeom>
        </p:spPr>
        <p:txBody>
          <a:bodyPr wrap="square" lIns="0" tIns="0" rIns="0" bIns="0">
            <a:spAutoFit/>
          </a:bodyPr>
          <a:lstStyle>
            <a:lvl1pPr algn="l">
              <a:defRPr>
                <a:solidFill>
                  <a:schemeClr val="tx1">
                    <a:tint val="75000"/>
                  </a:schemeClr>
                </a:solidFill>
              </a:defRPr>
            </a:lvl1pPr>
          </a:lstStyle>
          <a:p>
            <a:pPr>
              <a:defRPr/>
            </a:pPr>
            <a:fld id="{1D8BD707-D9CF-40AE-B4C6-C98DA3205C09}" type="datetimeFigureOut">
              <a:rPr lang="en-US"/>
              <a:pPr>
                <a:defRPr/>
              </a:pPr>
              <a:t>11/6/2023</a:t>
            </a:fld>
            <a:endParaRPr lang="en-US"/>
          </a:p>
        </p:txBody>
      </p:sp>
      <p:sp>
        <p:nvSpPr>
          <p:cNvPr id="6" name="Holder 6">
            <a:extLst>
              <a:ext uri="{FF2B5EF4-FFF2-40B4-BE49-F238E27FC236}">
                <a16:creationId xmlns:a16="http://schemas.microsoft.com/office/drawing/2014/main" id="{02185A32-92AF-8055-9DC8-4EB0F0F19440}"/>
              </a:ext>
            </a:extLst>
          </p:cNvPr>
          <p:cNvSpPr>
            <a:spLocks noGrp="1"/>
          </p:cNvSpPr>
          <p:nvPr>
            <p:ph type="sldNum" sz="quarter" idx="7"/>
          </p:nvPr>
        </p:nvSpPr>
        <p:spPr>
          <a:xfrm>
            <a:off x="14474256" y="10518744"/>
            <a:ext cx="4624640" cy="276999"/>
          </a:xfrm>
          <a:prstGeom prst="rect">
            <a:avLst/>
          </a:prstGeom>
        </p:spPr>
        <p:txBody>
          <a:bodyPr wrap="square" lIns="0" tIns="0" rIns="0" bIns="0">
            <a:spAutoFit/>
          </a:bodyPr>
          <a:lstStyle>
            <a:lvl1pPr algn="r">
              <a:defRPr>
                <a:solidFill>
                  <a:schemeClr val="tx1">
                    <a:tint val="75000"/>
                  </a:schemeClr>
                </a:solidFill>
              </a:defRPr>
            </a:lvl1pPr>
          </a:lstStyle>
          <a:p>
            <a:pPr>
              <a:defRPr/>
            </a:pPr>
            <a:fld id="{9D19F613-70BB-4362-A6CF-2AF2CD79F4BC}" type="slidenum">
              <a:rPr/>
              <a:pPr>
                <a:defRPr/>
              </a:pPr>
              <a:t>‹#›</a:t>
            </a:fld>
            <a:endParaRPr/>
          </a:p>
        </p:txBody>
      </p:sp>
    </p:spTree>
    <p:extLst>
      <p:ext uri="{BB962C8B-B14F-4D97-AF65-F5344CB8AC3E}">
        <p14:creationId xmlns:p14="http://schemas.microsoft.com/office/powerpoint/2010/main" val="2205026722"/>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Lst>
  <p:txStyles>
    <p:titleStyle>
      <a:lvl1pPr algn="ctr" rtl="0" eaLnBrk="0" fontAlgn="base" hangingPunct="0">
        <a:spcBef>
          <a:spcPct val="0"/>
        </a:spcBef>
        <a:spcAft>
          <a:spcPct val="0"/>
        </a:spcAft>
        <a:defRPr>
          <a:solidFill>
            <a:schemeClr val="tx2"/>
          </a:solidFill>
          <a:latin typeface="+mj-lt"/>
          <a:ea typeface="+mj-ea"/>
          <a:cs typeface="+mj-cs"/>
        </a:defRPr>
      </a:lvl1pPr>
      <a:lvl2pPr algn="ctr" rtl="0" eaLnBrk="0" fontAlgn="base" hangingPunct="0">
        <a:spcBef>
          <a:spcPct val="0"/>
        </a:spcBef>
        <a:spcAft>
          <a:spcPct val="0"/>
        </a:spcAft>
        <a:defRPr>
          <a:solidFill>
            <a:schemeClr val="tx2"/>
          </a:solidFill>
          <a:latin typeface="Calibri" panose="020F0502020204030204" pitchFamily="34" charset="0"/>
        </a:defRPr>
      </a:lvl2pPr>
      <a:lvl3pPr algn="ctr" rtl="0" eaLnBrk="0" fontAlgn="base" hangingPunct="0">
        <a:spcBef>
          <a:spcPct val="0"/>
        </a:spcBef>
        <a:spcAft>
          <a:spcPct val="0"/>
        </a:spcAft>
        <a:defRPr>
          <a:solidFill>
            <a:schemeClr val="tx2"/>
          </a:solidFill>
          <a:latin typeface="Calibri" panose="020F0502020204030204" pitchFamily="34" charset="0"/>
        </a:defRPr>
      </a:lvl3pPr>
      <a:lvl4pPr algn="ctr" rtl="0" eaLnBrk="0" fontAlgn="base" hangingPunct="0">
        <a:spcBef>
          <a:spcPct val="0"/>
        </a:spcBef>
        <a:spcAft>
          <a:spcPct val="0"/>
        </a:spcAft>
        <a:defRPr>
          <a:solidFill>
            <a:schemeClr val="tx2"/>
          </a:solidFill>
          <a:latin typeface="Calibri" panose="020F0502020204030204" pitchFamily="34" charset="0"/>
        </a:defRPr>
      </a:lvl4pPr>
      <a:lvl5pPr algn="ctr" rtl="0" eaLnBrk="0" fontAlgn="base" hangingPunct="0">
        <a:spcBef>
          <a:spcPct val="0"/>
        </a:spcBef>
        <a:spcAft>
          <a:spcPct val="0"/>
        </a:spcAft>
        <a:defRPr>
          <a:solidFill>
            <a:schemeClr val="tx2"/>
          </a:solidFill>
          <a:latin typeface="Calibri" panose="020F0502020204030204" pitchFamily="34" charset="0"/>
        </a:defRPr>
      </a:lvl5pPr>
      <a:lvl6pPr marL="753969" algn="ctr" rtl="0" eaLnBrk="0" fontAlgn="base" hangingPunct="0">
        <a:spcBef>
          <a:spcPct val="0"/>
        </a:spcBef>
        <a:spcAft>
          <a:spcPct val="0"/>
        </a:spcAft>
        <a:defRPr>
          <a:solidFill>
            <a:schemeClr val="tx2"/>
          </a:solidFill>
          <a:latin typeface="Calibri" panose="020F0502020204030204" pitchFamily="34" charset="0"/>
        </a:defRPr>
      </a:lvl6pPr>
      <a:lvl7pPr marL="1507937" algn="ctr" rtl="0" eaLnBrk="0" fontAlgn="base" hangingPunct="0">
        <a:spcBef>
          <a:spcPct val="0"/>
        </a:spcBef>
        <a:spcAft>
          <a:spcPct val="0"/>
        </a:spcAft>
        <a:defRPr>
          <a:solidFill>
            <a:schemeClr val="tx2"/>
          </a:solidFill>
          <a:latin typeface="Calibri" panose="020F0502020204030204" pitchFamily="34" charset="0"/>
        </a:defRPr>
      </a:lvl7pPr>
      <a:lvl8pPr marL="2261906" algn="ctr" rtl="0" eaLnBrk="0" fontAlgn="base" hangingPunct="0">
        <a:spcBef>
          <a:spcPct val="0"/>
        </a:spcBef>
        <a:spcAft>
          <a:spcPct val="0"/>
        </a:spcAft>
        <a:defRPr>
          <a:solidFill>
            <a:schemeClr val="tx2"/>
          </a:solidFill>
          <a:latin typeface="Calibri" panose="020F0502020204030204" pitchFamily="34" charset="0"/>
        </a:defRPr>
      </a:lvl8pPr>
      <a:lvl9pPr marL="3015874" algn="ctr" rtl="0" eaLnBrk="0" fontAlgn="base" hangingPunct="0">
        <a:spcBef>
          <a:spcPct val="0"/>
        </a:spcBef>
        <a:spcAft>
          <a:spcPct val="0"/>
        </a:spcAft>
        <a:defRPr>
          <a:solidFill>
            <a:schemeClr val="tx2"/>
          </a:solidFill>
          <a:latin typeface="Calibri" panose="020F0502020204030204" pitchFamily="34" charset="0"/>
        </a:defRPr>
      </a:lvl9pPr>
    </p:titleStyle>
    <p:bodyStyle>
      <a:lvl1pPr algn="l" rtl="0" eaLnBrk="0" fontAlgn="base" hangingPunct="0">
        <a:spcBef>
          <a:spcPct val="20000"/>
        </a:spcBef>
        <a:spcAft>
          <a:spcPct val="0"/>
        </a:spcAft>
        <a:defRPr>
          <a:solidFill>
            <a:schemeClr val="tx1"/>
          </a:solidFill>
          <a:latin typeface="+mn-lt"/>
          <a:ea typeface="+mn-ea"/>
          <a:cs typeface="+mn-cs"/>
        </a:defRPr>
      </a:lvl1pPr>
      <a:lvl2pPr marL="565476" algn="l" rtl="0" eaLnBrk="0" fontAlgn="base" hangingPunct="0">
        <a:spcBef>
          <a:spcPct val="20000"/>
        </a:spcBef>
        <a:spcAft>
          <a:spcPct val="0"/>
        </a:spcAft>
        <a:defRPr>
          <a:solidFill>
            <a:schemeClr val="tx1"/>
          </a:solidFill>
          <a:latin typeface="+mn-lt"/>
          <a:ea typeface="+mn-ea"/>
          <a:cs typeface="+mn-cs"/>
        </a:defRPr>
      </a:lvl2pPr>
      <a:lvl3pPr marL="1130953" algn="l" rtl="0" eaLnBrk="0" fontAlgn="base" hangingPunct="0">
        <a:spcBef>
          <a:spcPct val="20000"/>
        </a:spcBef>
        <a:spcAft>
          <a:spcPct val="0"/>
        </a:spcAft>
        <a:defRPr>
          <a:solidFill>
            <a:schemeClr val="tx1"/>
          </a:solidFill>
          <a:latin typeface="+mn-lt"/>
          <a:ea typeface="+mn-ea"/>
          <a:cs typeface="+mn-cs"/>
        </a:defRPr>
      </a:lvl3pPr>
      <a:lvl4pPr marL="1696429" algn="l" rtl="0" eaLnBrk="0" fontAlgn="base" hangingPunct="0">
        <a:spcBef>
          <a:spcPct val="20000"/>
        </a:spcBef>
        <a:spcAft>
          <a:spcPct val="0"/>
        </a:spcAft>
        <a:defRPr>
          <a:solidFill>
            <a:schemeClr val="tx1"/>
          </a:solidFill>
          <a:latin typeface="+mn-lt"/>
          <a:ea typeface="+mn-ea"/>
          <a:cs typeface="+mn-cs"/>
        </a:defRPr>
      </a:lvl4pPr>
      <a:lvl5pPr marL="2261906" algn="l" rtl="0" eaLnBrk="0" fontAlgn="base" hangingPunct="0">
        <a:spcBef>
          <a:spcPct val="20000"/>
        </a:spcBef>
        <a:spcAft>
          <a:spcPct val="0"/>
        </a:spcAft>
        <a:defRPr>
          <a:solidFill>
            <a:schemeClr val="tx1"/>
          </a:solidFill>
          <a:latin typeface="+mn-lt"/>
          <a:ea typeface="+mn-ea"/>
          <a:cs typeface="+mn-cs"/>
        </a:defRPr>
      </a:lvl5pPr>
      <a:lvl6pPr marL="2827524">
        <a:defRPr>
          <a:latin typeface="+mn-lt"/>
          <a:ea typeface="+mn-ea"/>
          <a:cs typeface="+mn-cs"/>
        </a:defRPr>
      </a:lvl6pPr>
      <a:lvl7pPr marL="3393028">
        <a:defRPr>
          <a:latin typeface="+mn-lt"/>
          <a:ea typeface="+mn-ea"/>
          <a:cs typeface="+mn-cs"/>
        </a:defRPr>
      </a:lvl7pPr>
      <a:lvl8pPr marL="3958533">
        <a:defRPr>
          <a:latin typeface="+mn-lt"/>
          <a:ea typeface="+mn-ea"/>
          <a:cs typeface="+mn-cs"/>
        </a:defRPr>
      </a:lvl8pPr>
      <a:lvl9pPr marL="4524037">
        <a:defRPr>
          <a:latin typeface="+mn-lt"/>
          <a:ea typeface="+mn-ea"/>
          <a:cs typeface="+mn-cs"/>
        </a:defRPr>
      </a:lvl9pPr>
    </p:bodyStyle>
    <p:otherStyle>
      <a:lvl1pPr marL="0">
        <a:defRPr>
          <a:latin typeface="+mn-lt"/>
          <a:ea typeface="+mn-ea"/>
          <a:cs typeface="+mn-cs"/>
        </a:defRPr>
      </a:lvl1pPr>
      <a:lvl2pPr marL="565504">
        <a:defRPr>
          <a:latin typeface="+mn-lt"/>
          <a:ea typeface="+mn-ea"/>
          <a:cs typeface="+mn-cs"/>
        </a:defRPr>
      </a:lvl2pPr>
      <a:lvl3pPr marL="1131010">
        <a:defRPr>
          <a:latin typeface="+mn-lt"/>
          <a:ea typeface="+mn-ea"/>
          <a:cs typeface="+mn-cs"/>
        </a:defRPr>
      </a:lvl3pPr>
      <a:lvl4pPr marL="1696515">
        <a:defRPr>
          <a:latin typeface="+mn-lt"/>
          <a:ea typeface="+mn-ea"/>
          <a:cs typeface="+mn-cs"/>
        </a:defRPr>
      </a:lvl4pPr>
      <a:lvl5pPr marL="2262018">
        <a:defRPr>
          <a:latin typeface="+mn-lt"/>
          <a:ea typeface="+mn-ea"/>
          <a:cs typeface="+mn-cs"/>
        </a:defRPr>
      </a:lvl5pPr>
      <a:lvl6pPr marL="2827524">
        <a:defRPr>
          <a:latin typeface="+mn-lt"/>
          <a:ea typeface="+mn-ea"/>
          <a:cs typeface="+mn-cs"/>
        </a:defRPr>
      </a:lvl6pPr>
      <a:lvl7pPr marL="3393028">
        <a:defRPr>
          <a:latin typeface="+mn-lt"/>
          <a:ea typeface="+mn-ea"/>
          <a:cs typeface="+mn-cs"/>
        </a:defRPr>
      </a:lvl7pPr>
      <a:lvl8pPr marL="3958533">
        <a:defRPr>
          <a:latin typeface="+mn-lt"/>
          <a:ea typeface="+mn-ea"/>
          <a:cs typeface="+mn-cs"/>
        </a:defRPr>
      </a:lvl8pPr>
      <a:lvl9pPr marL="4524037">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6.jpe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0.jp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6.jpeg"/></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3.jp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4.jp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5.jp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6.jp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7.jp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8.jp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0.jp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2.jpeg"/><Relationship Id="rId1" Type="http://schemas.openxmlformats.org/officeDocument/2006/relationships/slideLayout" Target="../slideLayouts/slideLayout32.xml"/></Relationships>
</file>

<file path=ppt/slides/_rels/slide4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4.jpeg"/><Relationship Id="rId1" Type="http://schemas.openxmlformats.org/officeDocument/2006/relationships/slideLayout" Target="../slideLayouts/slideLayout3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6.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notesSlide" Target="../notesSlides/notesSlide4.xml"/><Relationship Id="rId1" Type="http://schemas.openxmlformats.org/officeDocument/2006/relationships/slideLayout" Target="../slideLayouts/slideLayout53.xml"/><Relationship Id="rId4" Type="http://schemas.openxmlformats.org/officeDocument/2006/relationships/image" Target="../media/image6.jpeg"/></Relationships>
</file>

<file path=ppt/slides/_rels/slide4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5.jp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6.jpeg"/><Relationship Id="rId1" Type="http://schemas.openxmlformats.org/officeDocument/2006/relationships/slideLayout" Target="../slideLayouts/slideLayout32.xml"/></Relationships>
</file>

<file path=ppt/slides/_rels/slide4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7.jpg"/><Relationship Id="rId1" Type="http://schemas.openxmlformats.org/officeDocument/2006/relationships/slideLayout" Target="../slideLayouts/slideLayout32.xml"/></Relationships>
</file>

<file path=ppt/slides/_rels/slide5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2.xml"/></Relationships>
</file>

<file path=ppt/slides/_rels/slide5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2.xml"/></Relationships>
</file>

<file path=ppt/slides/_rels/slide5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2.xml"/></Relationships>
</file>

<file path=ppt/slides/_rels/slide5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8.jpeg"/><Relationship Id="rId1" Type="http://schemas.openxmlformats.org/officeDocument/2006/relationships/slideLayout" Target="../slideLayouts/slideLayout32.xml"/></Relationships>
</file>

<file path=ppt/slides/_rels/slide5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9.jp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0.jp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2.jpg"/><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3.jp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4.jp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57.jpeg"/><Relationship Id="rId7" Type="http://schemas.openxmlformats.org/officeDocument/2006/relationships/image" Target="../media/image61.pn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60.png"/><Relationship Id="rId5" Type="http://schemas.openxmlformats.org/officeDocument/2006/relationships/image" Target="../media/image59.jpeg"/><Relationship Id="rId4" Type="http://schemas.openxmlformats.org/officeDocument/2006/relationships/image" Target="../media/image58.png"/></Relationships>
</file>

<file path=ppt/slides/_rels/slide6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63.jpg"/><Relationship Id="rId1" Type="http://schemas.openxmlformats.org/officeDocument/2006/relationships/slideLayout" Target="../slideLayouts/slideLayout2.xml"/><Relationship Id="rId4" Type="http://schemas.openxmlformats.org/officeDocument/2006/relationships/image" Target="../media/image64.jpg"/></Relationships>
</file>

<file path=ppt/slides/_rels/slide6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55.xml"/><Relationship Id="rId5" Type="http://schemas.openxmlformats.org/officeDocument/2006/relationships/image" Target="../media/image2.jpeg"/><Relationship Id="rId4" Type="http://schemas.openxmlformats.org/officeDocument/2006/relationships/image" Target="../media/image67.png"/></Relationships>
</file>

<file path=ppt/slides/_rels/slide68.xml.rels><?xml version="1.0" encoding="UTF-8" standalone="yes"?>
<Relationships xmlns="http://schemas.openxmlformats.org/package/2006/relationships"><Relationship Id="rId3" Type="http://schemas.openxmlformats.org/officeDocument/2006/relationships/image" Target="../media/image69.jpeg"/><Relationship Id="rId7" Type="http://schemas.openxmlformats.org/officeDocument/2006/relationships/hyperlink" Target="https://www.facebook.com/upgrade.gr" TargetMode="External"/><Relationship Id="rId2" Type="http://schemas.openxmlformats.org/officeDocument/2006/relationships/image" Target="../media/image68.jpeg"/><Relationship Id="rId1" Type="http://schemas.openxmlformats.org/officeDocument/2006/relationships/slideLayout" Target="../slideLayouts/slideLayout6.xml"/><Relationship Id="rId6" Type="http://schemas.openxmlformats.org/officeDocument/2006/relationships/hyperlink" Target="https://www.google.com/search?gs_ssp=eJzj4tFP1zesTIu3LMoqsjBgtFI1qDA0SbQwtrQwSUoxSk21SEyzMqgwM04xs0xLNDEzSjY2BXK85EsL0osSU1IVkvPziktzSjLz0hUS81IUSooSM_OAHABY_Rt4&amp;q=upgrade+consulting+and+training&amp;oq=upgrade+&amp;aqs=chrome.1.69i57j46i175i199i512j0i512l2j69i65j69i60l3.5327j0j7&amp;sourceid=chrome&amp;ie=UTF-8" TargetMode="External"/><Relationship Id="rId5" Type="http://schemas.openxmlformats.org/officeDocument/2006/relationships/image" Target="../media/image70.png"/><Relationship Id="rId4" Type="http://schemas.openxmlformats.org/officeDocument/2006/relationships/image" Target="cid:image010.jpg@01D98E52.F46EB9E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3826" name="Picture 2">
            <a:extLst>
              <a:ext uri="{FF2B5EF4-FFF2-40B4-BE49-F238E27FC236}">
                <a16:creationId xmlns:a16="http://schemas.microsoft.com/office/drawing/2014/main" id="{31F58BD4-06D4-38E0-2146-5FD55B187C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77419"/>
          <a:stretch>
            <a:fillRect/>
          </a:stretch>
        </p:blipFill>
        <p:spPr bwMode="auto">
          <a:xfrm>
            <a:off x="8292941" y="885189"/>
            <a:ext cx="3518218" cy="1442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3827" name="Εικόνα 4">
            <a:extLst>
              <a:ext uri="{FF2B5EF4-FFF2-40B4-BE49-F238E27FC236}">
                <a16:creationId xmlns:a16="http://schemas.microsoft.com/office/drawing/2014/main" id="{85056F13-6571-9427-6DAA-C1489E1478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94280" y="10868"/>
            <a:ext cx="1596810" cy="1772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40 - TextBox">
            <a:extLst>
              <a:ext uri="{FF2B5EF4-FFF2-40B4-BE49-F238E27FC236}">
                <a16:creationId xmlns:a16="http://schemas.microsoft.com/office/drawing/2014/main" id="{E75EEA15-5BFE-969D-D326-E9E56EA69985}"/>
              </a:ext>
            </a:extLst>
          </p:cNvPr>
          <p:cNvSpPr txBox="1"/>
          <p:nvPr/>
        </p:nvSpPr>
        <p:spPr>
          <a:xfrm>
            <a:off x="-533044" y="2030019"/>
            <a:ext cx="10800720" cy="701410"/>
          </a:xfrm>
          <a:prstGeom prst="rect">
            <a:avLst/>
          </a:prstGeom>
          <a:noFill/>
        </p:spPr>
        <p:txBody>
          <a:bodyPr>
            <a:spAutoFit/>
          </a:bodyPr>
          <a:lstStyle/>
          <a:p>
            <a:pPr algn="ctr" defTabSz="1289320">
              <a:defRPr/>
            </a:pPr>
            <a:r>
              <a:rPr lang="en-US" sz="3958" b="1" dirty="0">
                <a:solidFill>
                  <a:prstClr val="black">
                    <a:lumMod val="65000"/>
                    <a:lumOff val="35000"/>
                  </a:prstClr>
                </a:solidFill>
                <a:latin typeface="Aharoni" panose="02010803020104030203" pitchFamily="2" charset="-79"/>
                <a:ea typeface="Verdana" pitchFamily="34" charset="0"/>
                <a:cs typeface="Aharoni" panose="02010803020104030203" pitchFamily="2" charset="-79"/>
              </a:rPr>
              <a:t>UPGRADE YOUR PEOPLE</a:t>
            </a:r>
            <a:endParaRPr lang="en-US" sz="2226" dirty="0">
              <a:solidFill>
                <a:prstClr val="black">
                  <a:lumMod val="65000"/>
                  <a:lumOff val="35000"/>
                </a:prstClr>
              </a:solidFill>
              <a:latin typeface="Aharoni" panose="02010803020104030203" pitchFamily="2" charset="-79"/>
              <a:ea typeface="Verdana" pitchFamily="34" charset="0"/>
              <a:cs typeface="Aharoni" panose="02010803020104030203" pitchFamily="2" charset="-79"/>
            </a:endParaRPr>
          </a:p>
        </p:txBody>
      </p:sp>
      <p:pic>
        <p:nvPicPr>
          <p:cNvPr id="333829" name="Picture 3">
            <a:extLst>
              <a:ext uri="{FF2B5EF4-FFF2-40B4-BE49-F238E27FC236}">
                <a16:creationId xmlns:a16="http://schemas.microsoft.com/office/drawing/2014/main" id="{A9886B3B-AD01-F2C2-5363-E451222886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5000"/>
          <a:stretch>
            <a:fillRect/>
          </a:stretch>
        </p:blipFill>
        <p:spPr bwMode="auto">
          <a:xfrm>
            <a:off x="1833380" y="2723717"/>
            <a:ext cx="6067878" cy="4225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3830" name="Picture 8">
            <a:extLst>
              <a:ext uri="{FF2B5EF4-FFF2-40B4-BE49-F238E27FC236}">
                <a16:creationId xmlns:a16="http://schemas.microsoft.com/office/drawing/2014/main" id="{62B24D3D-9C09-2907-9A89-8542AD001E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6276" t="14452" r="3340" b="32544"/>
          <a:stretch>
            <a:fillRect/>
          </a:stretch>
        </p:blipFill>
        <p:spPr bwMode="auto">
          <a:xfrm>
            <a:off x="13846625" y="4435475"/>
            <a:ext cx="6069197" cy="6851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9">
            <a:extLst>
              <a:ext uri="{FF2B5EF4-FFF2-40B4-BE49-F238E27FC236}">
                <a16:creationId xmlns:a16="http://schemas.microsoft.com/office/drawing/2014/main" id="{9499DBC3-AED4-5296-471C-0C6B3987BE97}"/>
              </a:ext>
            </a:extLst>
          </p:cNvPr>
          <p:cNvSpPr txBox="1"/>
          <p:nvPr/>
        </p:nvSpPr>
        <p:spPr>
          <a:xfrm>
            <a:off x="1997867" y="7006306"/>
            <a:ext cx="5759985" cy="3385542"/>
          </a:xfrm>
          <a:prstGeom prst="rect">
            <a:avLst/>
          </a:prstGeom>
        </p:spPr>
        <p:txBody>
          <a:bodyPr wrap="square" lIns="0" tIns="0" rIns="0" bIns="0">
            <a:spAutoFit/>
          </a:bodyPr>
          <a:lstStyle/>
          <a:p>
            <a:pPr defTabSz="1130884">
              <a:lnSpc>
                <a:spcPts val="2424"/>
              </a:lnSpc>
              <a:defRPr/>
            </a:pPr>
            <a:r>
              <a:rPr lang="en-US" sz="2000" spc="173" dirty="0" err="1">
                <a:solidFill>
                  <a:prstClr val="black">
                    <a:lumMod val="65000"/>
                    <a:lumOff val="35000"/>
                  </a:prstClr>
                </a:solidFill>
                <a:latin typeface="Gotha, GREEK BOOK"/>
              </a:rPr>
              <a:t>Δρ</a:t>
            </a:r>
            <a:r>
              <a:rPr lang="en-US" sz="2000" spc="173" dirty="0">
                <a:solidFill>
                  <a:prstClr val="black">
                    <a:lumMod val="65000"/>
                    <a:lumOff val="35000"/>
                  </a:prstClr>
                </a:solidFill>
                <a:latin typeface="Gotha, GREEK BOOK"/>
              </a:rPr>
              <a:t>. </a:t>
            </a:r>
            <a:r>
              <a:rPr lang="en-US" sz="2000" spc="173" dirty="0" err="1">
                <a:solidFill>
                  <a:prstClr val="black">
                    <a:lumMod val="65000"/>
                    <a:lumOff val="35000"/>
                  </a:prstClr>
                </a:solidFill>
                <a:latin typeface="Gotha, GREEK BOOK"/>
              </a:rPr>
              <a:t>Γιάννης</a:t>
            </a:r>
            <a:r>
              <a:rPr lang="en-US" sz="2000" spc="173" dirty="0">
                <a:solidFill>
                  <a:prstClr val="black">
                    <a:lumMod val="65000"/>
                    <a:lumOff val="35000"/>
                  </a:prstClr>
                </a:solidFill>
                <a:latin typeface="Gotha, GREEK BOOK"/>
              </a:rPr>
              <a:t> </a:t>
            </a:r>
            <a:r>
              <a:rPr lang="en-US" sz="2000" spc="173" dirty="0" err="1">
                <a:solidFill>
                  <a:prstClr val="black">
                    <a:lumMod val="65000"/>
                    <a:lumOff val="35000"/>
                  </a:prstClr>
                </a:solidFill>
                <a:latin typeface="Gotha, GREEK BOOK"/>
              </a:rPr>
              <a:t>Τζ</a:t>
            </a:r>
            <a:r>
              <a:rPr lang="en-US" sz="2000" spc="173" dirty="0">
                <a:solidFill>
                  <a:prstClr val="black">
                    <a:lumMod val="65000"/>
                    <a:lumOff val="35000"/>
                  </a:prstClr>
                </a:solidFill>
                <a:latin typeface="Gotha, GREEK BOOK"/>
              </a:rPr>
              <a:t>αβλόπουλος</a:t>
            </a:r>
            <a:r>
              <a:rPr lang="el-GR" sz="2000" spc="173" dirty="0">
                <a:solidFill>
                  <a:prstClr val="black">
                    <a:lumMod val="65000"/>
                    <a:lumOff val="35000"/>
                  </a:prstClr>
                </a:solidFill>
                <a:latin typeface="Gotha, GREEK BOOK"/>
              </a:rPr>
              <a:t>, </a:t>
            </a:r>
            <a:br>
              <a:rPr lang="el-GR" sz="2000" spc="173" dirty="0">
                <a:solidFill>
                  <a:prstClr val="black">
                    <a:lumMod val="65000"/>
                    <a:lumOff val="35000"/>
                  </a:prstClr>
                </a:solidFill>
                <a:latin typeface="Gotha, GREEK BOOK"/>
              </a:rPr>
            </a:br>
            <a:r>
              <a:rPr lang="en-US" sz="2000" spc="74" dirty="0" err="1">
                <a:solidFill>
                  <a:prstClr val="black">
                    <a:lumMod val="65000"/>
                    <a:lumOff val="35000"/>
                  </a:prstClr>
                </a:solidFill>
                <a:latin typeface="Gotha, GREEK BOOK"/>
              </a:rPr>
              <a:t>Ιδρυτής</a:t>
            </a:r>
            <a:r>
              <a:rPr lang="en-US" sz="2000" spc="74" dirty="0">
                <a:solidFill>
                  <a:prstClr val="black">
                    <a:lumMod val="65000"/>
                    <a:lumOff val="35000"/>
                  </a:prstClr>
                </a:solidFill>
                <a:latin typeface="Gotha, GREEK BOOK"/>
              </a:rPr>
              <a:t> </a:t>
            </a:r>
            <a:r>
              <a:rPr lang="en-US" sz="2000" spc="74" dirty="0" err="1">
                <a:solidFill>
                  <a:prstClr val="black">
                    <a:lumMod val="65000"/>
                    <a:lumOff val="35000"/>
                  </a:prstClr>
                </a:solidFill>
                <a:latin typeface="Gotha, GREEK BOOK"/>
              </a:rPr>
              <a:t>της</a:t>
            </a:r>
            <a:r>
              <a:rPr lang="en-US" sz="2000" spc="74" dirty="0">
                <a:solidFill>
                  <a:prstClr val="black">
                    <a:lumMod val="65000"/>
                    <a:lumOff val="35000"/>
                  </a:prstClr>
                </a:solidFill>
                <a:latin typeface="Gotha, GREEK BOOK"/>
              </a:rPr>
              <a:t> </a:t>
            </a:r>
            <a:r>
              <a:rPr lang="en-US" sz="2000" spc="74" dirty="0" err="1">
                <a:solidFill>
                  <a:prstClr val="black">
                    <a:lumMod val="65000"/>
                    <a:lumOff val="35000"/>
                  </a:prstClr>
                </a:solidFill>
                <a:latin typeface="Gotha, GREEK BOOK"/>
              </a:rPr>
              <a:t>ετ</a:t>
            </a:r>
            <a:r>
              <a:rPr lang="en-US" sz="2000" spc="74" dirty="0">
                <a:solidFill>
                  <a:prstClr val="black">
                    <a:lumMod val="65000"/>
                    <a:lumOff val="35000"/>
                  </a:prstClr>
                </a:solidFill>
                <a:latin typeface="Gotha, GREEK BOOK"/>
              </a:rPr>
              <a:t>αιρίας συμβούλων UPGRADE και συγγραφέας του</a:t>
            </a:r>
            <a:r>
              <a:rPr lang="el-GR" sz="2000" spc="74" dirty="0">
                <a:solidFill>
                  <a:prstClr val="black">
                    <a:lumMod val="65000"/>
                    <a:lumOff val="35000"/>
                  </a:prstClr>
                </a:solidFill>
                <a:latin typeface="Gotha, GREEK BOOK"/>
              </a:rPr>
              <a:t> </a:t>
            </a:r>
            <a:r>
              <a:rPr lang="en-US" sz="2000" spc="74" dirty="0">
                <a:solidFill>
                  <a:prstClr val="black">
                    <a:lumMod val="65000"/>
                    <a:lumOff val="35000"/>
                  </a:prstClr>
                </a:solidFill>
                <a:latin typeface="Gotha, GREEK BOOK"/>
              </a:rPr>
              <a:t>best seller: Μην Πουλάτε! Κάντε τους άλλους να α</a:t>
            </a:r>
            <a:r>
              <a:rPr lang="en-US" sz="2000" spc="74" dirty="0" err="1">
                <a:solidFill>
                  <a:prstClr val="black">
                    <a:lumMod val="65000"/>
                    <a:lumOff val="35000"/>
                  </a:prstClr>
                </a:solidFill>
                <a:latin typeface="Gotha, GREEK BOOK"/>
              </a:rPr>
              <a:t>γοράσουν</a:t>
            </a:r>
            <a:r>
              <a:rPr lang="en-US" sz="2000" spc="74" dirty="0">
                <a:solidFill>
                  <a:prstClr val="black">
                    <a:lumMod val="65000"/>
                    <a:lumOff val="35000"/>
                  </a:prstClr>
                </a:solidFill>
                <a:latin typeface="Gotha, GREEK BOOK"/>
              </a:rPr>
              <a:t>!</a:t>
            </a:r>
            <a:endParaRPr lang="el-GR" sz="2000" spc="74" dirty="0">
              <a:solidFill>
                <a:prstClr val="black">
                  <a:lumMod val="65000"/>
                  <a:lumOff val="35000"/>
                </a:prstClr>
              </a:solidFill>
              <a:latin typeface="Gotha, GREEK BOOK"/>
            </a:endParaRPr>
          </a:p>
          <a:p>
            <a:pPr defTabSz="1130884">
              <a:lnSpc>
                <a:spcPts val="2424"/>
              </a:lnSpc>
              <a:defRPr/>
            </a:pPr>
            <a:r>
              <a:rPr lang="el-GR" sz="2000" spc="74" dirty="0">
                <a:solidFill>
                  <a:prstClr val="black">
                    <a:lumMod val="65000"/>
                    <a:lumOff val="35000"/>
                  </a:prstClr>
                </a:solidFill>
                <a:latin typeface="Gotha, GREEK BOOK"/>
              </a:rPr>
              <a:t>Διδάσκει στο Διεθνές Πανεπιστήμιο και στο Πανεπιστήμιο Μακεδονίας και είναι Γενικός Διευθυντής στο </a:t>
            </a:r>
            <a:r>
              <a:rPr lang="en-US" sz="2000" spc="74" dirty="0">
                <a:solidFill>
                  <a:prstClr val="black">
                    <a:lumMod val="65000"/>
                    <a:lumOff val="35000"/>
                  </a:prstClr>
                </a:solidFill>
                <a:latin typeface="Gotha, GREEK BOOK"/>
              </a:rPr>
              <a:t>New York College</a:t>
            </a:r>
            <a:r>
              <a:rPr lang="el-GR" sz="2000" spc="74" dirty="0">
                <a:solidFill>
                  <a:prstClr val="black">
                    <a:lumMod val="65000"/>
                    <a:lumOff val="35000"/>
                  </a:prstClr>
                </a:solidFill>
                <a:latin typeface="Gotha, GREEK BOOK"/>
              </a:rPr>
              <a:t> Θεσσαλονίκης.</a:t>
            </a:r>
            <a:endParaRPr lang="en-US" sz="2000" spc="74" dirty="0">
              <a:solidFill>
                <a:prstClr val="black">
                  <a:lumMod val="65000"/>
                  <a:lumOff val="35000"/>
                </a:prstClr>
              </a:solidFill>
              <a:latin typeface="Gotha, GREEK BOOK"/>
            </a:endParaRPr>
          </a:p>
          <a:p>
            <a:pPr defTabSz="1130884">
              <a:lnSpc>
                <a:spcPts val="2424"/>
              </a:lnSpc>
              <a:defRPr/>
            </a:pPr>
            <a:r>
              <a:rPr lang="el-GR" sz="2000" spc="74" dirty="0">
                <a:solidFill>
                  <a:prstClr val="black">
                    <a:lumMod val="65000"/>
                    <a:lumOff val="35000"/>
                  </a:prstClr>
                </a:solidFill>
                <a:latin typeface="Gotha, GREEK BOOK"/>
              </a:rPr>
              <a:t>Έχει βραβευτεί από την Ελληνική Ακαδημία Μάρκετινγκ και την Ελληνική Εταιρία Διοίκησης Επιχειρήσεων για την καινοτόμα προσφορά του στο χώρο της Διοίκησης Επιχειρήσεων!</a:t>
            </a:r>
            <a:endParaRPr lang="en-US" sz="2000" spc="74" dirty="0">
              <a:solidFill>
                <a:prstClr val="black">
                  <a:lumMod val="65000"/>
                  <a:lumOff val="35000"/>
                </a:prstClr>
              </a:solidFill>
              <a:latin typeface="Gotha, GREEK BOOK"/>
            </a:endParaRPr>
          </a:p>
        </p:txBody>
      </p:sp>
      <p:sp>
        <p:nvSpPr>
          <p:cNvPr id="2" name="object 6">
            <a:extLst>
              <a:ext uri="{FF2B5EF4-FFF2-40B4-BE49-F238E27FC236}">
                <a16:creationId xmlns:a16="http://schemas.microsoft.com/office/drawing/2014/main" id="{014AAE6C-3021-7278-5841-564BBD47099D}"/>
              </a:ext>
            </a:extLst>
          </p:cNvPr>
          <p:cNvSpPr txBox="1">
            <a:spLocks noGrp="1"/>
          </p:cNvSpPr>
          <p:nvPr>
            <p:ph type="title"/>
          </p:nvPr>
        </p:nvSpPr>
        <p:spPr>
          <a:xfrm>
            <a:off x="7461250" y="3587915"/>
            <a:ext cx="8933088" cy="2784095"/>
          </a:xfrm>
          <a:prstGeom prst="rect">
            <a:avLst/>
          </a:prstGeom>
        </p:spPr>
        <p:txBody>
          <a:bodyPr vert="horz" wrap="square" lIns="0" tIns="13970" rIns="0" bIns="0" rtlCol="0">
            <a:spAutoFit/>
          </a:bodyPr>
          <a:lstStyle/>
          <a:p>
            <a:pPr marL="12700" algn="ctr">
              <a:lnSpc>
                <a:spcPct val="100000"/>
              </a:lnSpc>
              <a:spcBef>
                <a:spcPts val="110"/>
              </a:spcBef>
            </a:pPr>
            <a:r>
              <a:rPr sz="6000" spc="-300" dirty="0">
                <a:solidFill>
                  <a:schemeClr val="tx1">
                    <a:lumMod val="65000"/>
                    <a:lumOff val="35000"/>
                  </a:schemeClr>
                </a:solidFill>
                <a:latin typeface="Gotham Greek "/>
              </a:rPr>
              <a:t>“CULTURE EATS STRATEGY FOR BREAKFAST”</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20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5400" y="-22225"/>
            <a:ext cx="20104100" cy="11300634"/>
          </a:xfrm>
          <a:custGeom>
            <a:avLst/>
            <a:gdLst/>
            <a:ahLst/>
            <a:cxnLst/>
            <a:rect l="l" t="t" r="r" b="b"/>
            <a:pathLst>
              <a:path w="18743295" h="9947910">
                <a:moveTo>
                  <a:pt x="0" y="0"/>
                </a:moveTo>
                <a:lnTo>
                  <a:pt x="18742884" y="0"/>
                </a:lnTo>
                <a:lnTo>
                  <a:pt x="18742884" y="9947341"/>
                </a:lnTo>
                <a:lnTo>
                  <a:pt x="0" y="9947341"/>
                </a:lnTo>
                <a:lnTo>
                  <a:pt x="0" y="0"/>
                </a:lnTo>
                <a:close/>
              </a:path>
            </a:pathLst>
          </a:custGeom>
          <a:solidFill>
            <a:schemeClr val="tx1"/>
          </a:solidFill>
        </p:spPr>
        <p:style>
          <a:lnRef idx="2">
            <a:schemeClr val="dk1"/>
          </a:lnRef>
          <a:fillRef idx="1">
            <a:schemeClr val="lt1"/>
          </a:fillRef>
          <a:effectRef idx="0">
            <a:schemeClr val="dk1"/>
          </a:effectRef>
          <a:fontRef idx="minor">
            <a:schemeClr val="dk1"/>
          </a:fontRef>
        </p:style>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object 5"/>
          <p:cNvSpPr txBox="1">
            <a:spLocks noGrp="1"/>
          </p:cNvSpPr>
          <p:nvPr>
            <p:ph type="title"/>
          </p:nvPr>
        </p:nvSpPr>
        <p:spPr>
          <a:xfrm>
            <a:off x="3125153" y="2911475"/>
            <a:ext cx="13853794" cy="3541995"/>
          </a:xfrm>
          <a:prstGeom prst="rect">
            <a:avLst/>
          </a:prstGeom>
        </p:spPr>
        <p:txBody>
          <a:bodyPr vert="horz" wrap="square" lIns="0" tIns="764540" rIns="0" bIns="0" rtlCol="0">
            <a:spAutoFit/>
          </a:bodyPr>
          <a:lstStyle/>
          <a:p>
            <a:pPr marL="12700" marR="5080" indent="955675" algn="ctr">
              <a:spcBef>
                <a:spcPts val="6020"/>
              </a:spcBef>
            </a:pPr>
            <a:r>
              <a:rPr sz="6000" spc="-300" dirty="0">
                <a:latin typeface="Gotham Greek "/>
              </a:rPr>
              <a:t>IT’S THE END OF THE  WORLD</a:t>
            </a:r>
            <a:br>
              <a:rPr lang="en-GB" sz="6000" spc="-300" dirty="0">
                <a:latin typeface="Gotham Greek "/>
              </a:rPr>
            </a:br>
            <a:br>
              <a:rPr lang="en-GB" sz="6000" spc="-300" dirty="0">
                <a:latin typeface="Gotham Greek "/>
              </a:rPr>
            </a:br>
            <a:endParaRPr sz="6000" spc="-300" dirty="0">
              <a:latin typeface="Gotham Greek "/>
            </a:endParaRPr>
          </a:p>
        </p:txBody>
      </p:sp>
      <p:pic>
        <p:nvPicPr>
          <p:cNvPr id="3" name="Θέση περιεχομένου 3">
            <a:extLst>
              <a:ext uri="{FF2B5EF4-FFF2-40B4-BE49-F238E27FC236}">
                <a16:creationId xmlns:a16="http://schemas.microsoft.com/office/drawing/2014/main" id="{3AF48005-66DF-2BD2-0132-178F939FD3B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A6279207-0CFA-F948-7113-077C567E91DB}"/>
              </a:ext>
            </a:extLst>
          </p:cNvPr>
          <p:cNvSpPr txBox="1"/>
          <p:nvPr/>
        </p:nvSpPr>
        <p:spPr>
          <a:xfrm>
            <a:off x="6927850" y="5945638"/>
            <a:ext cx="6248400"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300" normalizeH="0" baseline="0" noProof="0" dirty="0">
                <a:ln>
                  <a:noFill/>
                </a:ln>
                <a:solidFill>
                  <a:prstClr val="white"/>
                </a:solidFill>
                <a:effectLst/>
                <a:uLnTx/>
                <a:uFillTx/>
                <a:latin typeface="Gotham Greek" panose="02000803090000020004" pitchFamily="50" charset="0"/>
                <a:ea typeface="+mn-ea"/>
                <a:cs typeface="+mn-cs"/>
              </a:rPr>
              <a:t>AS WE KNOW IT </a:t>
            </a:r>
            <a:endParaRPr kumimoji="0" lang="el-GR" sz="6000" b="0" i="0" u="none" strike="noStrike" kern="1200" cap="none" spc="-300" normalizeH="0" baseline="0" noProof="0" dirty="0">
              <a:ln>
                <a:noFill/>
              </a:ln>
              <a:solidFill>
                <a:prstClr val="white"/>
              </a:solidFill>
              <a:effectLst/>
              <a:uLnTx/>
              <a:uFillTx/>
              <a:latin typeface="Gotham Greek" panose="02000803090000020004" pitchFamily="50" charset="0"/>
              <a:ea typeface="+mn-ea"/>
              <a:cs typeface="+mn-cs"/>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grpId="0" nodeType="clickEffect">
                                  <p:stCondLst>
                                    <p:cond delay="0"/>
                                  </p:stCondLst>
                                  <p:childTnLst>
                                    <p:animClr clrSpc="rgb" dir="cw">
                                      <p:cBhvr>
                                        <p:cTn id="6" dur="2000" fill="hold"/>
                                        <p:tgtEl>
                                          <p:spTgt spid="2"/>
                                        </p:tgtEl>
                                        <p:attrNameLst>
                                          <p:attrName>fillcolor</p:attrName>
                                        </p:attrNameLst>
                                      </p:cBhvr>
                                      <p:to>
                                        <a:srgbClr val="000000"/>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13C886B0-78F7-17D9-64B5-D2A67BFD948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32" y="0"/>
            <a:ext cx="20104099" cy="11309350"/>
          </a:xfrm>
          <a:prstGeom prst="rect">
            <a:avLst/>
          </a:prstGeom>
        </p:spPr>
      </p:pic>
      <p:sp>
        <p:nvSpPr>
          <p:cNvPr id="6" name="Τίτλος 1">
            <a:extLst>
              <a:ext uri="{FF2B5EF4-FFF2-40B4-BE49-F238E27FC236}">
                <a16:creationId xmlns:a16="http://schemas.microsoft.com/office/drawing/2014/main" id="{3D3309C1-E449-C153-E94B-03E8C10C17E5}"/>
              </a:ext>
            </a:extLst>
          </p:cNvPr>
          <p:cNvSpPr>
            <a:spLocks noGrp="1"/>
          </p:cNvSpPr>
          <p:nvPr>
            <p:ph type="title"/>
          </p:nvPr>
        </p:nvSpPr>
        <p:spPr>
          <a:xfrm>
            <a:off x="-234950" y="8529003"/>
            <a:ext cx="8534400" cy="2769989"/>
          </a:xfrm>
        </p:spPr>
        <p:txBody>
          <a:bodyPr/>
          <a:lstStyle/>
          <a:p>
            <a:pPr algn="ctr"/>
            <a:r>
              <a:rPr lang="el-GR" sz="6000" spc="-300" dirty="0">
                <a:highlight>
                  <a:srgbClr val="000000"/>
                </a:highlight>
                <a:latin typeface="Gotham Greek" panose="02000803090000020004" pitchFamily="50" charset="0"/>
              </a:rPr>
              <a:t>Η 4η ΒΙΟΜΗΧΑΝΙΚΗ ΕΠΑΝΑΣΤΑΣΗ ΑΛΛΑΖΕΙ ΤΑ ΠΑΝΤΑ!</a:t>
            </a:r>
          </a:p>
        </p:txBody>
      </p:sp>
      <p:pic>
        <p:nvPicPr>
          <p:cNvPr id="2" name="Θέση περιεχομένου 3">
            <a:extLst>
              <a:ext uri="{FF2B5EF4-FFF2-40B4-BE49-F238E27FC236}">
                <a16:creationId xmlns:a16="http://schemas.microsoft.com/office/drawing/2014/main" id="{DEA7B6C1-7ED2-5A22-C07F-2FEC6BF8E66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536282"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425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pic>
        <p:nvPicPr>
          <p:cNvPr id="3" name="object 3"/>
          <p:cNvPicPr/>
          <p:nvPr/>
        </p:nvPicPr>
        <p:blipFill>
          <a:blip r:embed="rId2" cstate="print"/>
          <a:stretch>
            <a:fillRect/>
          </a:stretch>
        </p:blipFill>
        <p:spPr>
          <a:xfrm>
            <a:off x="0" y="0"/>
            <a:ext cx="20104099" cy="11308556"/>
          </a:xfrm>
          <a:prstGeom prst="rect">
            <a:avLst/>
          </a:prstGeom>
        </p:spPr>
      </p:pic>
      <p:sp>
        <p:nvSpPr>
          <p:cNvPr id="4" name="object 4"/>
          <p:cNvSpPr txBox="1">
            <a:spLocks noGrp="1"/>
          </p:cNvSpPr>
          <p:nvPr>
            <p:ph type="title"/>
          </p:nvPr>
        </p:nvSpPr>
        <p:spPr>
          <a:xfrm>
            <a:off x="4108450" y="2225675"/>
            <a:ext cx="10097135" cy="4087016"/>
          </a:xfrm>
          <a:prstGeom prst="rect">
            <a:avLst/>
          </a:prstGeom>
        </p:spPr>
        <p:txBody>
          <a:bodyPr vert="horz" wrap="square" lIns="0" tIns="17780" rIns="0" bIns="0" rtlCol="0">
            <a:spAutoFit/>
          </a:bodyPr>
          <a:lstStyle/>
          <a:p>
            <a:pPr marL="12700" algn="ctr">
              <a:lnSpc>
                <a:spcPct val="150000"/>
              </a:lnSpc>
              <a:spcBef>
                <a:spcPts val="140"/>
              </a:spcBef>
            </a:pPr>
            <a:r>
              <a:rPr lang="el-GR" sz="6000" spc="-300" dirty="0">
                <a:latin typeface="Gotham Greek "/>
              </a:rPr>
              <a:t>Η ΕΠΟΧΗ ΤΩΝ ΡΑΓΔΑΙΩΝ ΕΞΕΛΙΞΕΩΝ.</a:t>
            </a:r>
            <a:endParaRPr sz="6000" spc="-300" dirty="0">
              <a:latin typeface="Gotham Greek "/>
            </a:endParaRPr>
          </a:p>
          <a:p>
            <a:pPr marL="353695" algn="ctr">
              <a:lnSpc>
                <a:spcPts val="5365"/>
              </a:lnSpc>
            </a:pPr>
            <a:r>
              <a:rPr lang="el-GR" sz="3200" spc="-300" dirty="0">
                <a:latin typeface="Gotham Greek Book "/>
              </a:rPr>
              <a:t>ΚΑΛΩΣ ΗΡΘΑΤΕ ΣΕ ΕΝΑΝ ΚΟΣΜΟ ΠΡΩΤΟΦΑΝΟΥΣ ΤΑΧΥΤΗΤΑΣ ΑΛΛΑΓΗΣ</a:t>
            </a:r>
            <a:r>
              <a:rPr sz="3600" spc="-300" dirty="0">
                <a:latin typeface="Gotham Greek Book "/>
              </a:rPr>
              <a:t>.</a:t>
            </a:r>
          </a:p>
        </p:txBody>
      </p:sp>
      <p:pic>
        <p:nvPicPr>
          <p:cNvPr id="5" name="Θέση περιεχομένου 3">
            <a:extLst>
              <a:ext uri="{FF2B5EF4-FFF2-40B4-BE49-F238E27FC236}">
                <a16:creationId xmlns:a16="http://schemas.microsoft.com/office/drawing/2014/main" id="{FF88F78A-08D8-E8F8-BE36-8C2E4C6B495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pic>
        <p:nvPicPr>
          <p:cNvPr id="3" name="object 3"/>
          <p:cNvPicPr/>
          <p:nvPr/>
        </p:nvPicPr>
        <p:blipFill>
          <a:blip r:embed="rId2" cstate="print"/>
          <a:stretch>
            <a:fillRect/>
          </a:stretch>
        </p:blipFill>
        <p:spPr>
          <a:xfrm>
            <a:off x="0" y="0"/>
            <a:ext cx="20104099" cy="11308556"/>
          </a:xfrm>
          <a:prstGeom prst="rect">
            <a:avLst/>
          </a:prstGeom>
        </p:spPr>
      </p:pic>
      <p:sp>
        <p:nvSpPr>
          <p:cNvPr id="4" name="object 4"/>
          <p:cNvSpPr txBox="1">
            <a:spLocks noGrp="1"/>
          </p:cNvSpPr>
          <p:nvPr>
            <p:ph type="title"/>
          </p:nvPr>
        </p:nvSpPr>
        <p:spPr>
          <a:xfrm>
            <a:off x="6447154" y="3764658"/>
            <a:ext cx="7209790" cy="2240357"/>
          </a:xfrm>
          <a:prstGeom prst="rect">
            <a:avLst/>
          </a:prstGeom>
        </p:spPr>
        <p:txBody>
          <a:bodyPr vert="horz" wrap="square" lIns="0" tIns="17780" rIns="0" bIns="0" rtlCol="0">
            <a:spAutoFit/>
          </a:bodyPr>
          <a:lstStyle/>
          <a:p>
            <a:pPr marR="325120" algn="ctr">
              <a:spcBef>
                <a:spcPts val="140"/>
              </a:spcBef>
            </a:pPr>
            <a:r>
              <a:rPr sz="6000" spc="-300" dirty="0">
                <a:latin typeface="Gotham Greek "/>
              </a:rPr>
              <a:t>CLUTTER</a:t>
            </a:r>
          </a:p>
          <a:p>
            <a:pPr marL="12700" algn="ctr">
              <a:lnSpc>
                <a:spcPts val="5415"/>
              </a:lnSpc>
            </a:pPr>
            <a:r>
              <a:rPr lang="el-GR" sz="3200" spc="-300" dirty="0">
                <a:latin typeface="Gotham Greek Book "/>
              </a:rPr>
              <a:t>ΠΑΡΑ ΠΟΛΛΕΣ ΠΡΟΣΦΟΡΕΣ. ΚΑΝΑΛΙΑ, ΜΗΝΥΜΑΤΑ</a:t>
            </a:r>
            <a:endParaRPr sz="3200" spc="-300" dirty="0">
              <a:latin typeface="Gotham Greek Book "/>
            </a:endParaRPr>
          </a:p>
        </p:txBody>
      </p:sp>
      <p:pic>
        <p:nvPicPr>
          <p:cNvPr id="5" name="Θέση περιεχομένου 3">
            <a:extLst>
              <a:ext uri="{FF2B5EF4-FFF2-40B4-BE49-F238E27FC236}">
                <a16:creationId xmlns:a16="http://schemas.microsoft.com/office/drawing/2014/main" id="{394A53FE-E296-8BFF-4C10-0B6276F8D51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grpSp>
        <p:nvGrpSpPr>
          <p:cNvPr id="3" name="object 3"/>
          <p:cNvGrpSpPr/>
          <p:nvPr/>
        </p:nvGrpSpPr>
        <p:grpSpPr>
          <a:xfrm>
            <a:off x="0" y="635"/>
            <a:ext cx="20104099" cy="11308556"/>
            <a:chOff x="0" y="0"/>
            <a:chExt cx="20104099" cy="11308556"/>
          </a:xfrm>
        </p:grpSpPr>
        <p:pic>
          <p:nvPicPr>
            <p:cNvPr id="4" name="object 4"/>
            <p:cNvPicPr/>
            <p:nvPr/>
          </p:nvPicPr>
          <p:blipFill>
            <a:blip r:embed="rId2" cstate="print"/>
            <a:stretch>
              <a:fillRect/>
            </a:stretch>
          </p:blipFill>
          <p:spPr>
            <a:xfrm>
              <a:off x="0" y="0"/>
              <a:ext cx="20104099" cy="11308556"/>
            </a:xfrm>
            <a:prstGeom prst="rect">
              <a:avLst/>
            </a:prstGeom>
          </p:spPr>
        </p:pic>
        <p:sp>
          <p:nvSpPr>
            <p:cNvPr id="5" name="object 5"/>
            <p:cNvSpPr/>
            <p:nvPr/>
          </p:nvSpPr>
          <p:spPr>
            <a:xfrm>
              <a:off x="5022849" y="4968240"/>
              <a:ext cx="10363201" cy="1524000"/>
            </a:xfrm>
            <a:custGeom>
              <a:avLst/>
              <a:gdLst/>
              <a:ahLst/>
              <a:cxnLst/>
              <a:rect l="l" t="t" r="r" b="b"/>
              <a:pathLst>
                <a:path w="12774930" h="2597150">
                  <a:moveTo>
                    <a:pt x="0" y="0"/>
                  </a:moveTo>
                  <a:lnTo>
                    <a:pt x="12774480" y="0"/>
                  </a:lnTo>
                  <a:lnTo>
                    <a:pt x="12774480" y="2596779"/>
                  </a:lnTo>
                  <a:lnTo>
                    <a:pt x="0" y="2596779"/>
                  </a:lnTo>
                  <a:lnTo>
                    <a:pt x="0" y="0"/>
                  </a:lnTo>
                  <a:close/>
                </a:path>
              </a:pathLst>
            </a:custGeom>
            <a:solidFill>
              <a:srgbClr val="000000">
                <a:alpha val="57000"/>
              </a:srgbClr>
            </a:solidFill>
            <a:effectLst>
              <a:outerShdw blurRad="50800" dist="50800" dir="5400000" sx="185000" sy="185000" algn="ctr" rotWithShape="0">
                <a:srgbClr val="000000">
                  <a:alpha val="0"/>
                </a:srgbClr>
              </a:outerShdw>
            </a:effectLst>
          </p:spPr>
          <p:txBody>
            <a:bodyPr wrap="square" lIns="0" tIns="0" rIns="0" bIns="0" rtlCol="0"/>
            <a:lstStyle/>
            <a:p>
              <a:endParaRPr dirty="0"/>
            </a:p>
          </p:txBody>
        </p:sp>
      </p:grpSp>
      <p:sp>
        <p:nvSpPr>
          <p:cNvPr id="6" name="object 6"/>
          <p:cNvSpPr txBox="1">
            <a:spLocks noGrp="1"/>
          </p:cNvSpPr>
          <p:nvPr>
            <p:ph type="title"/>
          </p:nvPr>
        </p:nvSpPr>
        <p:spPr>
          <a:xfrm>
            <a:off x="4108450" y="5184033"/>
            <a:ext cx="12117705" cy="941283"/>
          </a:xfrm>
          <a:prstGeom prst="rect">
            <a:avLst/>
          </a:prstGeom>
        </p:spPr>
        <p:txBody>
          <a:bodyPr vert="horz" wrap="square" lIns="0" tIns="17780" rIns="0" bIns="0" rtlCol="0">
            <a:spAutoFit/>
          </a:bodyPr>
          <a:lstStyle/>
          <a:p>
            <a:pPr marL="12700" algn="ctr">
              <a:lnSpc>
                <a:spcPct val="100000"/>
              </a:lnSpc>
              <a:spcBef>
                <a:spcPts val="140"/>
              </a:spcBef>
            </a:pPr>
            <a:r>
              <a:rPr lang="el-GR" sz="6000" spc="-300" dirty="0">
                <a:latin typeface="Gotham Greek "/>
              </a:rPr>
              <a:t>ΥΠΕΡΑΝΤΑΓΩΝΙΣΜΟΣ</a:t>
            </a:r>
            <a:endParaRPr sz="6000" spc="-300" dirty="0">
              <a:latin typeface="Gotham Greek "/>
            </a:endParaRPr>
          </a:p>
        </p:txBody>
      </p:sp>
      <p:pic>
        <p:nvPicPr>
          <p:cNvPr id="7" name="Θέση περιεχομένου 3">
            <a:extLst>
              <a:ext uri="{FF2B5EF4-FFF2-40B4-BE49-F238E27FC236}">
                <a16:creationId xmlns:a16="http://schemas.microsoft.com/office/drawing/2014/main" id="{25076380-D1F5-672F-BD94-F51DEABC7E6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pic>
        <p:nvPicPr>
          <p:cNvPr id="3" name="object 3"/>
          <p:cNvPicPr/>
          <p:nvPr/>
        </p:nvPicPr>
        <p:blipFill>
          <a:blip r:embed="rId2" cstate="print"/>
          <a:stretch>
            <a:fillRect/>
          </a:stretch>
        </p:blipFill>
        <p:spPr>
          <a:xfrm>
            <a:off x="-32583" y="0"/>
            <a:ext cx="20104099" cy="11308556"/>
          </a:xfrm>
          <a:prstGeom prst="rect">
            <a:avLst/>
          </a:prstGeom>
        </p:spPr>
      </p:pic>
      <p:sp>
        <p:nvSpPr>
          <p:cNvPr id="4" name="object 4"/>
          <p:cNvSpPr txBox="1">
            <a:spLocks noGrp="1"/>
          </p:cNvSpPr>
          <p:nvPr>
            <p:ph type="title"/>
          </p:nvPr>
        </p:nvSpPr>
        <p:spPr>
          <a:xfrm>
            <a:off x="2922270" y="1311275"/>
            <a:ext cx="14259560" cy="941283"/>
          </a:xfrm>
          <a:prstGeom prst="rect">
            <a:avLst/>
          </a:prstGeom>
        </p:spPr>
        <p:txBody>
          <a:bodyPr vert="horz" wrap="square" lIns="0" tIns="17780" rIns="0" bIns="0" rtlCol="0">
            <a:spAutoFit/>
          </a:bodyPr>
          <a:lstStyle/>
          <a:p>
            <a:pPr marL="12700" algn="ctr">
              <a:lnSpc>
                <a:spcPct val="100000"/>
              </a:lnSpc>
              <a:spcBef>
                <a:spcPts val="140"/>
              </a:spcBef>
            </a:pPr>
            <a:r>
              <a:rPr lang="el-GR" sz="6000" spc="-300" dirty="0">
                <a:latin typeface="Gotham Greek "/>
              </a:rPr>
              <a:t>ΔΗΜΙΟΥΡΓΙΚΗ ΚΑΤΑΣΤΡΟΦΗ</a:t>
            </a:r>
            <a:endParaRPr sz="6000" spc="-300" dirty="0">
              <a:latin typeface="Gotham Greek "/>
            </a:endParaRPr>
          </a:p>
        </p:txBody>
      </p:sp>
      <p:pic>
        <p:nvPicPr>
          <p:cNvPr id="5" name="Θέση περιεχομένου 3">
            <a:extLst>
              <a:ext uri="{FF2B5EF4-FFF2-40B4-BE49-F238E27FC236}">
                <a16:creationId xmlns:a16="http://schemas.microsoft.com/office/drawing/2014/main" id="{3E469D0D-05FC-3311-77F8-EDAF2CD062B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583" y="10255731"/>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920" y="400"/>
            <a:ext cx="20074048" cy="11291649"/>
          </a:xfrm>
          <a:prstGeom prst="rect">
            <a:avLst/>
          </a:prstGeom>
          <a:blipFill>
            <a:blip r:embed="rId2" cstate="print"/>
            <a:stretch>
              <a:fillRect/>
            </a:stretch>
          </a:blipFill>
        </p:spPr>
        <p:txBody>
          <a:bodyPr wrap="square" lIns="0" tIns="0" rIns="0" bIns="0" rtlCol="0"/>
          <a:lstStyle/>
          <a:p>
            <a:pPr defTabSz="1507846">
              <a:defRPr/>
            </a:pPr>
            <a:endParaRPr sz="6273">
              <a:solidFill>
                <a:prstClr val="black"/>
              </a:solidFill>
              <a:latin typeface="Calibri"/>
            </a:endParaRPr>
          </a:p>
        </p:txBody>
      </p:sp>
      <p:sp>
        <p:nvSpPr>
          <p:cNvPr id="3" name="object 3"/>
          <p:cNvSpPr txBox="1"/>
          <p:nvPr/>
        </p:nvSpPr>
        <p:spPr>
          <a:xfrm>
            <a:off x="845920" y="5073064"/>
            <a:ext cx="18120246" cy="4127978"/>
          </a:xfrm>
          <a:prstGeom prst="rect">
            <a:avLst/>
          </a:prstGeom>
        </p:spPr>
        <p:txBody>
          <a:bodyPr vert="horz" wrap="square" lIns="0" tIns="61965" rIns="0" bIns="0" rtlCol="0">
            <a:spAutoFit/>
          </a:bodyPr>
          <a:lstStyle/>
          <a:p>
            <a:pPr marL="44261" defTabSz="1507846">
              <a:lnSpc>
                <a:spcPts val="7737"/>
              </a:lnSpc>
              <a:spcBef>
                <a:spcPts val="488"/>
              </a:spcBef>
              <a:defRPr/>
            </a:pPr>
            <a:r>
              <a:rPr sz="6448" b="1" i="1" spc="419" dirty="0">
                <a:solidFill>
                  <a:srgbClr val="FFFFFF"/>
                </a:solidFill>
                <a:latin typeface="Arial Narrow"/>
                <a:cs typeface="Arial Narrow"/>
              </a:rPr>
              <a:t>«Οι</a:t>
            </a:r>
            <a:r>
              <a:rPr sz="6448" b="1" i="1" spc="104" dirty="0">
                <a:solidFill>
                  <a:srgbClr val="FFFFFF"/>
                </a:solidFill>
                <a:latin typeface="Arial Narrow"/>
                <a:cs typeface="Arial Narrow"/>
              </a:rPr>
              <a:t> </a:t>
            </a:r>
            <a:r>
              <a:rPr sz="6448" b="1" i="1" spc="523" dirty="0">
                <a:solidFill>
                  <a:srgbClr val="FFFFFF"/>
                </a:solidFill>
                <a:latin typeface="Arial Narrow"/>
                <a:cs typeface="Arial Narrow"/>
              </a:rPr>
              <a:t>άνθρωποι</a:t>
            </a:r>
            <a:r>
              <a:rPr sz="6448" b="1" i="1" spc="191" dirty="0">
                <a:solidFill>
                  <a:srgbClr val="FFFFFF"/>
                </a:solidFill>
                <a:latin typeface="Arial Narrow"/>
                <a:cs typeface="Arial Narrow"/>
              </a:rPr>
              <a:t> </a:t>
            </a:r>
            <a:r>
              <a:rPr sz="6448" b="1" i="1" spc="610" dirty="0">
                <a:solidFill>
                  <a:srgbClr val="FFFFFF"/>
                </a:solidFill>
                <a:latin typeface="Arial Narrow"/>
                <a:cs typeface="Arial Narrow"/>
              </a:rPr>
              <a:t>είναι</a:t>
            </a:r>
            <a:r>
              <a:rPr sz="6448" b="1" i="1" spc="157" dirty="0">
                <a:solidFill>
                  <a:srgbClr val="FFFFFF"/>
                </a:solidFill>
                <a:latin typeface="Arial Narrow"/>
                <a:cs typeface="Arial Narrow"/>
              </a:rPr>
              <a:t> </a:t>
            </a:r>
            <a:r>
              <a:rPr sz="6448" b="1" i="1" spc="419" dirty="0">
                <a:solidFill>
                  <a:srgbClr val="FFFFFF"/>
                </a:solidFill>
                <a:latin typeface="Arial Narrow"/>
                <a:cs typeface="Arial Narrow"/>
              </a:rPr>
              <a:t>πολύ</a:t>
            </a:r>
            <a:r>
              <a:rPr sz="6448" b="1" i="1" spc="157" dirty="0">
                <a:solidFill>
                  <a:srgbClr val="FFFFFF"/>
                </a:solidFill>
                <a:latin typeface="Arial Narrow"/>
                <a:cs typeface="Arial Narrow"/>
              </a:rPr>
              <a:t> </a:t>
            </a:r>
            <a:r>
              <a:rPr sz="6448" b="1" i="1" spc="592" dirty="0">
                <a:solidFill>
                  <a:srgbClr val="FFFFFF"/>
                </a:solidFill>
                <a:latin typeface="Arial Narrow"/>
                <a:cs typeface="Arial Narrow"/>
              </a:rPr>
              <a:t>ανοικτοί</a:t>
            </a:r>
            <a:r>
              <a:rPr sz="6448" b="1" i="1" spc="175" dirty="0">
                <a:solidFill>
                  <a:srgbClr val="FFFFFF"/>
                </a:solidFill>
                <a:latin typeface="Arial Narrow"/>
                <a:cs typeface="Arial Narrow"/>
              </a:rPr>
              <a:t> </a:t>
            </a:r>
            <a:r>
              <a:rPr sz="6448" b="1" i="1" spc="610" dirty="0">
                <a:solidFill>
                  <a:srgbClr val="FFFFFF"/>
                </a:solidFill>
                <a:latin typeface="Arial Narrow"/>
                <a:cs typeface="Arial Narrow"/>
              </a:rPr>
              <a:t>σε</a:t>
            </a:r>
            <a:r>
              <a:rPr sz="6448" b="1" i="1" spc="140" dirty="0">
                <a:solidFill>
                  <a:srgbClr val="FFFFFF"/>
                </a:solidFill>
                <a:latin typeface="Arial Narrow"/>
                <a:cs typeface="Arial Narrow"/>
              </a:rPr>
              <a:t> </a:t>
            </a:r>
            <a:r>
              <a:rPr sz="6448" b="1" i="1" spc="557" dirty="0">
                <a:solidFill>
                  <a:srgbClr val="FFFFFF"/>
                </a:solidFill>
                <a:latin typeface="Arial Narrow"/>
                <a:cs typeface="Arial Narrow"/>
              </a:rPr>
              <a:t>νέα</a:t>
            </a:r>
            <a:endParaRPr sz="6448">
              <a:solidFill>
                <a:prstClr val="black"/>
              </a:solidFill>
              <a:latin typeface="Arial Narrow"/>
              <a:cs typeface="Arial Narrow"/>
            </a:endParaRPr>
          </a:p>
          <a:p>
            <a:pPr marL="44261" defTabSz="1507846">
              <a:lnSpc>
                <a:spcPts val="7947"/>
              </a:lnSpc>
              <a:defRPr/>
            </a:pPr>
            <a:r>
              <a:rPr sz="6622" b="1" i="1" spc="397" dirty="0">
                <a:solidFill>
                  <a:srgbClr val="FFFFFF"/>
                </a:solidFill>
                <a:latin typeface="Arial Narrow"/>
                <a:cs typeface="Arial Narrow"/>
              </a:rPr>
              <a:t>πράγματα,</a:t>
            </a:r>
            <a:r>
              <a:rPr sz="6622" b="1" i="1" spc="18" dirty="0">
                <a:solidFill>
                  <a:srgbClr val="FFFFFF"/>
                </a:solidFill>
                <a:latin typeface="Arial Narrow"/>
                <a:cs typeface="Arial Narrow"/>
              </a:rPr>
              <a:t> </a:t>
            </a:r>
            <a:r>
              <a:rPr sz="6622" b="1" i="1" spc="576" dirty="0">
                <a:solidFill>
                  <a:srgbClr val="FFFFFF"/>
                </a:solidFill>
                <a:latin typeface="Arial Narrow"/>
                <a:cs typeface="Arial Narrow"/>
              </a:rPr>
              <a:t>αρκεί</a:t>
            </a:r>
            <a:r>
              <a:rPr sz="6622" b="1" i="1" spc="104" dirty="0">
                <a:solidFill>
                  <a:srgbClr val="FFFFFF"/>
                </a:solidFill>
                <a:latin typeface="Arial Narrow"/>
                <a:cs typeface="Arial Narrow"/>
              </a:rPr>
              <a:t> </a:t>
            </a:r>
            <a:r>
              <a:rPr sz="6622" b="1" i="1" spc="470" dirty="0">
                <a:solidFill>
                  <a:srgbClr val="FFFFFF"/>
                </a:solidFill>
                <a:latin typeface="Arial Narrow"/>
                <a:cs typeface="Arial Narrow"/>
              </a:rPr>
              <a:t>αυτά</a:t>
            </a:r>
            <a:r>
              <a:rPr sz="6622" b="1" i="1" spc="69" dirty="0">
                <a:solidFill>
                  <a:srgbClr val="FFFFFF"/>
                </a:solidFill>
                <a:latin typeface="Arial Narrow"/>
                <a:cs typeface="Arial Narrow"/>
              </a:rPr>
              <a:t> </a:t>
            </a:r>
            <a:r>
              <a:rPr sz="6622" b="1" i="1" spc="262" dirty="0">
                <a:solidFill>
                  <a:srgbClr val="FFFFFF"/>
                </a:solidFill>
                <a:latin typeface="Arial Narrow"/>
                <a:cs typeface="Arial Narrow"/>
              </a:rPr>
              <a:t>να</a:t>
            </a:r>
            <a:r>
              <a:rPr sz="6622" b="1" i="1" spc="87" dirty="0">
                <a:solidFill>
                  <a:srgbClr val="FFFFFF"/>
                </a:solidFill>
                <a:latin typeface="Arial Narrow"/>
                <a:cs typeface="Arial Narrow"/>
              </a:rPr>
              <a:t> </a:t>
            </a:r>
            <a:r>
              <a:rPr sz="6622" b="1" i="1" spc="383" dirty="0">
                <a:solidFill>
                  <a:srgbClr val="FFFFFF"/>
                </a:solidFill>
                <a:latin typeface="Arial Narrow"/>
                <a:cs typeface="Arial Narrow"/>
              </a:rPr>
              <a:t>μοιάζουν</a:t>
            </a:r>
            <a:r>
              <a:rPr sz="6622" b="1" i="1" spc="87" dirty="0">
                <a:solidFill>
                  <a:srgbClr val="FFFFFF"/>
                </a:solidFill>
                <a:latin typeface="Arial Narrow"/>
                <a:cs typeface="Arial Narrow"/>
              </a:rPr>
              <a:t> </a:t>
            </a:r>
            <a:r>
              <a:rPr sz="6622" b="1" i="1" spc="798" dirty="0">
                <a:solidFill>
                  <a:srgbClr val="FFFFFF"/>
                </a:solidFill>
                <a:latin typeface="Arial Narrow"/>
                <a:cs typeface="Arial Narrow"/>
              </a:rPr>
              <a:t>με</a:t>
            </a:r>
            <a:r>
              <a:rPr sz="6622" b="1" i="1" spc="87" dirty="0">
                <a:solidFill>
                  <a:srgbClr val="FFFFFF"/>
                </a:solidFill>
                <a:latin typeface="Arial Narrow"/>
                <a:cs typeface="Arial Narrow"/>
              </a:rPr>
              <a:t> </a:t>
            </a:r>
            <a:r>
              <a:rPr sz="6622" b="1" i="1" spc="698" dirty="0">
                <a:solidFill>
                  <a:srgbClr val="FFFFFF"/>
                </a:solidFill>
                <a:latin typeface="Arial Narrow"/>
                <a:cs typeface="Arial Narrow"/>
              </a:rPr>
              <a:t>τα</a:t>
            </a:r>
            <a:r>
              <a:rPr sz="6622" b="1" i="1" spc="104" dirty="0">
                <a:solidFill>
                  <a:srgbClr val="FFFFFF"/>
                </a:solidFill>
                <a:latin typeface="Arial Narrow"/>
                <a:cs typeface="Arial Narrow"/>
              </a:rPr>
              <a:t> </a:t>
            </a:r>
            <a:r>
              <a:rPr sz="6622" b="1" i="1" spc="348" dirty="0">
                <a:solidFill>
                  <a:srgbClr val="FFFFFF"/>
                </a:solidFill>
                <a:latin typeface="Arial Narrow"/>
                <a:cs typeface="Arial Narrow"/>
              </a:rPr>
              <a:t>παλιά»</a:t>
            </a:r>
            <a:endParaRPr sz="6622">
              <a:solidFill>
                <a:prstClr val="black"/>
              </a:solidFill>
              <a:latin typeface="Arial Narrow"/>
              <a:cs typeface="Arial Narrow"/>
            </a:endParaRPr>
          </a:p>
          <a:p>
            <a:pPr defTabSz="1507846">
              <a:spcBef>
                <a:spcPts val="18"/>
              </a:spcBef>
              <a:defRPr/>
            </a:pPr>
            <a:endParaRPr sz="6970">
              <a:solidFill>
                <a:prstClr val="black"/>
              </a:solidFill>
              <a:latin typeface="Times New Roman"/>
              <a:cs typeface="Times New Roman"/>
            </a:endParaRPr>
          </a:p>
          <a:p>
            <a:pPr marL="44261" defTabSz="1507846">
              <a:defRPr/>
            </a:pPr>
            <a:r>
              <a:rPr sz="6448" b="1" i="1" spc="383" dirty="0">
                <a:solidFill>
                  <a:srgbClr val="FFFFFF"/>
                </a:solidFill>
                <a:latin typeface="Arial Narrow"/>
                <a:cs typeface="Arial Narrow"/>
              </a:rPr>
              <a:t>Charles </a:t>
            </a:r>
            <a:r>
              <a:rPr sz="6448" b="1" i="1" spc="348" dirty="0">
                <a:solidFill>
                  <a:srgbClr val="FFFFFF"/>
                </a:solidFill>
                <a:latin typeface="Arial Narrow"/>
                <a:cs typeface="Arial Narrow"/>
              </a:rPr>
              <a:t>F.</a:t>
            </a:r>
            <a:r>
              <a:rPr sz="6448" b="1" i="1" spc="-104" dirty="0">
                <a:solidFill>
                  <a:srgbClr val="FFFFFF"/>
                </a:solidFill>
                <a:latin typeface="Arial Narrow"/>
                <a:cs typeface="Arial Narrow"/>
              </a:rPr>
              <a:t> </a:t>
            </a:r>
            <a:r>
              <a:rPr sz="6448" b="1" i="1" spc="383" dirty="0">
                <a:solidFill>
                  <a:srgbClr val="FFFFFF"/>
                </a:solidFill>
                <a:latin typeface="Arial Narrow"/>
                <a:cs typeface="Arial Narrow"/>
              </a:rPr>
              <a:t>Kettering</a:t>
            </a:r>
            <a:endParaRPr sz="6448">
              <a:solidFill>
                <a:prstClr val="black"/>
              </a:solidFill>
              <a:latin typeface="Arial Narrow"/>
              <a:cs typeface="Arial Narrow"/>
            </a:endParaRPr>
          </a:p>
        </p:txBody>
      </p:sp>
      <p:pic>
        <p:nvPicPr>
          <p:cNvPr id="4" name="Θέση περιεχομένου 3">
            <a:extLst>
              <a:ext uri="{FF2B5EF4-FFF2-40B4-BE49-F238E27FC236}">
                <a16:creationId xmlns:a16="http://schemas.microsoft.com/office/drawing/2014/main" id="{76C623CB-3A17-1C9D-A6FF-D37F7EA6A9C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583" y="10255731"/>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3379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90525" y="680720"/>
            <a:ext cx="18743295" cy="9947910"/>
          </a:xfrm>
          <a:custGeom>
            <a:avLst/>
            <a:gdLst/>
            <a:ahLst/>
            <a:cxnLst/>
            <a:rect l="l" t="t" r="r" b="b"/>
            <a:pathLst>
              <a:path w="18743295" h="9947910">
                <a:moveTo>
                  <a:pt x="0" y="0"/>
                </a:moveTo>
                <a:lnTo>
                  <a:pt x="18742884" y="0"/>
                </a:lnTo>
                <a:lnTo>
                  <a:pt x="18742884" y="9947341"/>
                </a:lnTo>
                <a:lnTo>
                  <a:pt x="0" y="9947341"/>
                </a:lnTo>
                <a:lnTo>
                  <a:pt x="0" y="0"/>
                </a:lnTo>
                <a:close/>
              </a:path>
            </a:pathLst>
          </a:custGeom>
          <a:solidFill>
            <a:srgbClr val="000000"/>
          </a:solidFill>
        </p:spPr>
        <p:txBody>
          <a:bodyPr wrap="square" lIns="0" tIns="0" rIns="0" bIns="0" rtlCol="0"/>
          <a:lstStyle/>
          <a:p>
            <a:endParaRPr dirty="0"/>
          </a:p>
        </p:txBody>
      </p:sp>
      <p:sp>
        <p:nvSpPr>
          <p:cNvPr id="5" name="object 5"/>
          <p:cNvSpPr txBox="1">
            <a:spLocks noGrp="1"/>
          </p:cNvSpPr>
          <p:nvPr>
            <p:ph type="title"/>
          </p:nvPr>
        </p:nvSpPr>
        <p:spPr>
          <a:xfrm>
            <a:off x="5425402" y="4710529"/>
            <a:ext cx="9273540" cy="941283"/>
          </a:xfrm>
          <a:prstGeom prst="rect">
            <a:avLst/>
          </a:prstGeom>
        </p:spPr>
        <p:txBody>
          <a:bodyPr vert="horz" wrap="square" lIns="0" tIns="17780" rIns="0" bIns="0" rtlCol="0">
            <a:spAutoFit/>
          </a:bodyPr>
          <a:lstStyle/>
          <a:p>
            <a:pPr marL="12700" algn="ctr">
              <a:lnSpc>
                <a:spcPct val="100000"/>
              </a:lnSpc>
              <a:spcBef>
                <a:spcPts val="140"/>
              </a:spcBef>
            </a:pPr>
            <a:r>
              <a:rPr lang="el-GR" sz="6000" spc="-300" dirty="0">
                <a:latin typeface="Gotham Greek "/>
              </a:rPr>
              <a:t>ΕΠΙΠΤΩΣΕΙΣ?</a:t>
            </a:r>
            <a:endParaRPr sz="6000" spc="-300" dirty="0">
              <a:latin typeface="Gotham Greek "/>
            </a:endParaRPr>
          </a:p>
        </p:txBody>
      </p:sp>
      <p:pic>
        <p:nvPicPr>
          <p:cNvPr id="3" name="Θέση περιεχομένου 3">
            <a:extLst>
              <a:ext uri="{FF2B5EF4-FFF2-40B4-BE49-F238E27FC236}">
                <a16:creationId xmlns:a16="http://schemas.microsoft.com/office/drawing/2014/main" id="{C7791DE9-A5E3-7AC3-1C2F-D8637465A71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2256" y="954751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grpSp>
        <p:nvGrpSpPr>
          <p:cNvPr id="3" name="object 3"/>
          <p:cNvGrpSpPr/>
          <p:nvPr/>
        </p:nvGrpSpPr>
        <p:grpSpPr>
          <a:xfrm>
            <a:off x="12388" y="794"/>
            <a:ext cx="20104099" cy="11308556"/>
            <a:chOff x="0" y="0"/>
            <a:chExt cx="20104099" cy="11308556"/>
          </a:xfrm>
        </p:grpSpPr>
        <p:pic>
          <p:nvPicPr>
            <p:cNvPr id="4" name="object 4"/>
            <p:cNvPicPr/>
            <p:nvPr/>
          </p:nvPicPr>
          <p:blipFill>
            <a:blip r:embed="rId2" cstate="print"/>
            <a:stretch>
              <a:fillRect/>
            </a:stretch>
          </p:blipFill>
          <p:spPr>
            <a:xfrm>
              <a:off x="0" y="0"/>
              <a:ext cx="20104099" cy="11308556"/>
            </a:xfrm>
            <a:prstGeom prst="rect">
              <a:avLst/>
            </a:prstGeom>
          </p:spPr>
        </p:pic>
        <p:sp>
          <p:nvSpPr>
            <p:cNvPr id="5" name="object 5"/>
            <p:cNvSpPr/>
            <p:nvPr/>
          </p:nvSpPr>
          <p:spPr>
            <a:xfrm>
              <a:off x="4374509" y="4169328"/>
              <a:ext cx="11684953" cy="1695336"/>
            </a:xfrm>
            <a:custGeom>
              <a:avLst/>
              <a:gdLst/>
              <a:ahLst/>
              <a:cxnLst/>
              <a:rect l="l" t="t" r="r" b="b"/>
              <a:pathLst>
                <a:path w="15664815" h="4356100">
                  <a:moveTo>
                    <a:pt x="0" y="0"/>
                  </a:moveTo>
                  <a:lnTo>
                    <a:pt x="15664444" y="0"/>
                  </a:lnTo>
                  <a:lnTo>
                    <a:pt x="15664444" y="4355888"/>
                  </a:lnTo>
                  <a:lnTo>
                    <a:pt x="0" y="4355888"/>
                  </a:lnTo>
                  <a:lnTo>
                    <a:pt x="0" y="0"/>
                  </a:lnTo>
                  <a:close/>
                </a:path>
              </a:pathLst>
            </a:custGeom>
            <a:solidFill>
              <a:srgbClr val="000000"/>
            </a:solidFill>
          </p:spPr>
          <p:txBody>
            <a:bodyPr wrap="square" lIns="0" tIns="0" rIns="0" bIns="0" rtlCol="0"/>
            <a:lstStyle/>
            <a:p>
              <a:endParaRPr/>
            </a:p>
          </p:txBody>
        </p:sp>
      </p:grpSp>
      <p:sp>
        <p:nvSpPr>
          <p:cNvPr id="6" name="object 6"/>
          <p:cNvSpPr txBox="1">
            <a:spLocks noGrp="1"/>
          </p:cNvSpPr>
          <p:nvPr>
            <p:ph type="title"/>
          </p:nvPr>
        </p:nvSpPr>
        <p:spPr>
          <a:xfrm>
            <a:off x="4564220" y="3708457"/>
            <a:ext cx="11330305" cy="2618666"/>
          </a:xfrm>
          <a:prstGeom prst="rect">
            <a:avLst/>
          </a:prstGeom>
        </p:spPr>
        <p:txBody>
          <a:bodyPr vert="horz" wrap="square" lIns="0" tIns="764540" rIns="0" bIns="0" rtlCol="0">
            <a:spAutoFit/>
          </a:bodyPr>
          <a:lstStyle/>
          <a:p>
            <a:pPr marL="171450" marR="5080" indent="-159385" algn="ctr">
              <a:spcBef>
                <a:spcPts val="6020"/>
              </a:spcBef>
            </a:pPr>
            <a:r>
              <a:rPr lang="el-GR" sz="6000" spc="-300" dirty="0">
                <a:latin typeface="Gotham Greek "/>
              </a:rPr>
              <a:t>ΑΒΕΒΑΙΟΤΗΤΑ</a:t>
            </a:r>
            <a:br>
              <a:rPr lang="el-GR" sz="6000" spc="-300" dirty="0">
                <a:latin typeface="Gotham Greek "/>
              </a:rPr>
            </a:br>
            <a:endParaRPr sz="6000" spc="-300" dirty="0">
              <a:latin typeface="Gotham Greek "/>
            </a:endParaRPr>
          </a:p>
        </p:txBody>
      </p:sp>
      <p:pic>
        <p:nvPicPr>
          <p:cNvPr id="7" name="Θέση περιεχομένου 3">
            <a:extLst>
              <a:ext uri="{FF2B5EF4-FFF2-40B4-BE49-F238E27FC236}">
                <a16:creationId xmlns:a16="http://schemas.microsoft.com/office/drawing/2014/main" id="{F8F1EE83-8FA0-DAB9-C7B6-39CF8EE4E4F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388" y="10241524"/>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pic>
        <p:nvPicPr>
          <p:cNvPr id="3" name="object 3"/>
          <p:cNvPicPr/>
          <p:nvPr/>
        </p:nvPicPr>
        <p:blipFill>
          <a:blip r:embed="rId2" cstate="print"/>
          <a:stretch>
            <a:fillRect/>
          </a:stretch>
        </p:blipFill>
        <p:spPr>
          <a:xfrm>
            <a:off x="0" y="0"/>
            <a:ext cx="20104099" cy="11308556"/>
          </a:xfrm>
          <a:prstGeom prst="rect">
            <a:avLst/>
          </a:prstGeom>
        </p:spPr>
      </p:pic>
      <p:sp>
        <p:nvSpPr>
          <p:cNvPr id="4" name="object 4"/>
          <p:cNvSpPr txBox="1">
            <a:spLocks noGrp="1"/>
          </p:cNvSpPr>
          <p:nvPr>
            <p:ph type="title"/>
          </p:nvPr>
        </p:nvSpPr>
        <p:spPr>
          <a:xfrm>
            <a:off x="2614144" y="3825875"/>
            <a:ext cx="14875810" cy="2324993"/>
          </a:xfrm>
          <a:prstGeom prst="rect">
            <a:avLst/>
          </a:prstGeom>
        </p:spPr>
        <p:txBody>
          <a:bodyPr vert="horz" wrap="square" lIns="0" tIns="682686" rIns="0" bIns="0" rtlCol="0">
            <a:spAutoFit/>
          </a:bodyPr>
          <a:lstStyle/>
          <a:p>
            <a:pPr marL="62230" algn="ctr">
              <a:spcBef>
                <a:spcPts val="140"/>
              </a:spcBef>
            </a:pPr>
            <a:r>
              <a:rPr lang="el-GR" sz="6000" spc="-300" dirty="0">
                <a:latin typeface="Gotham Greek "/>
              </a:rPr>
              <a:t>ΚΑΝΕΙΣ ΔΕΝ ΕΙΝΑΙ «ΑΣΦΑΛΗΣ»</a:t>
            </a:r>
            <a:r>
              <a:rPr sz="6000" spc="-300" dirty="0">
                <a:latin typeface="Gotham Greek "/>
              </a:rPr>
              <a:t>.</a:t>
            </a:r>
          </a:p>
          <a:p>
            <a:pPr marL="62230" marR="117475" algn="ctr">
              <a:lnSpc>
                <a:spcPts val="6620"/>
              </a:lnSpc>
            </a:pPr>
            <a:r>
              <a:rPr lang="el-GR" sz="3200" spc="-300" dirty="0">
                <a:latin typeface="Gotham Greek Book "/>
              </a:rPr>
              <a:t>ΑΣΦΑΛΕΙΑ ΕΙΝΑΙ Ο ΝΕΟΣ ΚΙΝΔΥΝΟΣ</a:t>
            </a:r>
            <a:r>
              <a:rPr sz="3200" spc="-300" dirty="0">
                <a:latin typeface="Gotham Greek Book "/>
              </a:rPr>
              <a:t>.</a:t>
            </a:r>
          </a:p>
        </p:txBody>
      </p:sp>
      <p:pic>
        <p:nvPicPr>
          <p:cNvPr id="5" name="Θέση περιεχομένου 3">
            <a:extLst>
              <a:ext uri="{FF2B5EF4-FFF2-40B4-BE49-F238E27FC236}">
                <a16:creationId xmlns:a16="http://schemas.microsoft.com/office/drawing/2014/main" id="{DF2C07ED-B26A-2DC0-4849-016A25B490B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104099" cy="11308556"/>
          </a:xfrm>
          <a:prstGeom prst="rect">
            <a:avLst/>
          </a:prstGeom>
        </p:spPr>
      </p:pic>
      <p:sp>
        <p:nvSpPr>
          <p:cNvPr id="3" name="object 3"/>
          <p:cNvSpPr txBox="1">
            <a:spLocks noGrp="1"/>
          </p:cNvSpPr>
          <p:nvPr>
            <p:ph type="title"/>
          </p:nvPr>
        </p:nvSpPr>
        <p:spPr>
          <a:xfrm>
            <a:off x="2614144" y="4066664"/>
            <a:ext cx="14875810" cy="3175228"/>
          </a:xfrm>
          <a:prstGeom prst="rect">
            <a:avLst/>
          </a:prstGeom>
        </p:spPr>
        <p:txBody>
          <a:bodyPr vert="horz" wrap="square" lIns="0" tIns="764540" rIns="0" bIns="0" rtlCol="0">
            <a:spAutoFit/>
          </a:bodyPr>
          <a:lstStyle/>
          <a:p>
            <a:pPr marL="12065" marR="5080" algn="ctr">
              <a:spcBef>
                <a:spcPts val="6020"/>
              </a:spcBef>
            </a:pPr>
            <a:r>
              <a:rPr lang="el-GR" sz="5400" spc="-300" dirty="0">
                <a:latin typeface="Gotham Greek "/>
              </a:rPr>
              <a:t>Η ΠΑΛΙΑ ΒΙΟΜΗΧΑΝΙΚΗ ΠΛΑΤΦΟΡΜΑ ΚΑΤΑΡΡΕΙ.</a:t>
            </a:r>
            <a:endParaRPr sz="5400" spc="-300" dirty="0">
              <a:latin typeface="Gotham Greek "/>
            </a:endParaRPr>
          </a:p>
          <a:p>
            <a:pPr algn="ctr">
              <a:lnSpc>
                <a:spcPts val="6809"/>
              </a:lnSpc>
            </a:pPr>
            <a:r>
              <a:rPr lang="el-GR" sz="3200" spc="-300" dirty="0">
                <a:latin typeface="Gotham Greek Book "/>
              </a:rPr>
              <a:t>ΤΑ ΠΑΛΙΑ ΕΜΠΟΔΙΑ ΣΤΟΝ ΑΝΤΑΓΩΝΙΣΜΟ ΕΞΑΦΑΝΙΖΟΝΤΑΙ.</a:t>
            </a:r>
            <a:endParaRPr sz="3200" spc="-300" dirty="0">
              <a:latin typeface="Gotham Greek Book "/>
            </a:endParaRPr>
          </a:p>
        </p:txBody>
      </p:sp>
      <p:pic>
        <p:nvPicPr>
          <p:cNvPr id="4" name="Θέση περιεχομένου 3">
            <a:extLst>
              <a:ext uri="{FF2B5EF4-FFF2-40B4-BE49-F238E27FC236}">
                <a16:creationId xmlns:a16="http://schemas.microsoft.com/office/drawing/2014/main" id="{A2BEB293-6146-EB2C-478B-2D14BD2B889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227438"/>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80607" y="680607"/>
            <a:ext cx="18743295" cy="9947910"/>
          </a:xfrm>
          <a:custGeom>
            <a:avLst/>
            <a:gdLst/>
            <a:ahLst/>
            <a:cxnLst/>
            <a:rect l="l" t="t" r="r" b="b"/>
            <a:pathLst>
              <a:path w="18743295" h="9947910">
                <a:moveTo>
                  <a:pt x="0" y="0"/>
                </a:moveTo>
                <a:lnTo>
                  <a:pt x="18742884" y="0"/>
                </a:lnTo>
                <a:lnTo>
                  <a:pt x="18742884" y="9947341"/>
                </a:lnTo>
                <a:lnTo>
                  <a:pt x="0" y="9947341"/>
                </a:lnTo>
                <a:lnTo>
                  <a:pt x="0" y="0"/>
                </a:lnTo>
                <a:close/>
              </a:path>
            </a:pathLst>
          </a:custGeom>
          <a:solidFill>
            <a:srgbClr val="000000"/>
          </a:solidFill>
        </p:spPr>
        <p:txBody>
          <a:bodyPr wrap="square" lIns="0" tIns="0" rIns="0" bIns="0" rtlCol="0"/>
          <a:lstStyle/>
          <a:p>
            <a:endParaRPr/>
          </a:p>
        </p:txBody>
      </p:sp>
      <p:sp>
        <p:nvSpPr>
          <p:cNvPr id="3" name="object 3"/>
          <p:cNvSpPr txBox="1"/>
          <p:nvPr/>
        </p:nvSpPr>
        <p:spPr>
          <a:xfrm>
            <a:off x="680607" y="10753201"/>
            <a:ext cx="18740120" cy="179070"/>
          </a:xfrm>
          <a:prstGeom prst="rect">
            <a:avLst/>
          </a:prstGeom>
        </p:spPr>
        <p:txBody>
          <a:bodyPr vert="horz" wrap="square" lIns="0" tIns="0" rIns="0" bIns="0" rtlCol="0">
            <a:spAutoFit/>
          </a:bodyPr>
          <a:lstStyle/>
          <a:p>
            <a:pPr>
              <a:lnSpc>
                <a:spcPts val="1290"/>
              </a:lnSpc>
              <a:tabLst>
                <a:tab pos="17207230" algn="l"/>
              </a:tabLst>
            </a:pPr>
            <a:r>
              <a:rPr sz="1150" spc="55" dirty="0">
                <a:latin typeface="Trebuchet MS"/>
                <a:cs typeface="Trebuchet MS"/>
              </a:rPr>
              <a:t>C</a:t>
            </a:r>
            <a:r>
              <a:rPr sz="1150" spc="70" dirty="0">
                <a:latin typeface="Trebuchet MS"/>
                <a:cs typeface="Trebuchet MS"/>
              </a:rPr>
              <a:t>O</a:t>
            </a:r>
            <a:r>
              <a:rPr sz="1150" spc="40" dirty="0">
                <a:latin typeface="Trebuchet MS"/>
                <a:cs typeface="Trebuchet MS"/>
              </a:rPr>
              <a:t>P</a:t>
            </a:r>
            <a:r>
              <a:rPr sz="1150" spc="45" dirty="0">
                <a:latin typeface="Trebuchet MS"/>
                <a:cs typeface="Trebuchet MS"/>
              </a:rPr>
              <a:t>Y</a:t>
            </a:r>
            <a:r>
              <a:rPr sz="1150" spc="80" dirty="0">
                <a:latin typeface="Trebuchet MS"/>
                <a:cs typeface="Trebuchet MS"/>
              </a:rPr>
              <a:t>R</a:t>
            </a:r>
            <a:r>
              <a:rPr sz="1150" spc="-20" dirty="0">
                <a:latin typeface="Trebuchet MS"/>
                <a:cs typeface="Trebuchet MS"/>
              </a:rPr>
              <a:t>I</a:t>
            </a:r>
            <a:r>
              <a:rPr sz="1150" spc="35" dirty="0">
                <a:latin typeface="Trebuchet MS"/>
                <a:cs typeface="Trebuchet MS"/>
              </a:rPr>
              <a:t>G</a:t>
            </a:r>
            <a:r>
              <a:rPr sz="1150" spc="65" dirty="0">
                <a:latin typeface="Trebuchet MS"/>
                <a:cs typeface="Trebuchet MS"/>
              </a:rPr>
              <a:t>H</a:t>
            </a:r>
            <a:r>
              <a:rPr sz="1150" spc="-50" dirty="0">
                <a:latin typeface="Trebuchet MS"/>
                <a:cs typeface="Trebuchet MS"/>
              </a:rPr>
              <a:t>T</a:t>
            </a:r>
            <a:r>
              <a:rPr sz="1150" spc="-100" dirty="0">
                <a:latin typeface="Trebuchet MS"/>
                <a:cs typeface="Trebuchet MS"/>
              </a:rPr>
              <a:t> </a:t>
            </a:r>
            <a:r>
              <a:rPr sz="1150" spc="65" dirty="0">
                <a:latin typeface="Trebuchet MS"/>
                <a:cs typeface="Trebuchet MS"/>
              </a:rPr>
              <a:t>©</a:t>
            </a:r>
            <a:r>
              <a:rPr sz="1150" spc="-70" dirty="0">
                <a:latin typeface="Trebuchet MS"/>
                <a:cs typeface="Trebuchet MS"/>
              </a:rPr>
              <a:t> </a:t>
            </a:r>
            <a:r>
              <a:rPr sz="1150" spc="95" dirty="0">
                <a:latin typeface="Trebuchet MS"/>
                <a:cs typeface="Trebuchet MS"/>
              </a:rPr>
              <a:t>201</a:t>
            </a:r>
            <a:r>
              <a:rPr sz="1150" spc="75" dirty="0">
                <a:latin typeface="Trebuchet MS"/>
                <a:cs typeface="Trebuchet MS"/>
              </a:rPr>
              <a:t>4</a:t>
            </a:r>
            <a:r>
              <a:rPr sz="1150" spc="-100" dirty="0">
                <a:latin typeface="Trebuchet MS"/>
                <a:cs typeface="Trebuchet MS"/>
              </a:rPr>
              <a:t> </a:t>
            </a:r>
            <a:r>
              <a:rPr sz="1150" spc="20" dirty="0">
                <a:latin typeface="Trebuchet MS"/>
                <a:cs typeface="Trebuchet MS"/>
              </a:rPr>
              <a:t>W</a:t>
            </a:r>
            <a:r>
              <a:rPr sz="1150" spc="55" dirty="0">
                <a:latin typeface="Trebuchet MS"/>
                <a:cs typeface="Trebuchet MS"/>
              </a:rPr>
              <a:t>O</a:t>
            </a:r>
            <a:r>
              <a:rPr sz="1150" spc="95" dirty="0">
                <a:latin typeface="Trebuchet MS"/>
                <a:cs typeface="Trebuchet MS"/>
              </a:rPr>
              <a:t>N</a:t>
            </a:r>
            <a:r>
              <a:rPr sz="1150" spc="80" dirty="0">
                <a:latin typeface="Trebuchet MS"/>
                <a:cs typeface="Trebuchet MS"/>
              </a:rPr>
              <a:t>DE</a:t>
            </a:r>
            <a:r>
              <a:rPr sz="1150" spc="60" dirty="0">
                <a:latin typeface="Trebuchet MS"/>
                <a:cs typeface="Trebuchet MS"/>
              </a:rPr>
              <a:t>R</a:t>
            </a:r>
            <a:r>
              <a:rPr sz="1150" spc="-70" dirty="0">
                <a:latin typeface="Trebuchet MS"/>
                <a:cs typeface="Trebuchet MS"/>
              </a:rPr>
              <a:t> </a:t>
            </a:r>
            <a:r>
              <a:rPr sz="1150" spc="35" dirty="0">
                <a:latin typeface="Trebuchet MS"/>
                <a:cs typeface="Trebuchet MS"/>
              </a:rPr>
              <a:t>G</a:t>
            </a:r>
            <a:r>
              <a:rPr sz="1150" spc="80" dirty="0">
                <a:latin typeface="Trebuchet MS"/>
                <a:cs typeface="Trebuchet MS"/>
              </a:rPr>
              <a:t>R</a:t>
            </a:r>
            <a:r>
              <a:rPr sz="1150" spc="55" dirty="0">
                <a:latin typeface="Trebuchet MS"/>
                <a:cs typeface="Trebuchet MS"/>
              </a:rPr>
              <a:t>O</a:t>
            </a:r>
            <a:r>
              <a:rPr sz="1150" spc="35" dirty="0">
                <a:latin typeface="Trebuchet MS"/>
                <a:cs typeface="Trebuchet MS"/>
              </a:rPr>
              <a:t>U</a:t>
            </a:r>
            <a:r>
              <a:rPr sz="1150" spc="10" dirty="0">
                <a:latin typeface="Trebuchet MS"/>
                <a:cs typeface="Trebuchet MS"/>
              </a:rPr>
              <a:t>P</a:t>
            </a:r>
            <a:r>
              <a:rPr sz="1150" spc="-180" dirty="0">
                <a:latin typeface="Trebuchet MS"/>
                <a:cs typeface="Trebuchet MS"/>
              </a:rPr>
              <a:t>.</a:t>
            </a:r>
            <a:r>
              <a:rPr sz="1150" dirty="0">
                <a:latin typeface="Trebuchet MS"/>
                <a:cs typeface="Trebuchet MS"/>
              </a:rPr>
              <a:t>	</a:t>
            </a:r>
            <a:r>
              <a:rPr sz="1150" spc="30" dirty="0">
                <a:latin typeface="Trebuchet MS"/>
                <a:cs typeface="Trebuchet MS"/>
              </a:rPr>
              <a:t>W</a:t>
            </a:r>
            <a:r>
              <a:rPr sz="1150" spc="40" dirty="0">
                <a:latin typeface="Trebuchet MS"/>
                <a:cs typeface="Trebuchet MS"/>
              </a:rPr>
              <a:t>O</a:t>
            </a:r>
            <a:r>
              <a:rPr sz="1150" spc="95" dirty="0">
                <a:latin typeface="Trebuchet MS"/>
                <a:cs typeface="Trebuchet MS"/>
              </a:rPr>
              <a:t>N</a:t>
            </a:r>
            <a:r>
              <a:rPr sz="1150" spc="80" dirty="0">
                <a:latin typeface="Trebuchet MS"/>
                <a:cs typeface="Trebuchet MS"/>
              </a:rPr>
              <a:t>DER</a:t>
            </a:r>
            <a:r>
              <a:rPr sz="1150" spc="5" dirty="0">
                <a:latin typeface="Trebuchet MS"/>
                <a:cs typeface="Trebuchet MS"/>
              </a:rPr>
              <a:t>A</a:t>
            </a:r>
            <a:r>
              <a:rPr sz="1150" spc="35" dirty="0">
                <a:latin typeface="Trebuchet MS"/>
                <a:cs typeface="Trebuchet MS"/>
              </a:rPr>
              <a:t>G</a:t>
            </a:r>
            <a:r>
              <a:rPr sz="1150" spc="80" dirty="0">
                <a:latin typeface="Trebuchet MS"/>
                <a:cs typeface="Trebuchet MS"/>
              </a:rPr>
              <a:t>E</a:t>
            </a:r>
            <a:r>
              <a:rPr sz="1150" spc="95" dirty="0">
                <a:latin typeface="Trebuchet MS"/>
                <a:cs typeface="Trebuchet MS"/>
              </a:rPr>
              <a:t>N</a:t>
            </a:r>
            <a:r>
              <a:rPr sz="1150" spc="60" dirty="0">
                <a:latin typeface="Trebuchet MS"/>
                <a:cs typeface="Trebuchet MS"/>
              </a:rPr>
              <a:t>C</a:t>
            </a:r>
            <a:r>
              <a:rPr sz="1150" spc="-40" dirty="0">
                <a:latin typeface="Trebuchet MS"/>
                <a:cs typeface="Trebuchet MS"/>
              </a:rPr>
              <a:t>Y</a:t>
            </a:r>
            <a:r>
              <a:rPr sz="1150" spc="-185" dirty="0">
                <a:latin typeface="Trebuchet MS"/>
                <a:cs typeface="Trebuchet MS"/>
              </a:rPr>
              <a:t>.</a:t>
            </a:r>
            <a:r>
              <a:rPr sz="1150" spc="70" dirty="0">
                <a:latin typeface="Trebuchet MS"/>
                <a:cs typeface="Trebuchet MS"/>
              </a:rPr>
              <a:t>C</a:t>
            </a:r>
            <a:r>
              <a:rPr sz="1150" spc="55" dirty="0">
                <a:latin typeface="Trebuchet MS"/>
                <a:cs typeface="Trebuchet MS"/>
              </a:rPr>
              <a:t>O</a:t>
            </a:r>
            <a:r>
              <a:rPr sz="1150" spc="80" dirty="0">
                <a:latin typeface="Trebuchet MS"/>
                <a:cs typeface="Trebuchet MS"/>
              </a:rPr>
              <a:t>M</a:t>
            </a:r>
            <a:endParaRPr sz="1150">
              <a:latin typeface="Trebuchet MS"/>
              <a:cs typeface="Trebuchet MS"/>
            </a:endParaRPr>
          </a:p>
        </p:txBody>
      </p:sp>
      <p:pic>
        <p:nvPicPr>
          <p:cNvPr id="4" name="object 4"/>
          <p:cNvPicPr/>
          <p:nvPr/>
        </p:nvPicPr>
        <p:blipFill>
          <a:blip r:embed="rId2" cstate="print"/>
          <a:stretch>
            <a:fillRect/>
          </a:stretch>
        </p:blipFill>
        <p:spPr>
          <a:xfrm>
            <a:off x="-1383" y="-25348"/>
            <a:ext cx="20104099" cy="11308556"/>
          </a:xfrm>
          <a:prstGeom prst="rect">
            <a:avLst/>
          </a:prstGeom>
        </p:spPr>
      </p:pic>
      <p:sp>
        <p:nvSpPr>
          <p:cNvPr id="5" name="object 5"/>
          <p:cNvSpPr txBox="1"/>
          <p:nvPr/>
        </p:nvSpPr>
        <p:spPr>
          <a:xfrm>
            <a:off x="10280650" y="329670"/>
            <a:ext cx="9991090" cy="6730689"/>
          </a:xfrm>
          <a:prstGeom prst="rect">
            <a:avLst/>
          </a:prstGeom>
        </p:spPr>
        <p:txBody>
          <a:bodyPr vert="horz" wrap="square" lIns="0" tIns="264795" rIns="0" bIns="0" rtlCol="0">
            <a:spAutoFit/>
          </a:bodyPr>
          <a:lstStyle/>
          <a:p>
            <a:pPr marL="408940" marR="401320" indent="401320" algn="ctr">
              <a:spcBef>
                <a:spcPts val="2085"/>
              </a:spcBef>
            </a:pPr>
            <a:r>
              <a:rPr lang="el-GR" sz="6000" spc="-300" dirty="0">
                <a:solidFill>
                  <a:srgbClr val="FFFFFF"/>
                </a:solidFill>
                <a:latin typeface="Gotham Greek Book "/>
                <a:cs typeface="Trebuchet MS"/>
              </a:rPr>
              <a:t>ΣΕ ΜΙΑ ΕΠΟΧΗ ΡΑΓΔΑΙΩΝ ΑΛΛΑΓΩΝ, Η ΕΠΙΤΥΧΙΑ ΕΥΝΟΕΙ ΕΚΈΙΝΟΥΣ ΠΟΥ ΚΑΝΟΥΝ ΜΕΓΑΛΑ ΑΛΜΑΤΑ ΣΤΗ ΦΑΝΤΑΣΙΑ, ΤΟ ΘΑΡΡΟΣ ΚΑΙ ΤΗΝ ΠΡΟΣΠΑΘΕΙΑ.</a:t>
            </a:r>
            <a:endParaRPr sz="6000" spc="-300" dirty="0">
              <a:latin typeface="Gotham Greek Book "/>
              <a:cs typeface="Trebuchet MS"/>
            </a:endParaRPr>
          </a:p>
        </p:txBody>
      </p:sp>
      <p:pic>
        <p:nvPicPr>
          <p:cNvPr id="6" name="Θέση περιεχομένου 3">
            <a:extLst>
              <a:ext uri="{FF2B5EF4-FFF2-40B4-BE49-F238E27FC236}">
                <a16:creationId xmlns:a16="http://schemas.microsoft.com/office/drawing/2014/main" id="{07D61615-D7D8-4F71-8795-EE9126A8E4A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568731"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pic>
        <p:nvPicPr>
          <p:cNvPr id="3" name="object 3"/>
          <p:cNvPicPr/>
          <p:nvPr/>
        </p:nvPicPr>
        <p:blipFill>
          <a:blip r:embed="rId2" cstate="print"/>
          <a:stretch>
            <a:fillRect/>
          </a:stretch>
        </p:blipFill>
        <p:spPr>
          <a:xfrm>
            <a:off x="0" y="-14796"/>
            <a:ext cx="20104099" cy="11308556"/>
          </a:xfrm>
          <a:prstGeom prst="rect">
            <a:avLst/>
          </a:prstGeom>
        </p:spPr>
      </p:pic>
      <p:sp>
        <p:nvSpPr>
          <p:cNvPr id="4" name="object 4"/>
          <p:cNvSpPr txBox="1"/>
          <p:nvPr/>
        </p:nvSpPr>
        <p:spPr>
          <a:xfrm>
            <a:off x="298450" y="364223"/>
            <a:ext cx="8915400" cy="4631395"/>
          </a:xfrm>
          <a:prstGeom prst="rect">
            <a:avLst/>
          </a:prstGeom>
        </p:spPr>
        <p:txBody>
          <a:bodyPr vert="horz" wrap="square" lIns="0" tIns="14604" rIns="0" bIns="0" rtlCol="0">
            <a:spAutoFit/>
          </a:bodyPr>
          <a:lstStyle/>
          <a:p>
            <a:pPr marL="12700">
              <a:spcBef>
                <a:spcPts val="114"/>
              </a:spcBef>
            </a:pPr>
            <a:r>
              <a:rPr lang="el-GR" sz="6000" spc="-300" dirty="0">
                <a:solidFill>
                  <a:srgbClr val="FFFFFF"/>
                </a:solidFill>
                <a:latin typeface="Gotham Greek "/>
                <a:cs typeface="Trebuchet MS"/>
              </a:rPr>
              <a:t>ΣΗΜΕΡΑ, ΤΑ ΠΑΝΤΑ ΜΠΟΡΟΥΝ ΝΑ ΑΝΤΙΓΡΑΦΟΥΝ. </a:t>
            </a:r>
          </a:p>
          <a:p>
            <a:pPr marL="12700">
              <a:spcBef>
                <a:spcPts val="114"/>
              </a:spcBef>
            </a:pPr>
            <a:r>
              <a:rPr lang="el-GR" sz="6000" spc="-300" dirty="0">
                <a:solidFill>
                  <a:srgbClr val="FFFFFF"/>
                </a:solidFill>
                <a:latin typeface="Gotham Greek "/>
                <a:cs typeface="Trebuchet MS"/>
              </a:rPr>
              <a:t>ΕΚΤΟΣ ΑΠΟ ΤΗΝ ΑΥΘΕΝΤΙΚΟΤΗΤΑ.</a:t>
            </a:r>
            <a:endParaRPr sz="6000" spc="-300" dirty="0">
              <a:latin typeface="Gotham Greek "/>
              <a:cs typeface="Trebuchet MS"/>
            </a:endParaRPr>
          </a:p>
        </p:txBody>
      </p:sp>
      <p:sp>
        <p:nvSpPr>
          <p:cNvPr id="5" name="object 5"/>
          <p:cNvSpPr txBox="1"/>
          <p:nvPr/>
        </p:nvSpPr>
        <p:spPr>
          <a:xfrm>
            <a:off x="513080" y="6972444"/>
            <a:ext cx="4243070" cy="1554208"/>
          </a:xfrm>
          <a:prstGeom prst="rect">
            <a:avLst/>
          </a:prstGeom>
        </p:spPr>
        <p:txBody>
          <a:bodyPr vert="horz" wrap="square" lIns="0" tIns="30480" rIns="0" bIns="0" rtlCol="0">
            <a:spAutoFit/>
          </a:bodyPr>
          <a:lstStyle/>
          <a:p>
            <a:pPr marL="12700" marR="5080">
              <a:lnSpc>
                <a:spcPts val="4120"/>
              </a:lnSpc>
              <a:spcBef>
                <a:spcPts val="240"/>
              </a:spcBef>
            </a:pPr>
            <a:r>
              <a:rPr sz="3200" spc="-300" dirty="0">
                <a:solidFill>
                  <a:srgbClr val="FFFFFF"/>
                </a:solidFill>
                <a:latin typeface="Gotham Greek Book "/>
                <a:cs typeface="Trebuchet MS"/>
              </a:rPr>
              <a:t>”</a:t>
            </a:r>
            <a:r>
              <a:rPr lang="el-GR" sz="3200" spc="-300" dirty="0">
                <a:solidFill>
                  <a:srgbClr val="FFFFFF"/>
                </a:solidFill>
                <a:latin typeface="Gotham Greek Book "/>
                <a:cs typeface="Trebuchet MS"/>
              </a:rPr>
              <a:t>Μην παίζεται αυτό που υπάρχει. Παίξτε ό,τι δεν υπάρχει</a:t>
            </a:r>
            <a:r>
              <a:rPr sz="3200" spc="-300" dirty="0">
                <a:solidFill>
                  <a:srgbClr val="FFFFFF"/>
                </a:solidFill>
                <a:latin typeface="Gotham Greek Book "/>
                <a:cs typeface="Trebuchet MS"/>
              </a:rPr>
              <a:t>.”  </a:t>
            </a:r>
            <a:r>
              <a:rPr sz="3200" i="1" spc="-300" dirty="0">
                <a:solidFill>
                  <a:srgbClr val="FFFFFF"/>
                </a:solidFill>
                <a:latin typeface="Gotham Greek Book "/>
                <a:cs typeface="Trebuchet MS"/>
              </a:rPr>
              <a:t>Miles Davies</a:t>
            </a:r>
            <a:endParaRPr sz="3200" spc="-300" dirty="0">
              <a:latin typeface="Gotham Greek Book "/>
              <a:cs typeface="Trebuchet MS"/>
            </a:endParaRPr>
          </a:p>
        </p:txBody>
      </p:sp>
      <p:pic>
        <p:nvPicPr>
          <p:cNvPr id="6" name="Θέση περιεχομένου 3">
            <a:extLst>
              <a:ext uri="{FF2B5EF4-FFF2-40B4-BE49-F238E27FC236}">
                <a16:creationId xmlns:a16="http://schemas.microsoft.com/office/drawing/2014/main" id="{0D91F3AB-C1D3-D1EB-EB54-341501346DA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570115" y="1021264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pic>
        <p:nvPicPr>
          <p:cNvPr id="3" name="object 3"/>
          <p:cNvPicPr/>
          <p:nvPr/>
        </p:nvPicPr>
        <p:blipFill>
          <a:blip r:embed="rId2" cstate="print"/>
          <a:stretch>
            <a:fillRect/>
          </a:stretch>
        </p:blipFill>
        <p:spPr>
          <a:xfrm>
            <a:off x="-4146" y="0"/>
            <a:ext cx="20083158" cy="11308556"/>
          </a:xfrm>
          <a:prstGeom prst="rect">
            <a:avLst/>
          </a:prstGeom>
        </p:spPr>
      </p:pic>
      <p:sp>
        <p:nvSpPr>
          <p:cNvPr id="4" name="object 4"/>
          <p:cNvSpPr txBox="1">
            <a:spLocks noGrp="1"/>
          </p:cNvSpPr>
          <p:nvPr>
            <p:ph type="title"/>
          </p:nvPr>
        </p:nvSpPr>
        <p:spPr>
          <a:xfrm>
            <a:off x="502602" y="2095935"/>
            <a:ext cx="19098895" cy="1887055"/>
          </a:xfrm>
          <a:prstGeom prst="rect">
            <a:avLst/>
          </a:prstGeom>
          <a:solidFill>
            <a:srgbClr val="000000"/>
          </a:solidFill>
        </p:spPr>
        <p:txBody>
          <a:bodyPr vert="horz" wrap="square" lIns="0" tIns="40005" rIns="0" bIns="0" rtlCol="0">
            <a:spAutoFit/>
          </a:bodyPr>
          <a:lstStyle/>
          <a:p>
            <a:pPr marL="496570" algn="ctr">
              <a:lnSpc>
                <a:spcPct val="100000"/>
              </a:lnSpc>
              <a:spcBef>
                <a:spcPts val="315"/>
              </a:spcBef>
            </a:pPr>
            <a:r>
              <a:rPr lang="el-GR" sz="6000" spc="-300" dirty="0">
                <a:latin typeface="Gotham Greek "/>
              </a:rPr>
              <a:t>Η ΜΟΝΗ ΕΠΙΛΟΓΗ ΕΙΝΑΙ ΝΑ ΕΙΣΑΙ ΑΞΙΩΣΗΜΕΙΩΤΟΣ.</a:t>
            </a:r>
            <a:endParaRPr sz="6000" spc="-300" dirty="0">
              <a:latin typeface="Gotham Greek "/>
            </a:endParaRPr>
          </a:p>
        </p:txBody>
      </p:sp>
      <p:sp>
        <p:nvSpPr>
          <p:cNvPr id="5" name="object 5"/>
          <p:cNvSpPr txBox="1"/>
          <p:nvPr/>
        </p:nvSpPr>
        <p:spPr>
          <a:xfrm>
            <a:off x="1898650" y="4623227"/>
            <a:ext cx="17318990" cy="1031051"/>
          </a:xfrm>
          <a:prstGeom prst="rect">
            <a:avLst/>
          </a:prstGeom>
          <a:solidFill>
            <a:srgbClr val="000000"/>
          </a:solidFill>
        </p:spPr>
        <p:txBody>
          <a:bodyPr vert="horz" wrap="square" lIns="0" tIns="45720" rIns="0" bIns="0" rtlCol="0">
            <a:spAutoFit/>
          </a:bodyPr>
          <a:lstStyle/>
          <a:p>
            <a:pPr marL="83185" algn="ctr">
              <a:lnSpc>
                <a:spcPct val="100000"/>
              </a:lnSpc>
              <a:spcBef>
                <a:spcPts val="360"/>
              </a:spcBef>
            </a:pPr>
            <a:r>
              <a:rPr lang="el-GR" sz="3200" spc="-150" dirty="0">
                <a:solidFill>
                  <a:srgbClr val="FFFFFF"/>
                </a:solidFill>
                <a:latin typeface="Trebuchet MS"/>
                <a:cs typeface="Trebuchet MS"/>
              </a:rPr>
              <a:t>ΤΟ </a:t>
            </a:r>
            <a:r>
              <a:rPr lang="en-US" sz="3200" spc="-150" dirty="0">
                <a:solidFill>
                  <a:srgbClr val="FFFFFF"/>
                </a:solidFill>
                <a:latin typeface="Trebuchet MS"/>
                <a:cs typeface="Trebuchet MS"/>
              </a:rPr>
              <a:t>POP-UP</a:t>
            </a:r>
            <a:r>
              <a:rPr lang="el-GR" sz="3200" spc="-150" dirty="0">
                <a:solidFill>
                  <a:srgbClr val="FFFFFF"/>
                </a:solidFill>
                <a:latin typeface="Trebuchet MS"/>
                <a:cs typeface="Trebuchet MS"/>
              </a:rPr>
              <a:t> ΕΣΤΙΑΤΟΡΙΟ ΝΟΜΑ’</a:t>
            </a:r>
            <a:r>
              <a:rPr lang="en-US" sz="3200" spc="-150" dirty="0">
                <a:solidFill>
                  <a:srgbClr val="FFFFFF"/>
                </a:solidFill>
                <a:latin typeface="Trebuchet MS"/>
                <a:cs typeface="Trebuchet MS"/>
              </a:rPr>
              <a:t>S</a:t>
            </a:r>
            <a:r>
              <a:rPr lang="el-GR" sz="3200" spc="-150" dirty="0">
                <a:solidFill>
                  <a:srgbClr val="FFFFFF"/>
                </a:solidFill>
                <a:latin typeface="Trebuchet MS"/>
                <a:cs typeface="Trebuchet MS"/>
              </a:rPr>
              <a:t>, ΣΤΟ ΤΟΚΥΟ, ΕΙΧΕ 60,000 ΑΤΟΜΑ ΠΟΥ ΠΕΡΙΜΕΝΑΝ ΣΤΗΝ ΟΥΡΑ  ΓΙΑ ΜΙΑ ΕΥΚΑΙΡΙΑ ΝΑ ΞΟΔΕΨΟΥΝ 400 ΕΥΡΩ ΓΙΑ ΕΝΑ ΜΕΝΟΥ.</a:t>
            </a:r>
            <a:endParaRPr sz="3200" spc="-150" dirty="0">
              <a:latin typeface="Trebuchet MS"/>
              <a:cs typeface="Trebuchet MS"/>
            </a:endParaRPr>
          </a:p>
        </p:txBody>
      </p:sp>
      <p:pic>
        <p:nvPicPr>
          <p:cNvPr id="6" name="Θέση περιεχομένου 3">
            <a:extLst>
              <a:ext uri="{FF2B5EF4-FFF2-40B4-BE49-F238E27FC236}">
                <a16:creationId xmlns:a16="http://schemas.microsoft.com/office/drawing/2014/main" id="{71911405-B97B-0999-B0C2-53452FE652C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46" y="10302177"/>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grpSp>
        <p:nvGrpSpPr>
          <p:cNvPr id="3" name="object 3"/>
          <p:cNvGrpSpPr/>
          <p:nvPr/>
        </p:nvGrpSpPr>
        <p:grpSpPr>
          <a:xfrm>
            <a:off x="0" y="0"/>
            <a:ext cx="20104172" cy="11346020"/>
            <a:chOff x="0" y="-37305"/>
            <a:chExt cx="20104172" cy="11346020"/>
          </a:xfrm>
        </p:grpSpPr>
        <p:pic>
          <p:nvPicPr>
            <p:cNvPr id="4" name="object 4"/>
            <p:cNvPicPr/>
            <p:nvPr/>
          </p:nvPicPr>
          <p:blipFill>
            <a:blip r:embed="rId3" cstate="print"/>
            <a:stretch>
              <a:fillRect/>
            </a:stretch>
          </p:blipFill>
          <p:spPr>
            <a:xfrm>
              <a:off x="0" y="-37305"/>
              <a:ext cx="20072687" cy="11345861"/>
            </a:xfrm>
            <a:prstGeom prst="rect">
              <a:avLst/>
            </a:prstGeom>
          </p:spPr>
        </p:pic>
        <p:pic>
          <p:nvPicPr>
            <p:cNvPr id="5" name="object 5"/>
            <p:cNvPicPr/>
            <p:nvPr/>
          </p:nvPicPr>
          <p:blipFill>
            <a:blip r:embed="rId4" cstate="print"/>
            <a:stretch>
              <a:fillRect/>
            </a:stretch>
          </p:blipFill>
          <p:spPr>
            <a:xfrm>
              <a:off x="9401605" y="0"/>
              <a:ext cx="10702495" cy="11308556"/>
            </a:xfrm>
            <a:prstGeom prst="rect">
              <a:avLst/>
            </a:prstGeom>
          </p:spPr>
        </p:pic>
        <p:sp>
          <p:nvSpPr>
            <p:cNvPr id="6" name="object 6"/>
            <p:cNvSpPr/>
            <p:nvPr/>
          </p:nvSpPr>
          <p:spPr>
            <a:xfrm>
              <a:off x="9434267" y="0"/>
              <a:ext cx="10669905" cy="11308715"/>
            </a:xfrm>
            <a:custGeom>
              <a:avLst/>
              <a:gdLst/>
              <a:ahLst/>
              <a:cxnLst/>
              <a:rect l="l" t="t" r="r" b="b"/>
              <a:pathLst>
                <a:path w="10669905" h="11308715">
                  <a:moveTo>
                    <a:pt x="10669832" y="0"/>
                  </a:moveTo>
                  <a:lnTo>
                    <a:pt x="0" y="0"/>
                  </a:lnTo>
                  <a:lnTo>
                    <a:pt x="0" y="11308556"/>
                  </a:lnTo>
                  <a:lnTo>
                    <a:pt x="10669832" y="11308556"/>
                  </a:lnTo>
                  <a:lnTo>
                    <a:pt x="10669832" y="0"/>
                  </a:lnTo>
                  <a:close/>
                </a:path>
              </a:pathLst>
            </a:custGeom>
            <a:solidFill>
              <a:srgbClr val="000000"/>
            </a:solidFill>
          </p:spPr>
          <p:txBody>
            <a:bodyPr wrap="square" lIns="0" tIns="0" rIns="0" bIns="0" rtlCol="0"/>
            <a:lstStyle/>
            <a:p>
              <a:endParaRPr/>
            </a:p>
          </p:txBody>
        </p:sp>
      </p:grpSp>
      <p:sp>
        <p:nvSpPr>
          <p:cNvPr id="7" name="object 7"/>
          <p:cNvSpPr txBox="1"/>
          <p:nvPr/>
        </p:nvSpPr>
        <p:spPr>
          <a:xfrm>
            <a:off x="9213850" y="377079"/>
            <a:ext cx="10731500" cy="8009885"/>
          </a:xfrm>
          <a:prstGeom prst="rect">
            <a:avLst/>
          </a:prstGeom>
        </p:spPr>
        <p:txBody>
          <a:bodyPr vert="horz" wrap="square" lIns="0" tIns="12700" rIns="0" bIns="0" rtlCol="0">
            <a:spAutoFit/>
          </a:bodyPr>
          <a:lstStyle/>
          <a:p>
            <a:pPr marL="12700" algn="ctr">
              <a:lnSpc>
                <a:spcPct val="100000"/>
              </a:lnSpc>
              <a:spcBef>
                <a:spcPts val="100"/>
              </a:spcBef>
            </a:pPr>
            <a:r>
              <a:rPr lang="el-GR" sz="6000" spc="-1035" dirty="0">
                <a:solidFill>
                  <a:srgbClr val="FFFFFF"/>
                </a:solidFill>
                <a:latin typeface="Gotham Greek" panose="02000803090000020004" pitchFamily="50" charset="0"/>
                <a:cs typeface="Trebuchet MS"/>
              </a:rPr>
              <a:t>‘</a:t>
            </a:r>
            <a:r>
              <a:rPr lang="el-GR" sz="6000" spc="-300" dirty="0">
                <a:solidFill>
                  <a:srgbClr val="FFFFFF"/>
                </a:solidFill>
                <a:latin typeface="Gotham Greek" panose="02000803090000020004" pitchFamily="50" charset="0"/>
                <a:cs typeface="Trebuchet MS"/>
              </a:rPr>
              <a:t>ΔΕΝ ΕΙΝΑΙ ΤΟ ΠΙΟ ΔΥΝΑΤΟ ΕΙΔΟΣ ΑΥΤΟ ΠΟΥ ΘΑ ΕΠΙΒΙΩΣΕΙ. ΟΥΤΕ ΤΟ ΠΙΟ ΕΞΥΠΝΟ ΠΟΥ ΕΠΙΒΙΩΝΕΙ. ΕΙΝΑΙ ΑΥΤΟ ΠΟΥ ΕΙΝΑΙ ΠΙΟ ΠΡΟΣΑΡΜΟΣΙΜΟ ΣΤΗΝ ΑΛΛΑΓΗ’.</a:t>
            </a:r>
          </a:p>
          <a:p>
            <a:pPr marL="12700" algn="ctr">
              <a:lnSpc>
                <a:spcPct val="100000"/>
              </a:lnSpc>
              <a:spcBef>
                <a:spcPts val="100"/>
              </a:spcBef>
            </a:pPr>
            <a:endParaRPr lang="el-GR" sz="6600" spc="-300" dirty="0">
              <a:solidFill>
                <a:srgbClr val="FFFFFF"/>
              </a:solidFill>
              <a:latin typeface="Trebuchet MS"/>
              <a:cs typeface="Trebuchet MS"/>
            </a:endParaRPr>
          </a:p>
          <a:p>
            <a:pPr marL="12700" algn="ctr">
              <a:lnSpc>
                <a:spcPct val="100000"/>
              </a:lnSpc>
              <a:spcBef>
                <a:spcPts val="100"/>
              </a:spcBef>
            </a:pPr>
            <a:r>
              <a:rPr lang="el-GR" sz="3200" spc="-300" dirty="0">
                <a:solidFill>
                  <a:srgbClr val="FFFFFF"/>
                </a:solidFill>
                <a:latin typeface="Trebuchet MS"/>
                <a:cs typeface="Trebuchet MS"/>
              </a:rPr>
              <a:t> </a:t>
            </a:r>
            <a:r>
              <a:rPr lang="el-GR" sz="3200" spc="-300" dirty="0">
                <a:solidFill>
                  <a:srgbClr val="FFFFFF"/>
                </a:solidFill>
                <a:latin typeface="Gotham Greek Book" panose="02000503020000020004" pitchFamily="50" charset="0"/>
                <a:cs typeface="Trebuchet MS"/>
              </a:rPr>
              <a:t>-  ΚΑΡΟΛΟΣ ΔΑΡΒΙΝΟΣ -</a:t>
            </a:r>
            <a:endParaRPr sz="3200" spc="-300" dirty="0">
              <a:latin typeface="Gotham Greek Book" panose="02000503020000020004" pitchFamily="50" charset="0"/>
              <a:cs typeface="Trebuchet MS"/>
            </a:endParaRPr>
          </a:p>
        </p:txBody>
      </p:sp>
      <p:pic>
        <p:nvPicPr>
          <p:cNvPr id="8" name="Θέση περιεχομένου 3">
            <a:extLst>
              <a:ext uri="{FF2B5EF4-FFF2-40B4-BE49-F238E27FC236}">
                <a16:creationId xmlns:a16="http://schemas.microsoft.com/office/drawing/2014/main" id="{AF475609-2CAF-4D07-7F91-D7D89C4FE33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570115" y="10190927"/>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20104100" cy="11309350"/>
          </a:xfrm>
          <a:custGeom>
            <a:avLst/>
            <a:gdLst/>
            <a:ahLst/>
            <a:cxnLst/>
            <a:rect l="l" t="t" r="r" b="b"/>
            <a:pathLst>
              <a:path w="18743295" h="9947910">
                <a:moveTo>
                  <a:pt x="0" y="0"/>
                </a:moveTo>
                <a:lnTo>
                  <a:pt x="18742884" y="0"/>
                </a:lnTo>
                <a:lnTo>
                  <a:pt x="18742884" y="9947341"/>
                </a:lnTo>
                <a:lnTo>
                  <a:pt x="0" y="9947341"/>
                </a:lnTo>
                <a:lnTo>
                  <a:pt x="0" y="0"/>
                </a:lnTo>
                <a:close/>
              </a:path>
            </a:pathLst>
          </a:custGeom>
          <a:solidFill>
            <a:srgbClr val="000000"/>
          </a:solidFill>
        </p:spPr>
        <p:txBody>
          <a:bodyPr wrap="square" lIns="0" tIns="0" rIns="0" bIns="0" rtlCol="0"/>
          <a:lstStyle/>
          <a:p>
            <a:endParaRPr/>
          </a:p>
        </p:txBody>
      </p:sp>
      <p:sp>
        <p:nvSpPr>
          <p:cNvPr id="4" name="object 4"/>
          <p:cNvSpPr txBox="1"/>
          <p:nvPr/>
        </p:nvSpPr>
        <p:spPr>
          <a:xfrm>
            <a:off x="17875530" y="10728627"/>
            <a:ext cx="1558290" cy="201930"/>
          </a:xfrm>
          <a:prstGeom prst="rect">
            <a:avLst/>
          </a:prstGeom>
        </p:spPr>
        <p:txBody>
          <a:bodyPr vert="horz" wrap="square" lIns="0" tIns="13335" rIns="0" bIns="0" rtlCol="0">
            <a:spAutoFit/>
          </a:bodyPr>
          <a:lstStyle/>
          <a:p>
            <a:pPr marL="12700">
              <a:lnSpc>
                <a:spcPct val="100000"/>
              </a:lnSpc>
              <a:spcBef>
                <a:spcPts val="105"/>
              </a:spcBef>
            </a:pPr>
            <a:r>
              <a:rPr sz="1150" spc="40" dirty="0">
                <a:latin typeface="Trebuchet MS"/>
                <a:cs typeface="Trebuchet MS"/>
              </a:rPr>
              <a:t>WONDERAGENCY.COM</a:t>
            </a:r>
            <a:endParaRPr sz="1150">
              <a:latin typeface="Trebuchet MS"/>
              <a:cs typeface="Trebuchet MS"/>
            </a:endParaRPr>
          </a:p>
        </p:txBody>
      </p:sp>
      <p:sp>
        <p:nvSpPr>
          <p:cNvPr id="5" name="object 5"/>
          <p:cNvSpPr txBox="1">
            <a:spLocks noGrp="1"/>
          </p:cNvSpPr>
          <p:nvPr>
            <p:ph type="title"/>
          </p:nvPr>
        </p:nvSpPr>
        <p:spPr>
          <a:xfrm>
            <a:off x="4413250" y="3749675"/>
            <a:ext cx="12219940" cy="2618666"/>
          </a:xfrm>
          <a:prstGeom prst="rect">
            <a:avLst/>
          </a:prstGeom>
        </p:spPr>
        <p:txBody>
          <a:bodyPr vert="horz" wrap="square" lIns="0" tIns="764540" rIns="0" bIns="0" rtlCol="0">
            <a:spAutoFit/>
          </a:bodyPr>
          <a:lstStyle/>
          <a:p>
            <a:pPr marL="12700" marR="5080" indent="84455" algn="ctr">
              <a:spcBef>
                <a:spcPts val="6020"/>
              </a:spcBef>
            </a:pPr>
            <a:r>
              <a:rPr lang="el-GR" sz="6000" spc="-300" dirty="0">
                <a:latin typeface="Gotham Greek "/>
              </a:rPr>
              <a:t>ΠΩΣ ΕΥΔΟΚΙΜΕΙΣ ΣΤΗΝ ΕΠΟΧΗ ΤΩΝ ΡΑΓΔΑΙΩΝ ΕΞΕΛΙΞΕΩΝ?</a:t>
            </a:r>
            <a:endParaRPr sz="6000" spc="-300" dirty="0">
              <a:latin typeface="Gotham Greek "/>
            </a:endParaRPr>
          </a:p>
        </p:txBody>
      </p:sp>
      <p:pic>
        <p:nvPicPr>
          <p:cNvPr id="3" name="Θέση περιεχομένου 3">
            <a:extLst>
              <a:ext uri="{FF2B5EF4-FFF2-40B4-BE49-F238E27FC236}">
                <a16:creationId xmlns:a16="http://schemas.microsoft.com/office/drawing/2014/main" id="{80B07DA5-DA19-6630-D271-9F20B70F4B7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025702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20104100" cy="11309350"/>
          </a:xfrm>
          <a:custGeom>
            <a:avLst/>
            <a:gdLst/>
            <a:ahLst/>
            <a:cxnLst/>
            <a:rect l="l" t="t" r="r" b="b"/>
            <a:pathLst>
              <a:path w="18743295" h="9947910">
                <a:moveTo>
                  <a:pt x="0" y="0"/>
                </a:moveTo>
                <a:lnTo>
                  <a:pt x="18742884" y="0"/>
                </a:lnTo>
                <a:lnTo>
                  <a:pt x="18742884" y="9947341"/>
                </a:lnTo>
                <a:lnTo>
                  <a:pt x="0" y="9947341"/>
                </a:lnTo>
                <a:lnTo>
                  <a:pt x="0" y="0"/>
                </a:lnTo>
                <a:close/>
              </a:path>
            </a:pathLst>
          </a:custGeom>
          <a:solidFill>
            <a:srgbClr val="000000"/>
          </a:solidFill>
        </p:spPr>
        <p:txBody>
          <a:bodyPr wrap="square" lIns="0" tIns="0" rIns="0" bIns="0" rtlCol="0"/>
          <a:lstStyle/>
          <a:p>
            <a:endParaRPr/>
          </a:p>
        </p:txBody>
      </p:sp>
      <p:sp>
        <p:nvSpPr>
          <p:cNvPr id="3" name="object 3"/>
          <p:cNvSpPr txBox="1"/>
          <p:nvPr/>
        </p:nvSpPr>
        <p:spPr>
          <a:xfrm>
            <a:off x="667907" y="10728627"/>
            <a:ext cx="2568575" cy="201930"/>
          </a:xfrm>
          <a:prstGeom prst="rect">
            <a:avLst/>
          </a:prstGeom>
        </p:spPr>
        <p:txBody>
          <a:bodyPr vert="horz" wrap="square" lIns="0" tIns="13335" rIns="0" bIns="0" rtlCol="0">
            <a:spAutoFit/>
          </a:bodyPr>
          <a:lstStyle/>
          <a:p>
            <a:pPr marL="12700">
              <a:lnSpc>
                <a:spcPct val="100000"/>
              </a:lnSpc>
              <a:spcBef>
                <a:spcPts val="105"/>
              </a:spcBef>
            </a:pPr>
            <a:r>
              <a:rPr sz="1150" spc="55" dirty="0">
                <a:latin typeface="Trebuchet MS"/>
                <a:cs typeface="Trebuchet MS"/>
              </a:rPr>
              <a:t>C</a:t>
            </a:r>
            <a:r>
              <a:rPr sz="1150" spc="70" dirty="0">
                <a:latin typeface="Trebuchet MS"/>
                <a:cs typeface="Trebuchet MS"/>
              </a:rPr>
              <a:t>O</a:t>
            </a:r>
            <a:r>
              <a:rPr sz="1150" spc="40" dirty="0">
                <a:latin typeface="Trebuchet MS"/>
                <a:cs typeface="Trebuchet MS"/>
              </a:rPr>
              <a:t>P</a:t>
            </a:r>
            <a:r>
              <a:rPr sz="1150" spc="45" dirty="0">
                <a:latin typeface="Trebuchet MS"/>
                <a:cs typeface="Trebuchet MS"/>
              </a:rPr>
              <a:t>Y</a:t>
            </a:r>
            <a:r>
              <a:rPr sz="1150" spc="80" dirty="0">
                <a:latin typeface="Trebuchet MS"/>
                <a:cs typeface="Trebuchet MS"/>
              </a:rPr>
              <a:t>R</a:t>
            </a:r>
            <a:r>
              <a:rPr sz="1150" spc="-20" dirty="0">
                <a:latin typeface="Trebuchet MS"/>
                <a:cs typeface="Trebuchet MS"/>
              </a:rPr>
              <a:t>I</a:t>
            </a:r>
            <a:r>
              <a:rPr sz="1150" spc="35" dirty="0">
                <a:latin typeface="Trebuchet MS"/>
                <a:cs typeface="Trebuchet MS"/>
              </a:rPr>
              <a:t>G</a:t>
            </a:r>
            <a:r>
              <a:rPr sz="1150" spc="65" dirty="0">
                <a:latin typeface="Trebuchet MS"/>
                <a:cs typeface="Trebuchet MS"/>
              </a:rPr>
              <a:t>H</a:t>
            </a:r>
            <a:r>
              <a:rPr sz="1150" spc="-50" dirty="0">
                <a:latin typeface="Trebuchet MS"/>
                <a:cs typeface="Trebuchet MS"/>
              </a:rPr>
              <a:t>T</a:t>
            </a:r>
            <a:r>
              <a:rPr sz="1150" spc="-100" dirty="0">
                <a:latin typeface="Trebuchet MS"/>
                <a:cs typeface="Trebuchet MS"/>
              </a:rPr>
              <a:t> </a:t>
            </a:r>
            <a:r>
              <a:rPr sz="1150" spc="65" dirty="0">
                <a:latin typeface="Trebuchet MS"/>
                <a:cs typeface="Trebuchet MS"/>
              </a:rPr>
              <a:t>©</a:t>
            </a:r>
            <a:r>
              <a:rPr sz="1150" spc="-70" dirty="0">
                <a:latin typeface="Trebuchet MS"/>
                <a:cs typeface="Trebuchet MS"/>
              </a:rPr>
              <a:t> </a:t>
            </a:r>
            <a:r>
              <a:rPr sz="1150" spc="95" dirty="0">
                <a:latin typeface="Trebuchet MS"/>
                <a:cs typeface="Trebuchet MS"/>
              </a:rPr>
              <a:t>201</a:t>
            </a:r>
            <a:r>
              <a:rPr sz="1150" spc="75" dirty="0">
                <a:latin typeface="Trebuchet MS"/>
                <a:cs typeface="Trebuchet MS"/>
              </a:rPr>
              <a:t>4</a:t>
            </a:r>
            <a:r>
              <a:rPr sz="1150" spc="-100" dirty="0">
                <a:latin typeface="Trebuchet MS"/>
                <a:cs typeface="Trebuchet MS"/>
              </a:rPr>
              <a:t> </a:t>
            </a:r>
            <a:r>
              <a:rPr sz="1150" spc="20" dirty="0">
                <a:latin typeface="Trebuchet MS"/>
                <a:cs typeface="Trebuchet MS"/>
              </a:rPr>
              <a:t>W</a:t>
            </a:r>
            <a:r>
              <a:rPr sz="1150" spc="55" dirty="0">
                <a:latin typeface="Trebuchet MS"/>
                <a:cs typeface="Trebuchet MS"/>
              </a:rPr>
              <a:t>O</a:t>
            </a:r>
            <a:r>
              <a:rPr sz="1150" spc="95" dirty="0">
                <a:latin typeface="Trebuchet MS"/>
                <a:cs typeface="Trebuchet MS"/>
              </a:rPr>
              <a:t>N</a:t>
            </a:r>
            <a:r>
              <a:rPr sz="1150" spc="80" dirty="0">
                <a:latin typeface="Trebuchet MS"/>
                <a:cs typeface="Trebuchet MS"/>
              </a:rPr>
              <a:t>DE</a:t>
            </a:r>
            <a:r>
              <a:rPr sz="1150" spc="60" dirty="0">
                <a:latin typeface="Trebuchet MS"/>
                <a:cs typeface="Trebuchet MS"/>
              </a:rPr>
              <a:t>R</a:t>
            </a:r>
            <a:r>
              <a:rPr sz="1150" spc="-70" dirty="0">
                <a:latin typeface="Trebuchet MS"/>
                <a:cs typeface="Trebuchet MS"/>
              </a:rPr>
              <a:t> </a:t>
            </a:r>
            <a:r>
              <a:rPr sz="1150" spc="35" dirty="0">
                <a:latin typeface="Trebuchet MS"/>
                <a:cs typeface="Trebuchet MS"/>
              </a:rPr>
              <a:t>G</a:t>
            </a:r>
            <a:r>
              <a:rPr sz="1150" spc="80" dirty="0">
                <a:latin typeface="Trebuchet MS"/>
                <a:cs typeface="Trebuchet MS"/>
              </a:rPr>
              <a:t>R</a:t>
            </a:r>
            <a:r>
              <a:rPr sz="1150" spc="55" dirty="0">
                <a:latin typeface="Trebuchet MS"/>
                <a:cs typeface="Trebuchet MS"/>
              </a:rPr>
              <a:t>O</a:t>
            </a:r>
            <a:r>
              <a:rPr sz="1150" spc="35" dirty="0">
                <a:latin typeface="Trebuchet MS"/>
                <a:cs typeface="Trebuchet MS"/>
              </a:rPr>
              <a:t>U</a:t>
            </a:r>
            <a:r>
              <a:rPr sz="1150" spc="10" dirty="0">
                <a:latin typeface="Trebuchet MS"/>
                <a:cs typeface="Trebuchet MS"/>
              </a:rPr>
              <a:t>P</a:t>
            </a:r>
            <a:r>
              <a:rPr sz="1150" spc="-180" dirty="0">
                <a:latin typeface="Trebuchet MS"/>
                <a:cs typeface="Trebuchet MS"/>
              </a:rPr>
              <a:t>.</a:t>
            </a:r>
            <a:endParaRPr sz="1150">
              <a:latin typeface="Trebuchet MS"/>
              <a:cs typeface="Trebuchet MS"/>
            </a:endParaRPr>
          </a:p>
        </p:txBody>
      </p:sp>
      <p:sp>
        <p:nvSpPr>
          <p:cNvPr id="4" name="object 4"/>
          <p:cNvSpPr txBox="1"/>
          <p:nvPr/>
        </p:nvSpPr>
        <p:spPr>
          <a:xfrm>
            <a:off x="17875530" y="10728627"/>
            <a:ext cx="1558290" cy="201930"/>
          </a:xfrm>
          <a:prstGeom prst="rect">
            <a:avLst/>
          </a:prstGeom>
        </p:spPr>
        <p:txBody>
          <a:bodyPr vert="horz" wrap="square" lIns="0" tIns="13335" rIns="0" bIns="0" rtlCol="0">
            <a:spAutoFit/>
          </a:bodyPr>
          <a:lstStyle/>
          <a:p>
            <a:pPr marL="12700">
              <a:lnSpc>
                <a:spcPct val="100000"/>
              </a:lnSpc>
              <a:spcBef>
                <a:spcPts val="105"/>
              </a:spcBef>
            </a:pPr>
            <a:r>
              <a:rPr sz="1150" spc="40" dirty="0">
                <a:latin typeface="Trebuchet MS"/>
                <a:cs typeface="Trebuchet MS"/>
              </a:rPr>
              <a:t>WONDERAGENCY.COM</a:t>
            </a:r>
            <a:endParaRPr sz="1150">
              <a:latin typeface="Trebuchet MS"/>
              <a:cs typeface="Trebuchet MS"/>
            </a:endParaRPr>
          </a:p>
        </p:txBody>
      </p:sp>
      <p:sp>
        <p:nvSpPr>
          <p:cNvPr id="5" name="object 5"/>
          <p:cNvSpPr txBox="1">
            <a:spLocks noGrp="1"/>
          </p:cNvSpPr>
          <p:nvPr>
            <p:ph type="title"/>
          </p:nvPr>
        </p:nvSpPr>
        <p:spPr>
          <a:xfrm>
            <a:off x="3613150" y="4710529"/>
            <a:ext cx="12877800" cy="941283"/>
          </a:xfrm>
          <a:prstGeom prst="rect">
            <a:avLst/>
          </a:prstGeom>
        </p:spPr>
        <p:txBody>
          <a:bodyPr vert="horz" wrap="square" lIns="0" tIns="17780" rIns="0" bIns="0" rtlCol="0">
            <a:spAutoFit/>
          </a:bodyPr>
          <a:lstStyle/>
          <a:p>
            <a:pPr marL="12700" algn="ctr">
              <a:lnSpc>
                <a:spcPct val="100000"/>
              </a:lnSpc>
              <a:spcBef>
                <a:spcPts val="140"/>
              </a:spcBef>
            </a:pPr>
            <a:r>
              <a:rPr lang="el-GR" sz="6000" spc="-300" dirty="0">
                <a:latin typeface="Gotham Greek "/>
              </a:rPr>
              <a:t>ΚΟΥΛΤΟΥΡΑ</a:t>
            </a:r>
            <a:endParaRPr sz="6600" spc="-300" dirty="0">
              <a:latin typeface="Gotham Greek "/>
            </a:endParaRPr>
          </a:p>
        </p:txBody>
      </p:sp>
      <p:pic>
        <p:nvPicPr>
          <p:cNvPr id="6" name="Θέση περιεχομένου 3">
            <a:extLst>
              <a:ext uri="{FF2B5EF4-FFF2-40B4-BE49-F238E27FC236}">
                <a16:creationId xmlns:a16="http://schemas.microsoft.com/office/drawing/2014/main" id="{0D88881A-3233-7E4D-6481-468F8ABC32F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431"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20104100" cy="11309350"/>
          </a:xfrm>
          <a:custGeom>
            <a:avLst/>
            <a:gdLst/>
            <a:ahLst/>
            <a:cxnLst/>
            <a:rect l="l" t="t" r="r" b="b"/>
            <a:pathLst>
              <a:path w="18743295" h="9947910">
                <a:moveTo>
                  <a:pt x="0" y="0"/>
                </a:moveTo>
                <a:lnTo>
                  <a:pt x="18742884" y="0"/>
                </a:lnTo>
                <a:lnTo>
                  <a:pt x="18742884" y="9947341"/>
                </a:lnTo>
                <a:lnTo>
                  <a:pt x="0" y="9947341"/>
                </a:lnTo>
                <a:lnTo>
                  <a:pt x="0" y="0"/>
                </a:lnTo>
                <a:close/>
              </a:path>
            </a:pathLst>
          </a:custGeom>
          <a:solidFill>
            <a:srgbClr val="000000"/>
          </a:solidFill>
        </p:spPr>
        <p:txBody>
          <a:bodyPr wrap="square" lIns="0" tIns="0" rIns="0" bIns="0" rtlCol="0"/>
          <a:lstStyle/>
          <a:p>
            <a:endParaRPr/>
          </a:p>
        </p:txBody>
      </p:sp>
      <p:sp>
        <p:nvSpPr>
          <p:cNvPr id="4" name="object 4"/>
          <p:cNvSpPr txBox="1"/>
          <p:nvPr/>
        </p:nvSpPr>
        <p:spPr>
          <a:xfrm>
            <a:off x="17875530" y="10728627"/>
            <a:ext cx="1558290" cy="201930"/>
          </a:xfrm>
          <a:prstGeom prst="rect">
            <a:avLst/>
          </a:prstGeom>
        </p:spPr>
        <p:txBody>
          <a:bodyPr vert="horz" wrap="square" lIns="0" tIns="13335" rIns="0" bIns="0" rtlCol="0">
            <a:spAutoFit/>
          </a:bodyPr>
          <a:lstStyle/>
          <a:p>
            <a:pPr marL="12700">
              <a:lnSpc>
                <a:spcPct val="100000"/>
              </a:lnSpc>
              <a:spcBef>
                <a:spcPts val="105"/>
              </a:spcBef>
            </a:pPr>
            <a:r>
              <a:rPr sz="1150" spc="40" dirty="0">
                <a:latin typeface="Trebuchet MS"/>
                <a:cs typeface="Trebuchet MS"/>
              </a:rPr>
              <a:t>WONDERAGENCY.COM</a:t>
            </a:r>
            <a:endParaRPr sz="1150">
              <a:latin typeface="Trebuchet MS"/>
              <a:cs typeface="Trebuchet MS"/>
            </a:endParaRPr>
          </a:p>
        </p:txBody>
      </p:sp>
      <p:sp>
        <p:nvSpPr>
          <p:cNvPr id="5" name="object 5"/>
          <p:cNvSpPr txBox="1">
            <a:spLocks noGrp="1"/>
          </p:cNvSpPr>
          <p:nvPr>
            <p:ph type="title"/>
          </p:nvPr>
        </p:nvSpPr>
        <p:spPr>
          <a:xfrm>
            <a:off x="4418330" y="4715526"/>
            <a:ext cx="11267440" cy="941283"/>
          </a:xfrm>
          <a:prstGeom prst="rect">
            <a:avLst/>
          </a:prstGeom>
        </p:spPr>
        <p:txBody>
          <a:bodyPr vert="horz" wrap="square" lIns="0" tIns="17780" rIns="0" bIns="0" rtlCol="0">
            <a:spAutoFit/>
          </a:bodyPr>
          <a:lstStyle/>
          <a:p>
            <a:pPr marL="12700" algn="ctr">
              <a:lnSpc>
                <a:spcPct val="100000"/>
              </a:lnSpc>
              <a:spcBef>
                <a:spcPts val="140"/>
              </a:spcBef>
            </a:pPr>
            <a:r>
              <a:rPr lang="el-GR" sz="6000" spc="-300" dirty="0">
                <a:latin typeface="Gotham Greek "/>
              </a:rPr>
              <a:t>ΤΙ ΕΙΝΑΙ Η ΚΟΥΛΤΟΥΡΑ?</a:t>
            </a:r>
            <a:endParaRPr sz="6000" spc="-300" dirty="0">
              <a:latin typeface="Gotham Greek "/>
            </a:endParaRPr>
          </a:p>
        </p:txBody>
      </p:sp>
      <p:pic>
        <p:nvPicPr>
          <p:cNvPr id="3" name="Θέση περιεχομένου 3">
            <a:extLst>
              <a:ext uri="{FF2B5EF4-FFF2-40B4-BE49-F238E27FC236}">
                <a16:creationId xmlns:a16="http://schemas.microsoft.com/office/drawing/2014/main" id="{060CB3D0-4BA8-991B-CE5E-7279BFE5B72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grpSp>
        <p:nvGrpSpPr>
          <p:cNvPr id="3" name="object 3"/>
          <p:cNvGrpSpPr/>
          <p:nvPr/>
        </p:nvGrpSpPr>
        <p:grpSpPr>
          <a:xfrm>
            <a:off x="0" y="0"/>
            <a:ext cx="20186650" cy="11308556"/>
            <a:chOff x="0" y="0"/>
            <a:chExt cx="20104099" cy="11308556"/>
          </a:xfrm>
        </p:grpSpPr>
        <p:pic>
          <p:nvPicPr>
            <p:cNvPr id="4" name="object 4"/>
            <p:cNvPicPr/>
            <p:nvPr/>
          </p:nvPicPr>
          <p:blipFill>
            <a:blip r:embed="rId2" cstate="print"/>
            <a:stretch>
              <a:fillRect/>
            </a:stretch>
          </p:blipFill>
          <p:spPr>
            <a:xfrm>
              <a:off x="0" y="0"/>
              <a:ext cx="20104099" cy="11308556"/>
            </a:xfrm>
            <a:prstGeom prst="rect">
              <a:avLst/>
            </a:prstGeom>
          </p:spPr>
        </p:pic>
        <p:sp>
          <p:nvSpPr>
            <p:cNvPr id="5" name="object 5"/>
            <p:cNvSpPr/>
            <p:nvPr/>
          </p:nvSpPr>
          <p:spPr>
            <a:xfrm>
              <a:off x="5702667" y="4472912"/>
              <a:ext cx="8616553" cy="2362732"/>
            </a:xfrm>
            <a:custGeom>
              <a:avLst/>
              <a:gdLst/>
              <a:ahLst/>
              <a:cxnLst/>
              <a:rect l="l" t="t" r="r" b="b"/>
              <a:pathLst>
                <a:path w="10020935" h="1969134">
                  <a:moveTo>
                    <a:pt x="0" y="0"/>
                  </a:moveTo>
                  <a:lnTo>
                    <a:pt x="10020637" y="0"/>
                  </a:lnTo>
                  <a:lnTo>
                    <a:pt x="10020637" y="1968526"/>
                  </a:lnTo>
                  <a:lnTo>
                    <a:pt x="0" y="1968526"/>
                  </a:lnTo>
                  <a:lnTo>
                    <a:pt x="0" y="0"/>
                  </a:lnTo>
                  <a:close/>
                </a:path>
              </a:pathLst>
            </a:custGeom>
            <a:solidFill>
              <a:srgbClr val="000000">
                <a:alpha val="50000"/>
              </a:srgbClr>
            </a:solidFill>
          </p:spPr>
          <p:txBody>
            <a:bodyPr wrap="square" lIns="0" tIns="0" rIns="0" bIns="0" rtlCol="0"/>
            <a:lstStyle/>
            <a:p>
              <a:endParaRPr/>
            </a:p>
          </p:txBody>
        </p:sp>
      </p:grpSp>
      <p:sp>
        <p:nvSpPr>
          <p:cNvPr id="6" name="object 6"/>
          <p:cNvSpPr txBox="1">
            <a:spLocks noGrp="1"/>
          </p:cNvSpPr>
          <p:nvPr>
            <p:ph type="title"/>
          </p:nvPr>
        </p:nvSpPr>
        <p:spPr>
          <a:xfrm>
            <a:off x="5587891" y="4723575"/>
            <a:ext cx="9010867" cy="1861406"/>
          </a:xfrm>
          <a:prstGeom prst="rect">
            <a:avLst/>
          </a:prstGeom>
        </p:spPr>
        <p:txBody>
          <a:bodyPr vert="horz" wrap="square" lIns="0" tIns="14604" rIns="0" bIns="0" rtlCol="0">
            <a:spAutoFit/>
          </a:bodyPr>
          <a:lstStyle/>
          <a:p>
            <a:pPr marL="12700" algn="ctr">
              <a:spcBef>
                <a:spcPts val="114"/>
              </a:spcBef>
            </a:pPr>
            <a:r>
              <a:rPr lang="el-GR" sz="6000" spc="-300" dirty="0">
                <a:latin typeface="Gotham Greek "/>
              </a:rPr>
              <a:t>Η ΚΟΥΛΤΟΥΡΑ ΕΙΝΑΙ ΑΞΙΕΣ</a:t>
            </a:r>
            <a:endParaRPr sz="6000" spc="-300" dirty="0">
              <a:latin typeface="Gotham Greek "/>
            </a:endParaRPr>
          </a:p>
        </p:txBody>
      </p:sp>
      <p:pic>
        <p:nvPicPr>
          <p:cNvPr id="7" name="Θέση περιεχομένου 3">
            <a:extLst>
              <a:ext uri="{FF2B5EF4-FFF2-40B4-BE49-F238E27FC236}">
                <a16:creationId xmlns:a16="http://schemas.microsoft.com/office/drawing/2014/main" id="{C5B8113D-2CFF-28A2-74AD-10D23BC4CBB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241524"/>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67907" y="10728627"/>
            <a:ext cx="1866900" cy="190437"/>
          </a:xfrm>
          <a:prstGeom prst="rect">
            <a:avLst/>
          </a:prstGeom>
        </p:spPr>
        <p:txBody>
          <a:bodyPr vert="horz" wrap="square" lIns="0" tIns="13335" rIns="0" bIns="0" rtlCol="0">
            <a:spAutoFit/>
          </a:bodyPr>
          <a:lstStyle/>
          <a:p>
            <a:pPr marL="12700">
              <a:lnSpc>
                <a:spcPct val="100000"/>
              </a:lnSpc>
              <a:spcBef>
                <a:spcPts val="105"/>
              </a:spcBef>
            </a:pPr>
            <a:r>
              <a:rPr sz="1150" spc="15" dirty="0">
                <a:latin typeface="Trebuchet MS"/>
                <a:cs typeface="Trebuchet MS"/>
              </a:rPr>
              <a:t>G</a:t>
            </a:r>
            <a:endParaRPr sz="1150" dirty="0">
              <a:latin typeface="Trebuchet MS"/>
              <a:cs typeface="Trebuchet MS"/>
            </a:endParaRPr>
          </a:p>
        </p:txBody>
      </p:sp>
      <p:sp>
        <p:nvSpPr>
          <p:cNvPr id="3" name="object 3"/>
          <p:cNvSpPr txBox="1"/>
          <p:nvPr/>
        </p:nvSpPr>
        <p:spPr>
          <a:xfrm>
            <a:off x="2522101" y="10753201"/>
            <a:ext cx="16238855" cy="179070"/>
          </a:xfrm>
          <a:prstGeom prst="rect">
            <a:avLst/>
          </a:prstGeom>
        </p:spPr>
        <p:txBody>
          <a:bodyPr vert="horz" wrap="square" lIns="0" tIns="0" rIns="0" bIns="0" rtlCol="0">
            <a:spAutoFit/>
          </a:bodyPr>
          <a:lstStyle/>
          <a:p>
            <a:pPr>
              <a:lnSpc>
                <a:spcPts val="1290"/>
              </a:lnSpc>
              <a:tabLst>
                <a:tab pos="15698469" algn="l"/>
              </a:tabLst>
            </a:pPr>
            <a:r>
              <a:rPr sz="1150" spc="-7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30" dirty="0">
                <a:latin typeface="Trebuchet MS"/>
                <a:cs typeface="Trebuchet MS"/>
              </a:rPr>
              <a:t>a</a:t>
            </a:r>
            <a:endParaRPr sz="1150">
              <a:latin typeface="Trebuchet MS"/>
              <a:cs typeface="Trebuchet MS"/>
            </a:endParaRPr>
          </a:p>
        </p:txBody>
      </p:sp>
      <p:pic>
        <p:nvPicPr>
          <p:cNvPr id="5" name="object 5"/>
          <p:cNvPicPr/>
          <p:nvPr/>
        </p:nvPicPr>
        <p:blipFill>
          <a:blip r:embed="rId2" cstate="print"/>
          <a:stretch>
            <a:fillRect/>
          </a:stretch>
        </p:blipFill>
        <p:spPr>
          <a:xfrm>
            <a:off x="2502541" y="0"/>
            <a:ext cx="16282226" cy="11308556"/>
          </a:xfrm>
          <a:prstGeom prst="rect">
            <a:avLst/>
          </a:prstGeom>
        </p:spPr>
      </p:pic>
      <p:pic>
        <p:nvPicPr>
          <p:cNvPr id="4" name="Θέση περιεχομένου 3">
            <a:extLst>
              <a:ext uri="{FF2B5EF4-FFF2-40B4-BE49-F238E27FC236}">
                <a16:creationId xmlns:a16="http://schemas.microsoft.com/office/drawing/2014/main" id="{CBF14CC1-BCB1-85AC-61A0-A668BAFB7E9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58"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61D4608E-EAF2-9EBF-F07F-1596FD2B90BD}"/>
              </a:ext>
            </a:extLst>
          </p:cNvPr>
          <p:cNvSpPr txBox="1"/>
          <p:nvPr/>
        </p:nvSpPr>
        <p:spPr>
          <a:xfrm>
            <a:off x="5746750" y="377714"/>
            <a:ext cx="8610600" cy="1938992"/>
          </a:xfrm>
          <a:prstGeom prst="rect">
            <a:avLst/>
          </a:prstGeom>
          <a:solidFill>
            <a:schemeClr val="tx1"/>
          </a:solidFill>
        </p:spPr>
        <p:txBody>
          <a:bodyPr wrap="square" rtlCol="0">
            <a:spAutoFit/>
          </a:bodyPr>
          <a:lstStyle/>
          <a:p>
            <a:pPr algn="ctr"/>
            <a:r>
              <a:rPr lang="el-GR" sz="6000" spc="-300" dirty="0">
                <a:solidFill>
                  <a:schemeClr val="bg1"/>
                </a:solidFill>
                <a:latin typeface="Gotham Greek" panose="02000803090000020004" pitchFamily="50" charset="0"/>
              </a:rPr>
              <a:t>Η ΚΟΥΛΤΟΥΡΑ ΕΙΝΑΙ ΙΔΕΟΛΟΓΙΑ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grpSp>
        <p:nvGrpSpPr>
          <p:cNvPr id="3" name="object 3"/>
          <p:cNvGrpSpPr/>
          <p:nvPr/>
        </p:nvGrpSpPr>
        <p:grpSpPr>
          <a:xfrm>
            <a:off x="0" y="0"/>
            <a:ext cx="20104099" cy="11308556"/>
            <a:chOff x="0" y="0"/>
            <a:chExt cx="20104099" cy="11308556"/>
          </a:xfrm>
          <a:solidFill>
            <a:schemeClr val="tx1">
              <a:alpha val="50000"/>
            </a:schemeClr>
          </a:solidFill>
        </p:grpSpPr>
        <p:pic>
          <p:nvPicPr>
            <p:cNvPr id="4" name="object 4"/>
            <p:cNvPicPr/>
            <p:nvPr/>
          </p:nvPicPr>
          <p:blipFill>
            <a:blip r:embed="rId2" cstate="print"/>
            <a:stretch>
              <a:fillRect/>
            </a:stretch>
          </p:blipFill>
          <p:spPr>
            <a:xfrm>
              <a:off x="0" y="0"/>
              <a:ext cx="20104099" cy="11308556"/>
            </a:xfrm>
            <a:prstGeom prst="rect">
              <a:avLst/>
            </a:prstGeom>
            <a:grpFill/>
          </p:spPr>
        </p:pic>
        <p:sp>
          <p:nvSpPr>
            <p:cNvPr id="5" name="object 5"/>
            <p:cNvSpPr/>
            <p:nvPr/>
          </p:nvSpPr>
          <p:spPr>
            <a:xfrm>
              <a:off x="5861050" y="4260887"/>
              <a:ext cx="8458200" cy="2536788"/>
            </a:xfrm>
            <a:custGeom>
              <a:avLst/>
              <a:gdLst/>
              <a:ahLst/>
              <a:cxnLst/>
              <a:rect l="l" t="t" r="r" b="b"/>
              <a:pathLst>
                <a:path w="12146280" h="1969134">
                  <a:moveTo>
                    <a:pt x="0" y="0"/>
                  </a:moveTo>
                  <a:lnTo>
                    <a:pt x="12146227" y="0"/>
                  </a:lnTo>
                  <a:lnTo>
                    <a:pt x="12146227" y="1968526"/>
                  </a:lnTo>
                  <a:lnTo>
                    <a:pt x="0" y="1968526"/>
                  </a:lnTo>
                  <a:lnTo>
                    <a:pt x="0" y="0"/>
                  </a:lnTo>
                  <a:close/>
                </a:path>
              </a:pathLst>
            </a:custGeom>
            <a:grpFill/>
          </p:spPr>
          <p:txBody>
            <a:bodyPr wrap="square" lIns="0" tIns="0" rIns="0" bIns="0" rtlCol="0"/>
            <a:lstStyle/>
            <a:p>
              <a:endParaRPr/>
            </a:p>
          </p:txBody>
        </p:sp>
      </p:grpSp>
      <p:sp>
        <p:nvSpPr>
          <p:cNvPr id="6" name="object 6"/>
          <p:cNvSpPr txBox="1">
            <a:spLocks noGrp="1"/>
          </p:cNvSpPr>
          <p:nvPr>
            <p:ph type="title"/>
          </p:nvPr>
        </p:nvSpPr>
        <p:spPr>
          <a:xfrm>
            <a:off x="4510721" y="4506245"/>
            <a:ext cx="11082655" cy="1861406"/>
          </a:xfrm>
          <a:prstGeom prst="rect">
            <a:avLst/>
          </a:prstGeom>
        </p:spPr>
        <p:txBody>
          <a:bodyPr vert="horz" wrap="square" lIns="0" tIns="14604" rIns="0" bIns="0" rtlCol="0">
            <a:spAutoFit/>
          </a:bodyPr>
          <a:lstStyle/>
          <a:p>
            <a:pPr marL="12700" algn="ctr">
              <a:lnSpc>
                <a:spcPct val="100000"/>
              </a:lnSpc>
              <a:spcBef>
                <a:spcPts val="114"/>
              </a:spcBef>
            </a:pPr>
            <a:r>
              <a:rPr lang="el-GR" sz="6000" spc="-300" dirty="0">
                <a:latin typeface="Gotham Greek "/>
              </a:rPr>
              <a:t>Η ΚΟΥΛΤΟΥΡΑ ΕΙΝΑΙ ΠΕΠΟΙΘΗΣΗ</a:t>
            </a:r>
            <a:endParaRPr sz="6000" spc="-300" dirty="0">
              <a:latin typeface="Gotham Greek "/>
            </a:endParaRPr>
          </a:p>
        </p:txBody>
      </p:sp>
      <p:pic>
        <p:nvPicPr>
          <p:cNvPr id="7" name="Θέση περιεχομένου 3">
            <a:extLst>
              <a:ext uri="{FF2B5EF4-FFF2-40B4-BE49-F238E27FC236}">
                <a16:creationId xmlns:a16="http://schemas.microsoft.com/office/drawing/2014/main" id="{1BE56DDE-21A9-6F0F-C3FA-E8A3CBB99B6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pic>
        <p:nvPicPr>
          <p:cNvPr id="4" name="object 4"/>
          <p:cNvPicPr/>
          <p:nvPr/>
        </p:nvPicPr>
        <p:blipFill>
          <a:blip r:embed="rId2" cstate="print"/>
          <a:stretch>
            <a:fillRect/>
          </a:stretch>
        </p:blipFill>
        <p:spPr>
          <a:xfrm>
            <a:off x="1" y="0"/>
            <a:ext cx="20104099" cy="11308556"/>
          </a:xfrm>
          <a:prstGeom prst="rect">
            <a:avLst/>
          </a:prstGeom>
        </p:spPr>
      </p:pic>
      <p:sp>
        <p:nvSpPr>
          <p:cNvPr id="6" name="object 6"/>
          <p:cNvSpPr txBox="1">
            <a:spLocks noGrp="1"/>
          </p:cNvSpPr>
          <p:nvPr>
            <p:ph type="title"/>
          </p:nvPr>
        </p:nvSpPr>
        <p:spPr>
          <a:xfrm>
            <a:off x="5614669" y="4445898"/>
            <a:ext cx="9471660" cy="1861406"/>
          </a:xfrm>
          <a:prstGeom prst="rect">
            <a:avLst/>
          </a:prstGeom>
          <a:solidFill>
            <a:srgbClr val="000000">
              <a:alpha val="49000"/>
            </a:srgbClr>
          </a:solidFill>
        </p:spPr>
        <p:txBody>
          <a:bodyPr vert="horz" wrap="square" lIns="0" tIns="14604" rIns="0" bIns="0" rtlCol="0">
            <a:spAutoFit/>
          </a:bodyPr>
          <a:lstStyle/>
          <a:p>
            <a:pPr marL="12700" algn="ctr">
              <a:spcBef>
                <a:spcPts val="114"/>
              </a:spcBef>
            </a:pPr>
            <a:r>
              <a:rPr lang="el-GR" sz="6000" spc="-300" dirty="0">
                <a:latin typeface="Gotham Greek "/>
              </a:rPr>
              <a:t>Η ΚΟΥΛΤΟΥΡΑ ΕΙΝΑΙ ΤΑΥΤΟΤΗΤΑ</a:t>
            </a:r>
            <a:endParaRPr sz="6000" spc="-300" dirty="0">
              <a:latin typeface="Gotham Greek "/>
            </a:endParaRPr>
          </a:p>
        </p:txBody>
      </p:sp>
      <p:pic>
        <p:nvPicPr>
          <p:cNvPr id="7" name="Θέση περιεχομένου 3">
            <a:extLst>
              <a:ext uri="{FF2B5EF4-FFF2-40B4-BE49-F238E27FC236}">
                <a16:creationId xmlns:a16="http://schemas.microsoft.com/office/drawing/2014/main" id="{7403EA9F-17AE-FAFF-6F0B-AFB6590518A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0120" cy="179070"/>
          </a:xfrm>
          <a:prstGeom prst="rect">
            <a:avLst/>
          </a:prstGeom>
        </p:spPr>
        <p:txBody>
          <a:bodyPr vert="horz" wrap="square" lIns="0" tIns="0" rIns="0" bIns="0" rtlCol="0">
            <a:spAutoFit/>
          </a:bodyPr>
          <a:lstStyle/>
          <a:p>
            <a:pPr>
              <a:lnSpc>
                <a:spcPts val="1290"/>
              </a:lnSpc>
              <a:tabLst>
                <a:tab pos="17492980" algn="l"/>
              </a:tabLst>
            </a:pPr>
            <a:r>
              <a:rPr sz="1150" spc="35" dirty="0">
                <a:latin typeface="Trebuchet MS"/>
                <a:cs typeface="Trebuchet MS"/>
              </a:rPr>
              <a:t>Co</a:t>
            </a:r>
            <a:r>
              <a:rPr sz="1150" spc="25" dirty="0">
                <a:latin typeface="Trebuchet MS"/>
                <a:cs typeface="Trebuchet MS"/>
              </a:rPr>
              <a:t>p</a:t>
            </a:r>
            <a:r>
              <a:rPr sz="1150" spc="-10" dirty="0">
                <a:latin typeface="Trebuchet MS"/>
                <a:cs typeface="Trebuchet MS"/>
              </a:rPr>
              <a:t>yrig</a:t>
            </a:r>
            <a:r>
              <a:rPr sz="1150" spc="-25" dirty="0">
                <a:latin typeface="Trebuchet MS"/>
                <a:cs typeface="Trebuchet MS"/>
              </a:rPr>
              <a:t>h</a:t>
            </a:r>
            <a:r>
              <a:rPr sz="1150" spc="-95" dirty="0">
                <a:latin typeface="Trebuchet MS"/>
                <a:cs typeface="Trebuchet MS"/>
              </a:rPr>
              <a:t>t</a:t>
            </a:r>
            <a:r>
              <a:rPr sz="1150" spc="-70" dirty="0">
                <a:latin typeface="Trebuchet MS"/>
                <a:cs typeface="Trebuchet MS"/>
              </a:rPr>
              <a:t> </a:t>
            </a:r>
            <a:r>
              <a:rPr sz="1150" spc="65" dirty="0">
                <a:latin typeface="Trebuchet MS"/>
                <a:cs typeface="Trebuchet MS"/>
              </a:rPr>
              <a:t>©</a:t>
            </a:r>
            <a:r>
              <a:rPr sz="1150" spc="-70" dirty="0">
                <a:latin typeface="Trebuchet MS"/>
                <a:cs typeface="Trebuchet MS"/>
              </a:rPr>
              <a:t> </a:t>
            </a:r>
            <a:r>
              <a:rPr sz="1150" spc="95" dirty="0">
                <a:latin typeface="Trebuchet MS"/>
                <a:cs typeface="Trebuchet MS"/>
              </a:rPr>
              <a:t>201</a:t>
            </a:r>
            <a:r>
              <a:rPr sz="1150" spc="75" dirty="0">
                <a:latin typeface="Trebuchet MS"/>
                <a:cs typeface="Trebuchet MS"/>
              </a:rPr>
              <a:t>4</a:t>
            </a:r>
            <a:r>
              <a:rPr sz="1150" spc="-100" dirty="0">
                <a:latin typeface="Trebuchet MS"/>
                <a:cs typeface="Trebuchet MS"/>
              </a:rPr>
              <a:t> </a:t>
            </a:r>
            <a:r>
              <a:rPr sz="1150" spc="-5" dirty="0">
                <a:latin typeface="Trebuchet MS"/>
                <a:cs typeface="Trebuchet MS"/>
              </a:rPr>
              <a:t>Wonde</a:t>
            </a:r>
            <a:r>
              <a:rPr sz="1150" spc="-20" dirty="0">
                <a:latin typeface="Trebuchet MS"/>
                <a:cs typeface="Trebuchet MS"/>
              </a:rPr>
              <a:t>r</a:t>
            </a:r>
            <a:r>
              <a:rPr sz="1150" spc="-95" dirty="0">
                <a:latin typeface="Trebuchet MS"/>
                <a:cs typeface="Trebuchet MS"/>
              </a:rPr>
              <a:t> </a:t>
            </a:r>
            <a:r>
              <a:rPr sz="1150" spc="-5" dirty="0">
                <a:latin typeface="Trebuchet MS"/>
                <a:cs typeface="Trebuchet MS"/>
              </a:rPr>
              <a:t>G</a:t>
            </a:r>
            <a:r>
              <a:rPr sz="1150" spc="-10" dirty="0">
                <a:latin typeface="Trebuchet MS"/>
                <a:cs typeface="Trebuchet MS"/>
              </a:rPr>
              <a:t>r</a:t>
            </a:r>
            <a:r>
              <a:rPr sz="1150" spc="-40" dirty="0">
                <a:latin typeface="Trebuchet MS"/>
                <a:cs typeface="Trebuchet MS"/>
              </a:rPr>
              <a:t>oup.</a:t>
            </a:r>
            <a:r>
              <a:rPr sz="1150" dirty="0">
                <a:latin typeface="Trebuchet MS"/>
                <a:cs typeface="Trebuchet MS"/>
              </a:rPr>
              <a:t>	w</a:t>
            </a:r>
            <a:r>
              <a:rPr sz="1150" spc="10" dirty="0">
                <a:latin typeface="Trebuchet MS"/>
                <a:cs typeface="Trebuchet MS"/>
              </a:rPr>
              <a:t>o</a:t>
            </a:r>
            <a:r>
              <a:rPr sz="1150" dirty="0">
                <a:latin typeface="Trebuchet MS"/>
                <a:cs typeface="Trebuchet MS"/>
              </a:rPr>
              <a:t>n</a:t>
            </a:r>
            <a:r>
              <a:rPr sz="1150" spc="15" dirty="0">
                <a:latin typeface="Trebuchet MS"/>
                <a:cs typeface="Trebuchet MS"/>
              </a:rPr>
              <a:t>d</a:t>
            </a:r>
            <a:r>
              <a:rPr sz="1150" spc="-15" dirty="0">
                <a:latin typeface="Trebuchet MS"/>
                <a:cs typeface="Trebuchet MS"/>
              </a:rPr>
              <a:t>e</a:t>
            </a:r>
            <a:r>
              <a:rPr sz="1150" spc="-40" dirty="0">
                <a:latin typeface="Trebuchet MS"/>
                <a:cs typeface="Trebuchet MS"/>
              </a:rPr>
              <a:t>r</a:t>
            </a:r>
            <a:r>
              <a:rPr sz="1150" spc="-10" dirty="0">
                <a:latin typeface="Trebuchet MS"/>
                <a:cs typeface="Trebuchet MS"/>
              </a:rPr>
              <a:t>a</a:t>
            </a:r>
            <a:r>
              <a:rPr sz="1150" spc="75" dirty="0">
                <a:latin typeface="Trebuchet MS"/>
                <a:cs typeface="Trebuchet MS"/>
              </a:rPr>
              <a:t>g</a:t>
            </a:r>
            <a:r>
              <a:rPr sz="1150" spc="-15" dirty="0">
                <a:latin typeface="Trebuchet MS"/>
                <a:cs typeface="Trebuchet MS"/>
              </a:rPr>
              <a:t>e</a:t>
            </a:r>
            <a:r>
              <a:rPr sz="1150" dirty="0">
                <a:latin typeface="Trebuchet MS"/>
                <a:cs typeface="Trebuchet MS"/>
              </a:rPr>
              <a:t>n</a:t>
            </a:r>
            <a:r>
              <a:rPr sz="1150" spc="20" dirty="0">
                <a:latin typeface="Trebuchet MS"/>
                <a:cs typeface="Trebuchet MS"/>
              </a:rPr>
              <a:t>c</a:t>
            </a:r>
            <a:r>
              <a:rPr sz="1150" spc="-85" dirty="0">
                <a:latin typeface="Trebuchet MS"/>
                <a:cs typeface="Trebuchet MS"/>
              </a:rPr>
              <a:t>y</a:t>
            </a:r>
            <a:r>
              <a:rPr sz="1150" spc="-160" dirty="0">
                <a:latin typeface="Trebuchet MS"/>
                <a:cs typeface="Trebuchet MS"/>
              </a:rPr>
              <a:t>.</a:t>
            </a:r>
            <a:r>
              <a:rPr sz="1150" spc="15" dirty="0">
                <a:latin typeface="Trebuchet MS"/>
                <a:cs typeface="Trebuchet MS"/>
              </a:rPr>
              <a:t>co</a:t>
            </a:r>
            <a:r>
              <a:rPr sz="1150" spc="-40" dirty="0">
                <a:latin typeface="Trebuchet MS"/>
                <a:cs typeface="Trebuchet MS"/>
              </a:rPr>
              <a:t>m</a:t>
            </a:r>
            <a:endParaRPr sz="1150">
              <a:latin typeface="Trebuchet MS"/>
              <a:cs typeface="Trebuchet MS"/>
            </a:endParaRPr>
          </a:p>
        </p:txBody>
      </p:sp>
      <p:pic>
        <p:nvPicPr>
          <p:cNvPr id="4" name="object 4"/>
          <p:cNvPicPr/>
          <p:nvPr/>
        </p:nvPicPr>
        <p:blipFill>
          <a:blip r:embed="rId2" cstate="print"/>
          <a:stretch>
            <a:fillRect/>
          </a:stretch>
        </p:blipFill>
        <p:spPr>
          <a:xfrm>
            <a:off x="0" y="6768"/>
            <a:ext cx="20104099" cy="11308556"/>
          </a:xfrm>
          <a:prstGeom prst="rect">
            <a:avLst/>
          </a:prstGeom>
        </p:spPr>
      </p:pic>
      <p:sp>
        <p:nvSpPr>
          <p:cNvPr id="6" name="object 6"/>
          <p:cNvSpPr txBox="1">
            <a:spLocks noGrp="1"/>
          </p:cNvSpPr>
          <p:nvPr>
            <p:ph type="title"/>
          </p:nvPr>
        </p:nvSpPr>
        <p:spPr>
          <a:xfrm>
            <a:off x="5897767" y="4730343"/>
            <a:ext cx="8305799" cy="1861406"/>
          </a:xfrm>
          <a:prstGeom prst="rect">
            <a:avLst/>
          </a:prstGeom>
          <a:solidFill>
            <a:srgbClr val="000000">
              <a:alpha val="50000"/>
            </a:srgbClr>
          </a:solidFill>
        </p:spPr>
        <p:txBody>
          <a:bodyPr vert="horz" wrap="square" lIns="0" tIns="14604" rIns="0" bIns="0" rtlCol="0">
            <a:spAutoFit/>
          </a:bodyPr>
          <a:lstStyle/>
          <a:p>
            <a:pPr marL="12700" algn="ctr">
              <a:spcBef>
                <a:spcPts val="114"/>
              </a:spcBef>
            </a:pPr>
            <a:r>
              <a:rPr lang="el-GR" sz="6000" spc="-300" dirty="0">
                <a:latin typeface="Gotham Greek "/>
              </a:rPr>
              <a:t>Η ΚΟΥΛΤΟΥΡΑ ΕΙΝΑΙ ΠΑΡΑΔΟΣΗ</a:t>
            </a:r>
            <a:endParaRPr sz="6000" spc="-300" dirty="0">
              <a:latin typeface="Gotham Greek "/>
            </a:endParaRPr>
          </a:p>
        </p:txBody>
      </p:sp>
      <p:pic>
        <p:nvPicPr>
          <p:cNvPr id="7" name="Θέση περιεχομένου 3">
            <a:extLst>
              <a:ext uri="{FF2B5EF4-FFF2-40B4-BE49-F238E27FC236}">
                <a16:creationId xmlns:a16="http://schemas.microsoft.com/office/drawing/2014/main" id="{8FEA3317-3664-EDB8-22C1-6DF84DAD66C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302177"/>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pic>
        <p:nvPicPr>
          <p:cNvPr id="4" name="object 4"/>
          <p:cNvPicPr/>
          <p:nvPr/>
        </p:nvPicPr>
        <p:blipFill>
          <a:blip r:embed="rId3" cstate="print"/>
          <a:stretch>
            <a:fillRect/>
          </a:stretch>
        </p:blipFill>
        <p:spPr>
          <a:xfrm>
            <a:off x="0" y="61119"/>
            <a:ext cx="20104099" cy="11308556"/>
          </a:xfrm>
          <a:prstGeom prst="rect">
            <a:avLst/>
          </a:prstGeom>
          <a:solidFill>
            <a:srgbClr val="000000"/>
          </a:solidFill>
        </p:spPr>
      </p:pic>
      <p:pic>
        <p:nvPicPr>
          <p:cNvPr id="3" name="Θέση περιεχομένου 3">
            <a:extLst>
              <a:ext uri="{FF2B5EF4-FFF2-40B4-BE49-F238E27FC236}">
                <a16:creationId xmlns:a16="http://schemas.microsoft.com/office/drawing/2014/main" id="{A47B73BB-62C7-36C5-124D-DD11217FBE8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10302177"/>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DCFEE77B-DE1E-1EAB-722F-1A1270128E48}"/>
              </a:ext>
            </a:extLst>
          </p:cNvPr>
          <p:cNvSpPr txBox="1"/>
          <p:nvPr/>
        </p:nvSpPr>
        <p:spPr>
          <a:xfrm>
            <a:off x="5689598" y="5121275"/>
            <a:ext cx="8724901" cy="1938992"/>
          </a:xfrm>
          <a:prstGeom prst="rect">
            <a:avLst/>
          </a:prstGeom>
          <a:solidFill>
            <a:srgbClr val="000000">
              <a:alpha val="50000"/>
            </a:srgbClr>
          </a:solidFill>
        </p:spPr>
        <p:txBody>
          <a:bodyPr wrap="square" rtlCol="0">
            <a:spAutoFit/>
          </a:bodyPr>
          <a:lstStyle/>
          <a:p>
            <a:pPr algn="ctr"/>
            <a:r>
              <a:rPr lang="el-GR" sz="6000" spc="-300" dirty="0">
                <a:solidFill>
                  <a:schemeClr val="bg1"/>
                </a:solidFill>
                <a:latin typeface="Gotham Greek" panose="02000803090000020004" pitchFamily="50" charset="0"/>
              </a:rPr>
              <a:t>Η ΚΟΥΛΤΟΥΡΑ ΕΙΝΑΙ ΠΙΣΤΗ</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grpSp>
        <p:nvGrpSpPr>
          <p:cNvPr id="3" name="object 3"/>
          <p:cNvGrpSpPr/>
          <p:nvPr/>
        </p:nvGrpSpPr>
        <p:grpSpPr>
          <a:xfrm>
            <a:off x="-147638" y="-3176"/>
            <a:ext cx="20104099" cy="11308556"/>
            <a:chOff x="0" y="0"/>
            <a:chExt cx="20104099" cy="11308556"/>
          </a:xfrm>
        </p:grpSpPr>
        <p:pic>
          <p:nvPicPr>
            <p:cNvPr id="4" name="object 4"/>
            <p:cNvPicPr/>
            <p:nvPr/>
          </p:nvPicPr>
          <p:blipFill>
            <a:blip r:embed="rId2" cstate="print"/>
            <a:stretch>
              <a:fillRect/>
            </a:stretch>
          </p:blipFill>
          <p:spPr>
            <a:xfrm>
              <a:off x="0" y="0"/>
              <a:ext cx="20104099" cy="11308556"/>
            </a:xfrm>
            <a:prstGeom prst="rect">
              <a:avLst/>
            </a:prstGeom>
          </p:spPr>
        </p:pic>
        <p:sp>
          <p:nvSpPr>
            <p:cNvPr id="5" name="object 5"/>
            <p:cNvSpPr/>
            <p:nvPr/>
          </p:nvSpPr>
          <p:spPr>
            <a:xfrm>
              <a:off x="6172200" y="4882832"/>
              <a:ext cx="8458200" cy="1969135"/>
            </a:xfrm>
            <a:custGeom>
              <a:avLst/>
              <a:gdLst/>
              <a:ahLst/>
              <a:cxnLst/>
              <a:rect l="l" t="t" r="r" b="b"/>
              <a:pathLst>
                <a:path w="12376785" h="1969134">
                  <a:moveTo>
                    <a:pt x="0" y="0"/>
                  </a:moveTo>
                  <a:lnTo>
                    <a:pt x="12376586" y="0"/>
                  </a:lnTo>
                  <a:lnTo>
                    <a:pt x="12376586" y="1968526"/>
                  </a:lnTo>
                  <a:lnTo>
                    <a:pt x="0" y="1968526"/>
                  </a:lnTo>
                  <a:lnTo>
                    <a:pt x="0" y="0"/>
                  </a:lnTo>
                  <a:close/>
                </a:path>
              </a:pathLst>
            </a:custGeom>
            <a:solidFill>
              <a:srgbClr val="000000">
                <a:alpha val="50000"/>
              </a:srgbClr>
            </a:solidFill>
          </p:spPr>
          <p:txBody>
            <a:bodyPr wrap="square" lIns="0" tIns="0" rIns="0" bIns="0" rtlCol="0"/>
            <a:lstStyle/>
            <a:p>
              <a:endParaRPr/>
            </a:p>
          </p:txBody>
        </p:sp>
      </p:grpSp>
      <p:sp>
        <p:nvSpPr>
          <p:cNvPr id="6" name="object 6"/>
          <p:cNvSpPr txBox="1">
            <a:spLocks noGrp="1"/>
          </p:cNvSpPr>
          <p:nvPr>
            <p:ph type="title"/>
          </p:nvPr>
        </p:nvSpPr>
        <p:spPr>
          <a:xfrm>
            <a:off x="6022340" y="4723971"/>
            <a:ext cx="8458200" cy="1861406"/>
          </a:xfrm>
          <a:prstGeom prst="rect">
            <a:avLst/>
          </a:prstGeom>
        </p:spPr>
        <p:txBody>
          <a:bodyPr vert="horz" wrap="square" lIns="0" tIns="14604" rIns="0" bIns="0" rtlCol="0">
            <a:spAutoFit/>
          </a:bodyPr>
          <a:lstStyle/>
          <a:p>
            <a:pPr marL="12700" algn="ctr">
              <a:lnSpc>
                <a:spcPct val="100000"/>
              </a:lnSpc>
              <a:spcBef>
                <a:spcPts val="114"/>
              </a:spcBef>
            </a:pPr>
            <a:r>
              <a:rPr lang="el-GR" sz="6000" spc="-300" dirty="0">
                <a:latin typeface="Gotham Greek "/>
              </a:rPr>
              <a:t>Η ΚΟΥΛΤΟΥΡΑ ΕΙΝΑΙ ΟΜΑΔΙΚΗ ΣΥΝΗΘΕΙΑ</a:t>
            </a:r>
            <a:endParaRPr sz="6000" spc="-300" dirty="0">
              <a:latin typeface="Gotham Greek "/>
            </a:endParaRPr>
          </a:p>
        </p:txBody>
      </p:sp>
      <p:pic>
        <p:nvPicPr>
          <p:cNvPr id="8" name="Θέση περιεχομένου 3">
            <a:extLst>
              <a:ext uri="{FF2B5EF4-FFF2-40B4-BE49-F238E27FC236}">
                <a16:creationId xmlns:a16="http://schemas.microsoft.com/office/drawing/2014/main" id="{97B3EB9E-25BE-A504-0087-046AC44E6DC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302177"/>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grpSp>
        <p:nvGrpSpPr>
          <p:cNvPr id="3" name="object 3"/>
          <p:cNvGrpSpPr/>
          <p:nvPr/>
        </p:nvGrpSpPr>
        <p:grpSpPr>
          <a:xfrm>
            <a:off x="-2602" y="0"/>
            <a:ext cx="20104099" cy="11308556"/>
            <a:chOff x="0" y="0"/>
            <a:chExt cx="20104099" cy="11308556"/>
          </a:xfrm>
        </p:grpSpPr>
        <p:pic>
          <p:nvPicPr>
            <p:cNvPr id="4" name="object 4"/>
            <p:cNvPicPr/>
            <p:nvPr/>
          </p:nvPicPr>
          <p:blipFill>
            <a:blip r:embed="rId2" cstate="print"/>
            <a:stretch>
              <a:fillRect/>
            </a:stretch>
          </p:blipFill>
          <p:spPr>
            <a:xfrm>
              <a:off x="0" y="0"/>
              <a:ext cx="20104099" cy="11308556"/>
            </a:xfrm>
            <a:prstGeom prst="rect">
              <a:avLst/>
            </a:prstGeom>
          </p:spPr>
        </p:pic>
        <p:sp>
          <p:nvSpPr>
            <p:cNvPr id="5" name="object 5"/>
            <p:cNvSpPr/>
            <p:nvPr/>
          </p:nvSpPr>
          <p:spPr>
            <a:xfrm>
              <a:off x="3956049" y="4103400"/>
              <a:ext cx="12192000" cy="3288029"/>
            </a:xfrm>
            <a:custGeom>
              <a:avLst/>
              <a:gdLst/>
              <a:ahLst/>
              <a:cxnLst/>
              <a:rect l="l" t="t" r="r" b="b"/>
              <a:pathLst>
                <a:path w="14502765" h="3288029">
                  <a:moveTo>
                    <a:pt x="0" y="0"/>
                  </a:moveTo>
                  <a:lnTo>
                    <a:pt x="14502176" y="0"/>
                  </a:lnTo>
                  <a:lnTo>
                    <a:pt x="14502176" y="3287858"/>
                  </a:lnTo>
                  <a:lnTo>
                    <a:pt x="0" y="3287858"/>
                  </a:lnTo>
                  <a:lnTo>
                    <a:pt x="0" y="0"/>
                  </a:lnTo>
                  <a:close/>
                </a:path>
              </a:pathLst>
            </a:custGeom>
            <a:solidFill>
              <a:srgbClr val="000000">
                <a:alpha val="50000"/>
              </a:srgbClr>
            </a:solidFill>
          </p:spPr>
          <p:txBody>
            <a:bodyPr wrap="square" lIns="0" tIns="0" rIns="0" bIns="0" rtlCol="0"/>
            <a:lstStyle/>
            <a:p>
              <a:endParaRPr dirty="0"/>
            </a:p>
          </p:txBody>
        </p:sp>
      </p:grpSp>
      <p:sp>
        <p:nvSpPr>
          <p:cNvPr id="6" name="object 6"/>
          <p:cNvSpPr txBox="1">
            <a:spLocks noGrp="1"/>
          </p:cNvSpPr>
          <p:nvPr>
            <p:ph type="title"/>
          </p:nvPr>
        </p:nvSpPr>
        <p:spPr>
          <a:xfrm>
            <a:off x="2611542" y="3620057"/>
            <a:ext cx="14875810" cy="3575318"/>
          </a:xfrm>
          <a:prstGeom prst="rect">
            <a:avLst/>
          </a:prstGeom>
        </p:spPr>
        <p:txBody>
          <a:bodyPr vert="horz" wrap="square" lIns="0" tIns="797540" rIns="0" bIns="0" rtlCol="0">
            <a:spAutoFit/>
          </a:bodyPr>
          <a:lstStyle/>
          <a:p>
            <a:pPr marL="62865" algn="ctr">
              <a:spcBef>
                <a:spcPts val="114"/>
              </a:spcBef>
            </a:pPr>
            <a:r>
              <a:rPr lang="el-GR" sz="6000" spc="-300" dirty="0">
                <a:latin typeface="Gotham Greek "/>
              </a:rPr>
              <a:t>Η ΚΟΥΛΤΟΥΡΑ ΒΡΙΣΚΕΤΑΙ ΣΤΙΣ ΚΑΡΔΙΕΣ ΚΑΙ ΤΑ ΜΥΑΛΑ ΤΩΝ ΑΝΘΡΩΠΩΝ</a:t>
            </a:r>
            <a:endParaRPr sz="6000" spc="-300" dirty="0">
              <a:latin typeface="Gotham Greek "/>
            </a:endParaRPr>
          </a:p>
        </p:txBody>
      </p:sp>
      <p:pic>
        <p:nvPicPr>
          <p:cNvPr id="7" name="Θέση περιεχομένου 3">
            <a:extLst>
              <a:ext uri="{FF2B5EF4-FFF2-40B4-BE49-F238E27FC236}">
                <a16:creationId xmlns:a16="http://schemas.microsoft.com/office/drawing/2014/main" id="{4F9F90D5-6E61-F12B-D7E0-A715ED9CB08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8E81931-EC11-4433-BB7B-ED42BAA244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20104100" cy="11309349"/>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35BC353-549C-47DC-9732-7E6961372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20104100" cy="11309354"/>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Εικόνα 6" descr="Εικόνα που περιέχει ανθρώπινο πρόσωπο, άτομο, ασπρόμαυρο, κείμενο&#10;&#10;Περιγραφή που δημιουργήθηκε αυτόματα">
            <a:extLst>
              <a:ext uri="{FF2B5EF4-FFF2-40B4-BE49-F238E27FC236}">
                <a16:creationId xmlns:a16="http://schemas.microsoft.com/office/drawing/2014/main" id="{9E832B43-AB80-A82D-4D41-257CE9417913}"/>
              </a:ext>
            </a:extLst>
          </p:cNvPr>
          <p:cNvPicPr>
            <a:picLocks noChangeAspect="1"/>
          </p:cNvPicPr>
          <p:nvPr/>
        </p:nvPicPr>
        <p:blipFill rotWithShape="1">
          <a:blip r:embed="rId2">
            <a:extLst>
              <a:ext uri="{28A0092B-C50C-407E-A947-70E740481C1C}">
                <a14:useLocalDpi xmlns:a14="http://schemas.microsoft.com/office/drawing/2010/main" val="0"/>
              </a:ext>
            </a:extLst>
          </a:blip>
          <a:srcRect r="6438" b="-1"/>
          <a:stretch/>
        </p:blipFill>
        <p:spPr>
          <a:xfrm>
            <a:off x="20" y="-1"/>
            <a:ext cx="20104080" cy="11309352"/>
          </a:xfrm>
          <a:custGeom>
            <a:avLst/>
            <a:gdLst/>
            <a:ahLst/>
            <a:cxnLst/>
            <a:rect l="l" t="t" r="r" b="b"/>
            <a:pathLst>
              <a:path w="12192000" h="6858002">
                <a:moveTo>
                  <a:pt x="5307101" y="6857999"/>
                </a:moveTo>
                <a:lnTo>
                  <a:pt x="12192000" y="6857999"/>
                </a:lnTo>
                <a:lnTo>
                  <a:pt x="12192000" y="6858002"/>
                </a:lnTo>
                <a:lnTo>
                  <a:pt x="5307088" y="6858002"/>
                </a:lnTo>
                <a:close/>
                <a:moveTo>
                  <a:pt x="0" y="0"/>
                </a:moveTo>
                <a:lnTo>
                  <a:pt x="12192000" y="0"/>
                </a:lnTo>
                <a:lnTo>
                  <a:pt x="12192000" y="6277972"/>
                </a:lnTo>
                <a:lnTo>
                  <a:pt x="12152890" y="6290206"/>
                </a:lnTo>
                <a:cubicBezTo>
                  <a:pt x="12105395" y="6304478"/>
                  <a:pt x="12054092" y="6317152"/>
                  <a:pt x="12009354" y="6315664"/>
                </a:cubicBezTo>
                <a:cubicBezTo>
                  <a:pt x="11994503" y="6311032"/>
                  <a:pt x="11985943" y="6310638"/>
                  <a:pt x="11978968" y="6319390"/>
                </a:cubicBezTo>
                <a:cubicBezTo>
                  <a:pt x="11941764" y="6318961"/>
                  <a:pt x="11901790" y="6339612"/>
                  <a:pt x="11878895" y="6327233"/>
                </a:cubicBezTo>
                <a:cubicBezTo>
                  <a:pt x="11878918" y="6346592"/>
                  <a:pt x="11826486" y="6319151"/>
                  <a:pt x="11814979" y="6337141"/>
                </a:cubicBezTo>
                <a:cubicBezTo>
                  <a:pt x="11820607" y="6367517"/>
                  <a:pt x="11727668" y="6353622"/>
                  <a:pt x="11687508" y="6364470"/>
                </a:cubicBezTo>
                <a:cubicBezTo>
                  <a:pt x="11692944" y="6381370"/>
                  <a:pt x="11638976" y="6383664"/>
                  <a:pt x="11672002" y="6397904"/>
                </a:cubicBezTo>
                <a:cubicBezTo>
                  <a:pt x="11645814" y="6406115"/>
                  <a:pt x="11642999" y="6389784"/>
                  <a:pt x="11629894" y="6384496"/>
                </a:cubicBezTo>
                <a:cubicBezTo>
                  <a:pt x="11597582" y="6386755"/>
                  <a:pt x="11602281" y="6372208"/>
                  <a:pt x="11597728" y="6361596"/>
                </a:cubicBezTo>
                <a:cubicBezTo>
                  <a:pt x="11567716" y="6387703"/>
                  <a:pt x="11505156" y="6361750"/>
                  <a:pt x="11448211" y="6357842"/>
                </a:cubicBezTo>
                <a:cubicBezTo>
                  <a:pt x="11414499" y="6357897"/>
                  <a:pt x="11370196" y="6408532"/>
                  <a:pt x="11336630" y="6383021"/>
                </a:cubicBezTo>
                <a:cubicBezTo>
                  <a:pt x="11316728" y="6389671"/>
                  <a:pt x="11284212" y="6365546"/>
                  <a:pt x="11267820" y="6388199"/>
                </a:cubicBezTo>
                <a:cubicBezTo>
                  <a:pt x="11215412" y="6380118"/>
                  <a:pt x="11199532" y="6391497"/>
                  <a:pt x="11153755" y="6378749"/>
                </a:cubicBezTo>
                <a:cubicBezTo>
                  <a:pt x="11097684" y="6376473"/>
                  <a:pt x="11142086" y="6407848"/>
                  <a:pt x="11063998" y="6397440"/>
                </a:cubicBezTo>
                <a:cubicBezTo>
                  <a:pt x="11028900" y="6406581"/>
                  <a:pt x="10989384" y="6411343"/>
                  <a:pt x="10949261" y="6411271"/>
                </a:cubicBezTo>
                <a:cubicBezTo>
                  <a:pt x="10946808" y="6404413"/>
                  <a:pt x="10928478" y="6413021"/>
                  <a:pt x="10920620" y="6414504"/>
                </a:cubicBezTo>
                <a:cubicBezTo>
                  <a:pt x="10921840" y="6410173"/>
                  <a:pt x="10906289" y="6407257"/>
                  <a:pt x="10899483" y="6410536"/>
                </a:cubicBezTo>
                <a:cubicBezTo>
                  <a:pt x="10774259" y="6419728"/>
                  <a:pt x="10854212" y="6382839"/>
                  <a:pt x="10774590" y="6403309"/>
                </a:cubicBezTo>
                <a:cubicBezTo>
                  <a:pt x="10724638" y="6405843"/>
                  <a:pt x="10739599" y="6355991"/>
                  <a:pt x="10682861" y="6377814"/>
                </a:cubicBezTo>
                <a:cubicBezTo>
                  <a:pt x="10622947" y="6375380"/>
                  <a:pt x="10589912" y="6355504"/>
                  <a:pt x="10530714" y="6366548"/>
                </a:cubicBezTo>
                <a:cubicBezTo>
                  <a:pt x="10474643" y="6364190"/>
                  <a:pt x="10428348" y="6354710"/>
                  <a:pt x="10379097" y="6358630"/>
                </a:cubicBezTo>
                <a:cubicBezTo>
                  <a:pt x="10361622" y="6351880"/>
                  <a:pt x="10344151" y="6348805"/>
                  <a:pt x="10323727" y="6357333"/>
                </a:cubicBezTo>
                <a:cubicBezTo>
                  <a:pt x="10272196" y="6352518"/>
                  <a:pt x="10263446" y="6339056"/>
                  <a:pt x="10227126" y="6348100"/>
                </a:cubicBezTo>
                <a:cubicBezTo>
                  <a:pt x="10196351" y="6318664"/>
                  <a:pt x="10199174" y="6342674"/>
                  <a:pt x="10163542" y="6343141"/>
                </a:cubicBezTo>
                <a:cubicBezTo>
                  <a:pt x="10134376" y="6345476"/>
                  <a:pt x="10177885" y="6359944"/>
                  <a:pt x="10151161" y="6358763"/>
                </a:cubicBezTo>
                <a:cubicBezTo>
                  <a:pt x="10126522" y="6349492"/>
                  <a:pt x="10117113" y="6369683"/>
                  <a:pt x="10092125" y="6358861"/>
                </a:cubicBezTo>
                <a:cubicBezTo>
                  <a:pt x="10107302" y="6344459"/>
                  <a:pt x="10032910" y="6356018"/>
                  <a:pt x="10037958" y="6342614"/>
                </a:cubicBezTo>
                <a:cubicBezTo>
                  <a:pt x="10003046" y="6359008"/>
                  <a:pt x="10003017" y="6334504"/>
                  <a:pt x="9966866" y="6337014"/>
                </a:cubicBezTo>
                <a:cubicBezTo>
                  <a:pt x="9947485" y="6342600"/>
                  <a:pt x="9935606" y="6342702"/>
                  <a:pt x="9924418" y="6333490"/>
                </a:cubicBezTo>
                <a:cubicBezTo>
                  <a:pt x="9834150" y="6361084"/>
                  <a:pt x="9880223" y="6330704"/>
                  <a:pt x="9806001" y="6337361"/>
                </a:cubicBezTo>
                <a:cubicBezTo>
                  <a:pt x="9740686" y="6345638"/>
                  <a:pt x="9670300" y="6348205"/>
                  <a:pt x="9596449" y="6376180"/>
                </a:cubicBezTo>
                <a:cubicBezTo>
                  <a:pt x="9581101" y="6384665"/>
                  <a:pt x="9553986" y="6385744"/>
                  <a:pt x="9535890" y="6378590"/>
                </a:cubicBezTo>
                <a:cubicBezTo>
                  <a:pt x="9532775" y="6377359"/>
                  <a:pt x="9530052" y="6375925"/>
                  <a:pt x="9527805" y="6374334"/>
                </a:cubicBezTo>
                <a:cubicBezTo>
                  <a:pt x="9481894" y="6394749"/>
                  <a:pt x="9464762" y="6381055"/>
                  <a:pt x="9441373" y="6395633"/>
                </a:cubicBezTo>
                <a:cubicBezTo>
                  <a:pt x="9381290" y="6397202"/>
                  <a:pt x="9341618" y="6377583"/>
                  <a:pt x="9320149" y="6390280"/>
                </a:cubicBezTo>
                <a:cubicBezTo>
                  <a:pt x="9291150" y="6386896"/>
                  <a:pt x="9257768" y="6367103"/>
                  <a:pt x="9229488" y="6380382"/>
                </a:cubicBezTo>
                <a:cubicBezTo>
                  <a:pt x="9230007" y="6377216"/>
                  <a:pt x="9227921" y="6376045"/>
                  <a:pt x="9224285" y="6375920"/>
                </a:cubicBezTo>
                <a:lnTo>
                  <a:pt x="9217537" y="6376762"/>
                </a:lnTo>
                <a:lnTo>
                  <a:pt x="9214728" y="6381637"/>
                </a:lnTo>
                <a:cubicBezTo>
                  <a:pt x="9202170" y="6398803"/>
                  <a:pt x="9191484" y="6381138"/>
                  <a:pt x="9161049" y="6384539"/>
                </a:cubicBezTo>
                <a:cubicBezTo>
                  <a:pt x="9146336" y="6385184"/>
                  <a:pt x="9147761" y="6380673"/>
                  <a:pt x="9149697" y="6376552"/>
                </a:cubicBezTo>
                <a:lnTo>
                  <a:pt x="9150803" y="6372240"/>
                </a:lnTo>
                <a:lnTo>
                  <a:pt x="9141448" y="6372359"/>
                </a:lnTo>
                <a:lnTo>
                  <a:pt x="9137486" y="6372055"/>
                </a:lnTo>
                <a:lnTo>
                  <a:pt x="9126952" y="6375163"/>
                </a:lnTo>
                <a:cubicBezTo>
                  <a:pt x="9117353" y="6375502"/>
                  <a:pt x="9107828" y="6372135"/>
                  <a:pt x="9098334" y="6372861"/>
                </a:cubicBezTo>
                <a:cubicBezTo>
                  <a:pt x="9093587" y="6373224"/>
                  <a:pt x="9088847" y="6374610"/>
                  <a:pt x="9084110" y="6377995"/>
                </a:cubicBezTo>
                <a:cubicBezTo>
                  <a:pt x="9105864" y="6390113"/>
                  <a:pt x="9028073" y="6387966"/>
                  <a:pt x="9039515" y="6400351"/>
                </a:cubicBezTo>
                <a:cubicBezTo>
                  <a:pt x="8997651" y="6388705"/>
                  <a:pt x="9009590" y="6412472"/>
                  <a:pt x="8973305" y="6414442"/>
                </a:cubicBezTo>
                <a:cubicBezTo>
                  <a:pt x="8951781" y="6411385"/>
                  <a:pt x="8940212" y="6412734"/>
                  <a:pt x="8933861" y="6423031"/>
                </a:cubicBezTo>
                <a:cubicBezTo>
                  <a:pt x="8832841" y="6407267"/>
                  <a:pt x="8892362" y="6431116"/>
                  <a:pt x="8817130" y="6433703"/>
                </a:cubicBezTo>
                <a:cubicBezTo>
                  <a:pt x="8749745" y="6433633"/>
                  <a:pt x="8680232" y="6439719"/>
                  <a:pt x="8594947" y="6421586"/>
                </a:cubicBezTo>
                <a:cubicBezTo>
                  <a:pt x="8575919" y="6415227"/>
                  <a:pt x="8549096" y="6417484"/>
                  <a:pt x="8535041" y="6426626"/>
                </a:cubicBezTo>
                <a:cubicBezTo>
                  <a:pt x="8532621" y="6428200"/>
                  <a:pt x="8530681" y="6429922"/>
                  <a:pt x="8529279" y="6431739"/>
                </a:cubicBezTo>
                <a:cubicBezTo>
                  <a:pt x="8474783" y="6417534"/>
                  <a:pt x="8464858" y="6432901"/>
                  <a:pt x="8435056" y="6421613"/>
                </a:cubicBezTo>
                <a:cubicBezTo>
                  <a:pt x="8376022" y="6427411"/>
                  <a:pt x="8347129" y="6451271"/>
                  <a:pt x="8320108" y="6441573"/>
                </a:cubicBezTo>
                <a:cubicBezTo>
                  <a:pt x="8293638" y="6448387"/>
                  <a:pt x="8270932" y="6471649"/>
                  <a:pt x="8237020" y="6462216"/>
                </a:cubicBezTo>
                <a:cubicBezTo>
                  <a:pt x="8245222" y="6474245"/>
                  <a:pt x="8197387" y="6460392"/>
                  <a:pt x="8188860" y="6471379"/>
                </a:cubicBezTo>
                <a:cubicBezTo>
                  <a:pt x="8184024" y="6480393"/>
                  <a:pt x="8168383" y="6478291"/>
                  <a:pt x="8155558" y="6480722"/>
                </a:cubicBezTo>
                <a:cubicBezTo>
                  <a:pt x="8144819" y="6489457"/>
                  <a:pt x="8082218" y="6493172"/>
                  <a:pt x="8061412" y="6490111"/>
                </a:cubicBezTo>
                <a:cubicBezTo>
                  <a:pt x="8004043" y="6475925"/>
                  <a:pt x="7947523" y="6510024"/>
                  <a:pt x="7901437" y="6499659"/>
                </a:cubicBezTo>
                <a:cubicBezTo>
                  <a:pt x="7888774" y="6499544"/>
                  <a:pt x="7877960" y="6500846"/>
                  <a:pt x="7868353" y="6503024"/>
                </a:cubicBezTo>
                <a:lnTo>
                  <a:pt x="7843779" y="6511212"/>
                </a:lnTo>
                <a:lnTo>
                  <a:pt x="7841448" y="6517728"/>
                </a:lnTo>
                <a:lnTo>
                  <a:pt x="7823871" y="6520429"/>
                </a:lnTo>
                <a:lnTo>
                  <a:pt x="7820005" y="6522254"/>
                </a:lnTo>
                <a:cubicBezTo>
                  <a:pt x="7812641" y="6525763"/>
                  <a:pt x="7805193" y="6529063"/>
                  <a:pt x="7797020" y="6531612"/>
                </a:cubicBezTo>
                <a:cubicBezTo>
                  <a:pt x="7782159" y="6505259"/>
                  <a:pt x="7725050" y="6548941"/>
                  <a:pt x="7727879" y="6524102"/>
                </a:cubicBezTo>
                <a:cubicBezTo>
                  <a:pt x="7680386" y="6533519"/>
                  <a:pt x="7695538" y="6507405"/>
                  <a:pt x="7659324" y="6537474"/>
                </a:cubicBezTo>
                <a:cubicBezTo>
                  <a:pt x="7566636" y="6535069"/>
                  <a:pt x="7462452" y="6568928"/>
                  <a:pt x="7374068" y="6552862"/>
                </a:cubicBezTo>
                <a:cubicBezTo>
                  <a:pt x="7393454" y="6562410"/>
                  <a:pt x="7373124" y="6578225"/>
                  <a:pt x="7346163" y="6577609"/>
                </a:cubicBezTo>
                <a:cubicBezTo>
                  <a:pt x="7419349" y="6615756"/>
                  <a:pt x="7219942" y="6557562"/>
                  <a:pt x="7235023" y="6591880"/>
                </a:cubicBezTo>
                <a:cubicBezTo>
                  <a:pt x="7203144" y="6564271"/>
                  <a:pt x="7057485" y="6539224"/>
                  <a:pt x="7039074" y="6572474"/>
                </a:cubicBezTo>
                <a:cubicBezTo>
                  <a:pt x="6966094" y="6582775"/>
                  <a:pt x="6893201" y="6571018"/>
                  <a:pt x="6833428" y="6596853"/>
                </a:cubicBezTo>
                <a:cubicBezTo>
                  <a:pt x="6827113" y="6593647"/>
                  <a:pt x="6820080" y="6591377"/>
                  <a:pt x="6812583" y="6589775"/>
                </a:cubicBezTo>
                <a:lnTo>
                  <a:pt x="6790242" y="6586880"/>
                </a:lnTo>
                <a:lnTo>
                  <a:pt x="6787846" y="6588046"/>
                </a:lnTo>
                <a:cubicBezTo>
                  <a:pt x="6776461" y="6590858"/>
                  <a:pt x="6768832" y="6590687"/>
                  <a:pt x="6762881" y="6589201"/>
                </a:cubicBezTo>
                <a:lnTo>
                  <a:pt x="6756732" y="6586412"/>
                </a:lnTo>
                <a:lnTo>
                  <a:pt x="6739390" y="6586250"/>
                </a:lnTo>
                <a:lnTo>
                  <a:pt x="6704653" y="6583365"/>
                </a:lnTo>
                <a:lnTo>
                  <a:pt x="6698694" y="6585233"/>
                </a:lnTo>
                <a:lnTo>
                  <a:pt x="6647142" y="6584630"/>
                </a:lnTo>
                <a:lnTo>
                  <a:pt x="6646688" y="6585765"/>
                </a:lnTo>
                <a:cubicBezTo>
                  <a:pt x="6644494" y="6588296"/>
                  <a:pt x="6640660" y="6590137"/>
                  <a:pt x="6633278" y="6590589"/>
                </a:cubicBezTo>
                <a:cubicBezTo>
                  <a:pt x="6648367" y="6606646"/>
                  <a:pt x="6630160" y="6597288"/>
                  <a:pt x="6607065" y="6597202"/>
                </a:cubicBezTo>
                <a:cubicBezTo>
                  <a:pt x="6625347" y="6622121"/>
                  <a:pt x="6557475" y="6611760"/>
                  <a:pt x="6549804" y="6626596"/>
                </a:cubicBezTo>
                <a:cubicBezTo>
                  <a:pt x="6532425" y="6625972"/>
                  <a:pt x="6514382" y="6625766"/>
                  <a:pt x="6496083" y="6626095"/>
                </a:cubicBezTo>
                <a:lnTo>
                  <a:pt x="6485389" y="6626617"/>
                </a:lnTo>
                <a:lnTo>
                  <a:pt x="6485223" y="6626886"/>
                </a:lnTo>
                <a:cubicBezTo>
                  <a:pt x="6483001" y="6627550"/>
                  <a:pt x="6479520" y="6627927"/>
                  <a:pt x="6474035" y="6627950"/>
                </a:cubicBezTo>
                <a:lnTo>
                  <a:pt x="6465888" y="6627571"/>
                </a:lnTo>
                <a:lnTo>
                  <a:pt x="6445139" y="6628585"/>
                </a:lnTo>
                <a:lnTo>
                  <a:pt x="6438312" y="6630646"/>
                </a:lnTo>
                <a:cubicBezTo>
                  <a:pt x="6417397" y="6642787"/>
                  <a:pt x="6447851" y="6675286"/>
                  <a:pt x="6392168" y="6665569"/>
                </a:cubicBezTo>
                <a:cubicBezTo>
                  <a:pt x="6343510" y="6677589"/>
                  <a:pt x="6330169" y="6701494"/>
                  <a:pt x="6272304" y="6700835"/>
                </a:cubicBezTo>
                <a:cubicBezTo>
                  <a:pt x="6226827" y="6712160"/>
                  <a:pt x="6194756" y="6728533"/>
                  <a:pt x="6150447" y="6732895"/>
                </a:cubicBezTo>
                <a:cubicBezTo>
                  <a:pt x="6140653" y="6742032"/>
                  <a:pt x="6128186" y="6747742"/>
                  <a:pt x="6104787" y="6743117"/>
                </a:cubicBezTo>
                <a:cubicBezTo>
                  <a:pt x="6064916" y="6755994"/>
                  <a:pt x="6067350" y="6769968"/>
                  <a:pt x="6030197" y="6767449"/>
                </a:cubicBezTo>
                <a:cubicBezTo>
                  <a:pt x="6025714" y="6799897"/>
                  <a:pt x="6010615" y="6777056"/>
                  <a:pt x="5980285" y="6782421"/>
                </a:cubicBezTo>
                <a:cubicBezTo>
                  <a:pt x="5954036" y="6784991"/>
                  <a:pt x="5980131" y="6764424"/>
                  <a:pt x="5958496" y="6769874"/>
                </a:cubicBezTo>
                <a:cubicBezTo>
                  <a:pt x="5944505" y="6782527"/>
                  <a:pt x="5921893" y="6765237"/>
                  <a:pt x="5908732" y="6779393"/>
                </a:cubicBezTo>
                <a:cubicBezTo>
                  <a:pt x="5931989" y="6790347"/>
                  <a:pt x="5860959" y="6791681"/>
                  <a:pt x="5874963" y="6803355"/>
                </a:cubicBezTo>
                <a:cubicBezTo>
                  <a:pt x="5833647" y="6793755"/>
                  <a:pt x="5851456" y="6816602"/>
                  <a:pt x="5819199" y="6820147"/>
                </a:cubicBezTo>
                <a:cubicBezTo>
                  <a:pt x="5798819" y="6818094"/>
                  <a:pt x="5788750" y="6819934"/>
                  <a:pt x="5786035" y="6830341"/>
                </a:cubicBezTo>
                <a:cubicBezTo>
                  <a:pt x="5689973" y="6819312"/>
                  <a:pt x="5750863" y="6840131"/>
                  <a:pt x="5683543" y="6846008"/>
                </a:cubicBezTo>
                <a:cubicBezTo>
                  <a:pt x="5622546" y="6848924"/>
                  <a:pt x="5561433" y="6857988"/>
                  <a:pt x="5478912" y="6843932"/>
                </a:cubicBezTo>
                <a:cubicBezTo>
                  <a:pt x="5459815" y="6838522"/>
                  <a:pt x="5436209" y="6841929"/>
                  <a:pt x="5426182" y="6851543"/>
                </a:cubicBezTo>
                <a:cubicBezTo>
                  <a:pt x="5424458" y="6853198"/>
                  <a:pt x="5423209" y="6854977"/>
                  <a:pt x="5422476" y="6856827"/>
                </a:cubicBezTo>
                <a:cubicBezTo>
                  <a:pt x="5368974" y="6845270"/>
                  <a:pt x="5364519" y="6860824"/>
                  <a:pt x="5334223" y="6851042"/>
                </a:cubicBezTo>
                <a:lnTo>
                  <a:pt x="5307101" y="6857999"/>
                </a:lnTo>
                <a:lnTo>
                  <a:pt x="0" y="6857999"/>
                </a:lnTo>
                <a:lnTo>
                  <a:pt x="0" y="2143233"/>
                </a:lnTo>
                <a:lnTo>
                  <a:pt x="23798" y="2139906"/>
                </a:lnTo>
                <a:cubicBezTo>
                  <a:pt x="74043" y="2136293"/>
                  <a:pt x="38977" y="2165571"/>
                  <a:pt x="87258" y="2143366"/>
                </a:cubicBezTo>
                <a:cubicBezTo>
                  <a:pt x="122965" y="2137787"/>
                  <a:pt x="117457" y="2188700"/>
                  <a:pt x="156013" y="2163361"/>
                </a:cubicBezTo>
                <a:cubicBezTo>
                  <a:pt x="199419" y="2162157"/>
                  <a:pt x="225310" y="2180084"/>
                  <a:pt x="266777" y="2165405"/>
                </a:cubicBezTo>
                <a:cubicBezTo>
                  <a:pt x="307408" y="2164360"/>
                  <a:pt x="341751" y="2171054"/>
                  <a:pt x="376805" y="2164126"/>
                </a:cubicBezTo>
                <a:cubicBezTo>
                  <a:pt x="390105" y="2169833"/>
                  <a:pt x="403012" y="2171855"/>
                  <a:pt x="416820" y="2162058"/>
                </a:cubicBezTo>
                <a:cubicBezTo>
                  <a:pt x="454441" y="2163754"/>
                  <a:pt x="462164" y="2176725"/>
                  <a:pt x="487366" y="2165444"/>
                </a:cubicBezTo>
                <a:cubicBezTo>
                  <a:pt x="512638" y="2193098"/>
                  <a:pt x="508069" y="2169186"/>
                  <a:pt x="533680" y="2166550"/>
                </a:cubicBezTo>
                <a:cubicBezTo>
                  <a:pt x="554439" y="2162433"/>
                  <a:pt x="521576" y="2150568"/>
                  <a:pt x="540946" y="2150128"/>
                </a:cubicBezTo>
                <a:cubicBezTo>
                  <a:pt x="559671" y="2157928"/>
                  <a:pt x="564313" y="2137102"/>
                  <a:pt x="583453" y="2146439"/>
                </a:cubicBezTo>
                <a:cubicBezTo>
                  <a:pt x="574045" y="2161807"/>
                  <a:pt x="626400" y="2145688"/>
                  <a:pt x="624180" y="2159439"/>
                </a:cubicBezTo>
                <a:cubicBezTo>
                  <a:pt x="647591" y="2140873"/>
                  <a:pt x="650201" y="2165450"/>
                  <a:pt x="675971" y="2160733"/>
                </a:cubicBezTo>
                <a:cubicBezTo>
                  <a:pt x="689339" y="2153950"/>
                  <a:pt x="697882" y="2153126"/>
                  <a:pt x="706914" y="2161686"/>
                </a:cubicBezTo>
                <a:cubicBezTo>
                  <a:pt x="769009" y="2128516"/>
                  <a:pt x="739035" y="2161792"/>
                  <a:pt x="791788" y="2150599"/>
                </a:cubicBezTo>
                <a:cubicBezTo>
                  <a:pt x="837950" y="2138324"/>
                  <a:pt x="852628" y="2155297"/>
                  <a:pt x="902857" y="2122745"/>
                </a:cubicBezTo>
                <a:cubicBezTo>
                  <a:pt x="913016" y="2113301"/>
                  <a:pt x="967730" y="2097173"/>
                  <a:pt x="981959" y="2092815"/>
                </a:cubicBezTo>
                <a:cubicBezTo>
                  <a:pt x="996188" y="2088456"/>
                  <a:pt x="986445" y="2095133"/>
                  <a:pt x="988232" y="2096592"/>
                </a:cubicBezTo>
                <a:cubicBezTo>
                  <a:pt x="1019139" y="2073321"/>
                  <a:pt x="1032924" y="2086016"/>
                  <a:pt x="1048229" y="2069972"/>
                </a:cubicBezTo>
                <a:cubicBezTo>
                  <a:pt x="1091335" y="2064742"/>
                  <a:pt x="1121978" y="2082008"/>
                  <a:pt x="1136098" y="2067967"/>
                </a:cubicBezTo>
                <a:cubicBezTo>
                  <a:pt x="1157340" y="2069596"/>
                  <a:pt x="1183471" y="2087419"/>
                  <a:pt x="1202436" y="2072380"/>
                </a:cubicBezTo>
                <a:cubicBezTo>
                  <a:pt x="1202276" y="2085209"/>
                  <a:pt x="1228778" y="2063479"/>
                  <a:pt x="1239614" y="2072295"/>
                </a:cubicBezTo>
                <a:cubicBezTo>
                  <a:pt x="1247024" y="2079920"/>
                  <a:pt x="1256792" y="2075104"/>
                  <a:pt x="1266687" y="2075072"/>
                </a:cubicBezTo>
                <a:cubicBezTo>
                  <a:pt x="1278018" y="2081364"/>
                  <a:pt x="1322622" y="2073526"/>
                  <a:pt x="1335495" y="2066868"/>
                </a:cubicBezTo>
                <a:cubicBezTo>
                  <a:pt x="1368381" y="2043096"/>
                  <a:pt x="1422617" y="2065011"/>
                  <a:pt x="1449503" y="2046887"/>
                </a:cubicBezTo>
                <a:cubicBezTo>
                  <a:pt x="1458132" y="2044484"/>
                  <a:pt x="1466138" y="2043753"/>
                  <a:pt x="1473714" y="2044066"/>
                </a:cubicBezTo>
                <a:lnTo>
                  <a:pt x="1494279" y="2047336"/>
                </a:lnTo>
                <a:lnTo>
                  <a:pt x="1498838" y="2053057"/>
                </a:lnTo>
                <a:lnTo>
                  <a:pt x="1512113" y="2052421"/>
                </a:lnTo>
                <a:lnTo>
                  <a:pt x="1515595" y="2053441"/>
                </a:lnTo>
                <a:cubicBezTo>
                  <a:pt x="1522236" y="2055416"/>
                  <a:pt x="1528840" y="2057179"/>
                  <a:pt x="1535601" y="2058100"/>
                </a:cubicBezTo>
                <a:cubicBezTo>
                  <a:pt x="1533819" y="2030557"/>
                  <a:pt x="1592812" y="2061403"/>
                  <a:pt x="1579590" y="2038490"/>
                </a:cubicBezTo>
                <a:cubicBezTo>
                  <a:pt x="1616426" y="2038767"/>
                  <a:pt x="1594177" y="2016885"/>
                  <a:pt x="1632661" y="2038680"/>
                </a:cubicBezTo>
                <a:cubicBezTo>
                  <a:pt x="1695112" y="2019618"/>
                  <a:pt x="1728303" y="2044586"/>
                  <a:pt x="1781597" y="2013421"/>
                </a:cubicBezTo>
                <a:cubicBezTo>
                  <a:pt x="1834196" y="2009160"/>
                  <a:pt x="1902538" y="2002271"/>
                  <a:pt x="1942299" y="1995238"/>
                </a:cubicBezTo>
                <a:cubicBezTo>
                  <a:pt x="1987356" y="1969382"/>
                  <a:pt x="2046051" y="1931285"/>
                  <a:pt x="2073776" y="1959306"/>
                </a:cubicBezTo>
                <a:cubicBezTo>
                  <a:pt x="2128486" y="1955797"/>
                  <a:pt x="2173117" y="1931503"/>
                  <a:pt x="2225830" y="1945035"/>
                </a:cubicBezTo>
                <a:cubicBezTo>
                  <a:pt x="2228705" y="1940868"/>
                  <a:pt x="2232493" y="1937453"/>
                  <a:pt x="2236906" y="1934583"/>
                </a:cubicBezTo>
                <a:lnTo>
                  <a:pt x="2250907" y="1927805"/>
                </a:lnTo>
                <a:lnTo>
                  <a:pt x="2253081" y="1928470"/>
                </a:lnTo>
                <a:cubicBezTo>
                  <a:pt x="2262162" y="1929060"/>
                  <a:pt x="2267315" y="1927517"/>
                  <a:pt x="2270720" y="1925037"/>
                </a:cubicBezTo>
                <a:lnTo>
                  <a:pt x="2273667" y="1921293"/>
                </a:lnTo>
                <a:lnTo>
                  <a:pt x="2285482" y="1917998"/>
                </a:lnTo>
                <a:lnTo>
                  <a:pt x="2307986" y="1908982"/>
                </a:lnTo>
                <a:lnTo>
                  <a:pt x="2312921" y="1909665"/>
                </a:lnTo>
                <a:lnTo>
                  <a:pt x="2347989" y="1899756"/>
                </a:lnTo>
                <a:lnTo>
                  <a:pt x="2348816" y="1900744"/>
                </a:lnTo>
                <a:cubicBezTo>
                  <a:pt x="2351467" y="1902733"/>
                  <a:pt x="2354933" y="1903776"/>
                  <a:pt x="2360199" y="1902864"/>
                </a:cubicBezTo>
                <a:cubicBezTo>
                  <a:pt x="2357148" y="1920740"/>
                  <a:pt x="2365381" y="1908616"/>
                  <a:pt x="2381173" y="1904351"/>
                </a:cubicBezTo>
                <a:cubicBezTo>
                  <a:pt x="2379960" y="1931162"/>
                  <a:pt x="2421782" y="1909095"/>
                  <a:pt x="2433782" y="1921696"/>
                </a:cubicBezTo>
                <a:cubicBezTo>
                  <a:pt x="2445411" y="1917959"/>
                  <a:pt x="2457686" y="1914495"/>
                  <a:pt x="2470381" y="1911489"/>
                </a:cubicBezTo>
                <a:lnTo>
                  <a:pt x="2477951" y="1910044"/>
                </a:lnTo>
                <a:lnTo>
                  <a:pt x="2478187" y="1910267"/>
                </a:lnTo>
                <a:cubicBezTo>
                  <a:pt x="2480012" y="1910490"/>
                  <a:pt x="2482569" y="1910217"/>
                  <a:pt x="2486339" y="1909244"/>
                </a:cubicBezTo>
                <a:lnTo>
                  <a:pt x="2491753" y="1907410"/>
                </a:lnTo>
                <a:lnTo>
                  <a:pt x="2506438" y="1904607"/>
                </a:lnTo>
                <a:lnTo>
                  <a:pt x="2512055" y="1905314"/>
                </a:lnTo>
                <a:cubicBezTo>
                  <a:pt x="2531909" y="1912973"/>
                  <a:pt x="2525790" y="1949139"/>
                  <a:pt x="2559550" y="1929886"/>
                </a:cubicBezTo>
                <a:cubicBezTo>
                  <a:pt x="2598368" y="1932405"/>
                  <a:pt x="2618373" y="1952531"/>
                  <a:pt x="2657743" y="1941427"/>
                </a:cubicBezTo>
                <a:cubicBezTo>
                  <a:pt x="2694066" y="1943866"/>
                  <a:pt x="2723489" y="1953496"/>
                  <a:pt x="2755845" y="1949581"/>
                </a:cubicBezTo>
                <a:cubicBezTo>
                  <a:pt x="2766710" y="1956423"/>
                  <a:pt x="2777851" y="1959550"/>
                  <a:pt x="2791790" y="1950948"/>
                </a:cubicBezTo>
                <a:cubicBezTo>
                  <a:pt x="2824975" y="1955867"/>
                  <a:pt x="2829653" y="1969486"/>
                  <a:pt x="2853980" y="1960379"/>
                </a:cubicBezTo>
                <a:cubicBezTo>
                  <a:pt x="2867339" y="1982719"/>
                  <a:pt x="2870664" y="1974650"/>
                  <a:pt x="2881292" y="1969035"/>
                </a:cubicBezTo>
                <a:lnTo>
                  <a:pt x="2882690" y="1968669"/>
                </a:lnTo>
                <a:lnTo>
                  <a:pt x="2884480" y="1971856"/>
                </a:lnTo>
                <a:lnTo>
                  <a:pt x="2889504" y="1973560"/>
                </a:lnTo>
                <a:lnTo>
                  <a:pt x="2904507" y="1973450"/>
                </a:lnTo>
                <a:lnTo>
                  <a:pt x="2910361" y="1972623"/>
                </a:lnTo>
                <a:cubicBezTo>
                  <a:pt x="2914314" y="1972346"/>
                  <a:pt x="2916841" y="1972538"/>
                  <a:pt x="2918476" y="1973085"/>
                </a:cubicBezTo>
                <a:cubicBezTo>
                  <a:pt x="2918519" y="1973172"/>
                  <a:pt x="2918565" y="1973259"/>
                  <a:pt x="2918608" y="1973346"/>
                </a:cubicBezTo>
                <a:lnTo>
                  <a:pt x="2926342" y="1973289"/>
                </a:lnTo>
                <a:cubicBezTo>
                  <a:pt x="2939546" y="1972624"/>
                  <a:pt x="2952540" y="1971432"/>
                  <a:pt x="2965031" y="1969856"/>
                </a:cubicBezTo>
                <a:cubicBezTo>
                  <a:pt x="2971305" y="1984385"/>
                  <a:pt x="3019698" y="1970246"/>
                  <a:pt x="3007773" y="1996347"/>
                </a:cubicBezTo>
                <a:cubicBezTo>
                  <a:pt x="3024413" y="1995002"/>
                  <a:pt x="3037063" y="1984582"/>
                  <a:pt x="3026997" y="2001580"/>
                </a:cubicBezTo>
                <a:cubicBezTo>
                  <a:pt x="3032338" y="2001634"/>
                  <a:pt x="3035193" y="2003280"/>
                  <a:pt x="3036901" y="2005710"/>
                </a:cubicBezTo>
                <a:lnTo>
                  <a:pt x="3037285" y="2006829"/>
                </a:lnTo>
                <a:lnTo>
                  <a:pt x="3074407" y="2003411"/>
                </a:lnTo>
                <a:lnTo>
                  <a:pt x="3078795" y="2004969"/>
                </a:lnTo>
                <a:lnTo>
                  <a:pt x="3103685" y="2000166"/>
                </a:lnTo>
                <a:lnTo>
                  <a:pt x="3116175" y="1999058"/>
                </a:lnTo>
                <a:lnTo>
                  <a:pt x="3120468" y="1995915"/>
                </a:lnTo>
                <a:cubicBezTo>
                  <a:pt x="3124679" y="1994091"/>
                  <a:pt x="3130170" y="1993504"/>
                  <a:pt x="3138514" y="1995716"/>
                </a:cubicBezTo>
                <a:lnTo>
                  <a:pt x="3140299" y="1996760"/>
                </a:lnTo>
                <a:lnTo>
                  <a:pt x="3156256" y="1992625"/>
                </a:lnTo>
                <a:cubicBezTo>
                  <a:pt x="3161579" y="1990603"/>
                  <a:pt x="3166532" y="1987932"/>
                  <a:pt x="3170922" y="1984357"/>
                </a:cubicBezTo>
                <a:cubicBezTo>
                  <a:pt x="3215296" y="2007127"/>
                  <a:pt x="3279153" y="1979394"/>
                  <a:pt x="3332263" y="1985792"/>
                </a:cubicBezTo>
                <a:cubicBezTo>
                  <a:pt x="3365071" y="1970632"/>
                  <a:pt x="3439000" y="1997025"/>
                  <a:pt x="3460591" y="1967471"/>
                </a:cubicBezTo>
                <a:cubicBezTo>
                  <a:pt x="3451444" y="2002870"/>
                  <a:pt x="3556491" y="1969109"/>
                  <a:pt x="3595015" y="1975790"/>
                </a:cubicBezTo>
                <a:cubicBezTo>
                  <a:pt x="3658347" y="1975113"/>
                  <a:pt x="3722805" y="1993634"/>
                  <a:pt x="3769101" y="1999150"/>
                </a:cubicBezTo>
                <a:cubicBezTo>
                  <a:pt x="3796708" y="2027471"/>
                  <a:pt x="3784478" y="2001987"/>
                  <a:pt x="3819178" y="2008885"/>
                </a:cubicBezTo>
                <a:cubicBezTo>
                  <a:pt x="3815893" y="1984013"/>
                  <a:pt x="3859241" y="2024909"/>
                  <a:pt x="3868628" y="1997548"/>
                </a:cubicBezTo>
                <a:cubicBezTo>
                  <a:pt x="3874646" y="1999671"/>
                  <a:pt x="3880179" y="2002589"/>
                  <a:pt x="3885662" y="2005723"/>
                </a:cubicBezTo>
                <a:lnTo>
                  <a:pt x="3888539" y="2007351"/>
                </a:lnTo>
                <a:lnTo>
                  <a:pt x="3901342" y="2009114"/>
                </a:lnTo>
                <a:lnTo>
                  <a:pt x="3903349" y="2015552"/>
                </a:lnTo>
                <a:lnTo>
                  <a:pt x="3921468" y="2022461"/>
                </a:lnTo>
                <a:cubicBezTo>
                  <a:pt x="3928503" y="2024132"/>
                  <a:pt x="3936363" y="2024854"/>
                  <a:pt x="3945480" y="2024047"/>
                </a:cubicBezTo>
                <a:cubicBezTo>
                  <a:pt x="3978176" y="2011092"/>
                  <a:pt x="4020619" y="2042364"/>
                  <a:pt x="4061250" y="2024945"/>
                </a:cubicBezTo>
                <a:cubicBezTo>
                  <a:pt x="4076090" y="2020726"/>
                  <a:pt x="4121392" y="2021057"/>
                  <a:pt x="4129570" y="2029272"/>
                </a:cubicBezTo>
                <a:cubicBezTo>
                  <a:pt x="4138935" y="2031020"/>
                  <a:pt x="4150099" y="2028050"/>
                  <a:pt x="4154036" y="2036868"/>
                </a:cubicBezTo>
                <a:cubicBezTo>
                  <a:pt x="4160735" y="2047472"/>
                  <a:pt x="4194512" y="2030907"/>
                  <a:pt x="4189204" y="2043474"/>
                </a:cubicBezTo>
                <a:cubicBezTo>
                  <a:pt x="4213171" y="2032123"/>
                  <a:pt x="4230703" y="2054320"/>
                  <a:pt x="4250119" y="2059743"/>
                </a:cubicBezTo>
                <a:cubicBezTo>
                  <a:pt x="4259612" y="2054119"/>
                  <a:pt x="4269863" y="2056925"/>
                  <a:pt x="4283096" y="2061464"/>
                </a:cubicBezTo>
                <a:lnTo>
                  <a:pt x="4301210" y="2067352"/>
                </a:lnTo>
                <a:lnTo>
                  <a:pt x="4308819" y="2066758"/>
                </a:lnTo>
                <a:cubicBezTo>
                  <a:pt x="4318024" y="2066868"/>
                  <a:pt x="4326429" y="2067593"/>
                  <a:pt x="4333907" y="2068098"/>
                </a:cubicBezTo>
                <a:lnTo>
                  <a:pt x="4348284" y="2068116"/>
                </a:lnTo>
                <a:lnTo>
                  <a:pt x="4354009" y="2067847"/>
                </a:lnTo>
                <a:lnTo>
                  <a:pt x="4366647" y="2061827"/>
                </a:lnTo>
                <a:lnTo>
                  <a:pt x="4383151" y="2064242"/>
                </a:lnTo>
                <a:lnTo>
                  <a:pt x="4401354" y="2058245"/>
                </a:lnTo>
                <a:cubicBezTo>
                  <a:pt x="4402457" y="2059998"/>
                  <a:pt x="4403942" y="2061629"/>
                  <a:pt x="4405765" y="2063081"/>
                </a:cubicBezTo>
                <a:lnTo>
                  <a:pt x="4420601" y="2068011"/>
                </a:lnTo>
                <a:lnTo>
                  <a:pt x="4433312" y="2062239"/>
                </a:lnTo>
                <a:cubicBezTo>
                  <a:pt x="4433913" y="2071826"/>
                  <a:pt x="4448053" y="2061159"/>
                  <a:pt x="4459938" y="2058655"/>
                </a:cubicBezTo>
                <a:lnTo>
                  <a:pt x="4467257" y="2059536"/>
                </a:lnTo>
                <a:lnTo>
                  <a:pt x="4492833" y="2051951"/>
                </a:lnTo>
                <a:cubicBezTo>
                  <a:pt x="4506830" y="2048890"/>
                  <a:pt x="4520326" y="2046915"/>
                  <a:pt x="4533444" y="2045543"/>
                </a:cubicBezTo>
                <a:lnTo>
                  <a:pt x="4579902" y="2042473"/>
                </a:lnTo>
                <a:lnTo>
                  <a:pt x="4593061" y="2036537"/>
                </a:lnTo>
                <a:cubicBezTo>
                  <a:pt x="4623093" y="2030020"/>
                  <a:pt x="4659310" y="2036776"/>
                  <a:pt x="4678455" y="2022033"/>
                </a:cubicBezTo>
                <a:cubicBezTo>
                  <a:pt x="4686902" y="2019123"/>
                  <a:pt x="4694854" y="2017915"/>
                  <a:pt x="4702453" y="2017770"/>
                </a:cubicBezTo>
                <a:lnTo>
                  <a:pt x="4723263" y="2019792"/>
                </a:lnTo>
                <a:lnTo>
                  <a:pt x="4728248" y="2025217"/>
                </a:lnTo>
                <a:lnTo>
                  <a:pt x="4741475" y="2023784"/>
                </a:lnTo>
                <a:lnTo>
                  <a:pt x="4745033" y="2024591"/>
                </a:lnTo>
                <a:cubicBezTo>
                  <a:pt x="4751823" y="2026159"/>
                  <a:pt x="4758560" y="2027516"/>
                  <a:pt x="4765390" y="2028029"/>
                </a:cubicBezTo>
                <a:cubicBezTo>
                  <a:pt x="4761540" y="2000715"/>
                  <a:pt x="4822843" y="2027885"/>
                  <a:pt x="4807902" y="2005868"/>
                </a:cubicBezTo>
                <a:cubicBezTo>
                  <a:pt x="4844760" y="2003930"/>
                  <a:pt x="4820870" y="1983482"/>
                  <a:pt x="4860989" y="2002871"/>
                </a:cubicBezTo>
                <a:cubicBezTo>
                  <a:pt x="4922008" y="1980146"/>
                  <a:pt x="5009783" y="1987933"/>
                  <a:pt x="5060738" y="1953707"/>
                </a:cubicBezTo>
                <a:cubicBezTo>
                  <a:pt x="5113014" y="1946308"/>
                  <a:pt x="5135414" y="1967863"/>
                  <a:pt x="5174646" y="1958475"/>
                </a:cubicBezTo>
                <a:cubicBezTo>
                  <a:pt x="5181576" y="1926245"/>
                  <a:pt x="5266302" y="1871146"/>
                  <a:pt x="5296127" y="1897377"/>
                </a:cubicBezTo>
                <a:cubicBezTo>
                  <a:pt x="5350570" y="1890601"/>
                  <a:pt x="5393378" y="1863736"/>
                  <a:pt x="5447102" y="1874045"/>
                </a:cubicBezTo>
                <a:cubicBezTo>
                  <a:pt x="5449663" y="1869724"/>
                  <a:pt x="5453194" y="1866097"/>
                  <a:pt x="5457394" y="1862976"/>
                </a:cubicBezTo>
                <a:lnTo>
                  <a:pt x="5470885" y="1855386"/>
                </a:lnTo>
                <a:lnTo>
                  <a:pt x="5473108" y="1855919"/>
                </a:lnTo>
                <a:cubicBezTo>
                  <a:pt x="5482234" y="1855961"/>
                  <a:pt x="5487271" y="1854115"/>
                  <a:pt x="5490487" y="1851442"/>
                </a:cubicBezTo>
                <a:lnTo>
                  <a:pt x="5493156" y="1847537"/>
                </a:lnTo>
                <a:lnTo>
                  <a:pt x="5504724" y="1843550"/>
                </a:lnTo>
                <a:lnTo>
                  <a:pt x="5526552" y="1833223"/>
                </a:lnTo>
                <a:lnTo>
                  <a:pt x="5531534" y="1833606"/>
                </a:lnTo>
                <a:lnTo>
                  <a:pt x="5565857" y="1821637"/>
                </a:lnTo>
                <a:lnTo>
                  <a:pt x="5566758" y="1822571"/>
                </a:lnTo>
                <a:cubicBezTo>
                  <a:pt x="5569560" y="1824391"/>
                  <a:pt x="5573104" y="1825220"/>
                  <a:pt x="5578300" y="1823998"/>
                </a:cubicBezTo>
                <a:cubicBezTo>
                  <a:pt x="5576590" y="1841977"/>
                  <a:pt x="5583913" y="1829412"/>
                  <a:pt x="5599385" y="1824219"/>
                </a:cubicBezTo>
                <a:cubicBezTo>
                  <a:pt x="5600181" y="1850985"/>
                  <a:pt x="5640346" y="1826505"/>
                  <a:pt x="5653291" y="1838330"/>
                </a:cubicBezTo>
                <a:cubicBezTo>
                  <a:pt x="5664639" y="1833911"/>
                  <a:pt x="5676656" y="1829727"/>
                  <a:pt x="5689123" y="1825972"/>
                </a:cubicBezTo>
                <a:lnTo>
                  <a:pt x="5696583" y="1824080"/>
                </a:lnTo>
                <a:lnTo>
                  <a:pt x="5696836" y="1824287"/>
                </a:lnTo>
                <a:cubicBezTo>
                  <a:pt x="5698678" y="1824400"/>
                  <a:pt x="5701213" y="1823974"/>
                  <a:pt x="5704910" y="1822779"/>
                </a:cubicBezTo>
                <a:lnTo>
                  <a:pt x="5710186" y="1820629"/>
                </a:lnTo>
                <a:lnTo>
                  <a:pt x="5724662" y="1816957"/>
                </a:lnTo>
                <a:lnTo>
                  <a:pt x="5730330" y="1817323"/>
                </a:lnTo>
                <a:lnTo>
                  <a:pt x="5733569" y="1819818"/>
                </a:lnTo>
                <a:lnTo>
                  <a:pt x="5734751" y="1819150"/>
                </a:lnTo>
                <a:cubicBezTo>
                  <a:pt x="5742385" y="1811473"/>
                  <a:pt x="5741789" y="1803283"/>
                  <a:pt x="5765286" y="1820584"/>
                </a:cubicBezTo>
                <a:cubicBezTo>
                  <a:pt x="5784532" y="1806446"/>
                  <a:pt x="5795499" y="1817814"/>
                  <a:pt x="5829951" y="1814425"/>
                </a:cubicBezTo>
                <a:cubicBezTo>
                  <a:pt x="5839381" y="1803221"/>
                  <a:pt x="5851644" y="1803437"/>
                  <a:pt x="5865400" y="1807121"/>
                </a:cubicBezTo>
                <a:cubicBezTo>
                  <a:pt x="5894873" y="1795832"/>
                  <a:pt x="5927910" y="1797657"/>
                  <a:pt x="5964230" y="1791246"/>
                </a:cubicBezTo>
                <a:cubicBezTo>
                  <a:pt x="5997095" y="1771694"/>
                  <a:pt x="6025977" y="1785382"/>
                  <a:pt x="6064751" y="1778450"/>
                </a:cubicBezTo>
                <a:cubicBezTo>
                  <a:pt x="6088334" y="1752766"/>
                  <a:pt x="6099508" y="1787374"/>
                  <a:pt x="6122352" y="1789671"/>
                </a:cubicBezTo>
                <a:lnTo>
                  <a:pt x="6128122" y="1788981"/>
                </a:lnTo>
                <a:lnTo>
                  <a:pt x="6141014" y="1782915"/>
                </a:lnTo>
                <a:lnTo>
                  <a:pt x="6145388" y="1779947"/>
                </a:lnTo>
                <a:cubicBezTo>
                  <a:pt x="6148578" y="1778158"/>
                  <a:pt x="6150926" y="1777299"/>
                  <a:pt x="6152799" y="1777068"/>
                </a:cubicBezTo>
                <a:lnTo>
                  <a:pt x="6153131" y="1777217"/>
                </a:lnTo>
                <a:lnTo>
                  <a:pt x="6159777" y="1774090"/>
                </a:lnTo>
                <a:cubicBezTo>
                  <a:pt x="6170646" y="1768312"/>
                  <a:pt x="6180893" y="1762216"/>
                  <a:pt x="6190386" y="1756022"/>
                </a:cubicBezTo>
                <a:cubicBezTo>
                  <a:pt x="6207960" y="1764717"/>
                  <a:pt x="6238019" y="1734533"/>
                  <a:pt x="6249518" y="1759399"/>
                </a:cubicBezTo>
                <a:cubicBezTo>
                  <a:pt x="6262790" y="1751731"/>
                  <a:pt x="6265029" y="1738657"/>
                  <a:pt x="6270527" y="1755769"/>
                </a:cubicBezTo>
                <a:cubicBezTo>
                  <a:pt x="6275192" y="1753681"/>
                  <a:pt x="6279041" y="1753811"/>
                  <a:pt x="6282550" y="1755003"/>
                </a:cubicBezTo>
                <a:lnTo>
                  <a:pt x="6283816" y="1755712"/>
                </a:lnTo>
                <a:lnTo>
                  <a:pt x="6313084" y="1738281"/>
                </a:lnTo>
                <a:lnTo>
                  <a:pt x="6318182" y="1737732"/>
                </a:lnTo>
                <a:lnTo>
                  <a:pt x="6335709" y="1724111"/>
                </a:lnTo>
                <a:lnTo>
                  <a:pt x="6345588" y="1718279"/>
                </a:lnTo>
                <a:lnTo>
                  <a:pt x="6346673" y="1714145"/>
                </a:lnTo>
                <a:cubicBezTo>
                  <a:pt x="6348796" y="1711062"/>
                  <a:pt x="6353055" y="1708421"/>
                  <a:pt x="6362126" y="1706799"/>
                </a:cubicBezTo>
                <a:lnTo>
                  <a:pt x="6364545" y="1706892"/>
                </a:lnTo>
                <a:cubicBezTo>
                  <a:pt x="6367637" y="1703281"/>
                  <a:pt x="6424942" y="1698254"/>
                  <a:pt x="6464076" y="1679171"/>
                </a:cubicBezTo>
                <a:cubicBezTo>
                  <a:pt x="6504464" y="1655724"/>
                  <a:pt x="6547114" y="1618110"/>
                  <a:pt x="6599352" y="1592397"/>
                </a:cubicBezTo>
                <a:cubicBezTo>
                  <a:pt x="6621028" y="1623320"/>
                  <a:pt x="6702628" y="1477903"/>
                  <a:pt x="6694106" y="1530854"/>
                </a:cubicBezTo>
                <a:cubicBezTo>
                  <a:pt x="6709146" y="1521510"/>
                  <a:pt x="6782557" y="1496994"/>
                  <a:pt x="6779808" y="1510598"/>
                </a:cubicBezTo>
                <a:cubicBezTo>
                  <a:pt x="6816671" y="1469344"/>
                  <a:pt x="6859225" y="1490432"/>
                  <a:pt x="6910674" y="1458095"/>
                </a:cubicBezTo>
                <a:cubicBezTo>
                  <a:pt x="6958236" y="1468911"/>
                  <a:pt x="6926351" y="1454150"/>
                  <a:pt x="6962144" y="1445637"/>
                </a:cubicBezTo>
                <a:cubicBezTo>
                  <a:pt x="6938512" y="1427780"/>
                  <a:pt x="7010208" y="1442012"/>
                  <a:pt x="6995460" y="1417188"/>
                </a:cubicBezTo>
                <a:lnTo>
                  <a:pt x="7017033" y="1416698"/>
                </a:lnTo>
                <a:lnTo>
                  <a:pt x="7020886" y="1416805"/>
                </a:lnTo>
                <a:lnTo>
                  <a:pt x="7033438" y="1413061"/>
                </a:lnTo>
                <a:lnTo>
                  <a:pt x="7040555" y="1417220"/>
                </a:lnTo>
                <a:lnTo>
                  <a:pt x="7062011" y="1415322"/>
                </a:lnTo>
                <a:cubicBezTo>
                  <a:pt x="7069494" y="1413805"/>
                  <a:pt x="7076899" y="1411231"/>
                  <a:pt x="7084117" y="1406974"/>
                </a:cubicBezTo>
                <a:cubicBezTo>
                  <a:pt x="7101577" y="1383961"/>
                  <a:pt x="7164447" y="1391139"/>
                  <a:pt x="7185047" y="1361519"/>
                </a:cubicBezTo>
                <a:cubicBezTo>
                  <a:pt x="7194363" y="1352352"/>
                  <a:pt x="7233839" y="1334552"/>
                  <a:pt x="7247783" y="1337622"/>
                </a:cubicBezTo>
                <a:cubicBezTo>
                  <a:pt x="7257348" y="1335236"/>
                  <a:pt x="7264529" y="1328498"/>
                  <a:pt x="7275307" y="1333722"/>
                </a:cubicBezTo>
                <a:cubicBezTo>
                  <a:pt x="7289966" y="1339225"/>
                  <a:pt x="7305349" y="1312996"/>
                  <a:pt x="7311261" y="1324795"/>
                </a:cubicBezTo>
                <a:cubicBezTo>
                  <a:pt x="7322509" y="1306494"/>
                  <a:pt x="7356236" y="1316612"/>
                  <a:pt x="7377571" y="1313050"/>
                </a:cubicBezTo>
                <a:cubicBezTo>
                  <a:pt x="7384603" y="1296817"/>
                  <a:pt x="7422434" y="1305349"/>
                  <a:pt x="7461694" y="1290297"/>
                </a:cubicBezTo>
                <a:cubicBezTo>
                  <a:pt x="7468925" y="1271946"/>
                  <a:pt x="7488273" y="1280301"/>
                  <a:pt x="7507193" y="1251613"/>
                </a:cubicBezTo>
                <a:cubicBezTo>
                  <a:pt x="7509613" y="1252526"/>
                  <a:pt x="7512260" y="1253190"/>
                  <a:pt x="7515052" y="1253584"/>
                </a:cubicBezTo>
                <a:cubicBezTo>
                  <a:pt x="7531272" y="1255869"/>
                  <a:pt x="7548775" y="1248744"/>
                  <a:pt x="7554146" y="1237669"/>
                </a:cubicBezTo>
                <a:cubicBezTo>
                  <a:pt x="7587383" y="1195873"/>
                  <a:pt x="7632956" y="1177588"/>
                  <a:pt x="7671846" y="1155347"/>
                </a:cubicBezTo>
                <a:cubicBezTo>
                  <a:pt x="7717626" y="1132532"/>
                  <a:pt x="7704339" y="1170169"/>
                  <a:pt x="7748774" y="1124980"/>
                </a:cubicBezTo>
                <a:cubicBezTo>
                  <a:pt x="7761564" y="1130678"/>
                  <a:pt x="7769446" y="1127888"/>
                  <a:pt x="7779182" y="1118490"/>
                </a:cubicBezTo>
                <a:cubicBezTo>
                  <a:pt x="7801901" y="1108032"/>
                  <a:pt x="7816047" y="1129940"/>
                  <a:pt x="7829932" y="1107346"/>
                </a:cubicBezTo>
                <a:cubicBezTo>
                  <a:pt x="7834286" y="1120482"/>
                  <a:pt x="7877354" y="1093242"/>
                  <a:pt x="7875510" y="1109570"/>
                </a:cubicBezTo>
                <a:cubicBezTo>
                  <a:pt x="7898453" y="1113571"/>
                  <a:pt x="7893102" y="1093377"/>
                  <a:pt x="7914918" y="1096070"/>
                </a:cubicBezTo>
                <a:cubicBezTo>
                  <a:pt x="7933463" y="1091055"/>
                  <a:pt x="7896037" y="1088002"/>
                  <a:pt x="7914188" y="1079287"/>
                </a:cubicBezTo>
                <a:cubicBezTo>
                  <a:pt x="7937737" y="1070775"/>
                  <a:pt x="7922008" y="1049943"/>
                  <a:pt x="7959552" y="1069277"/>
                </a:cubicBezTo>
                <a:cubicBezTo>
                  <a:pt x="7978616" y="1052937"/>
                  <a:pt x="7992226" y="1062990"/>
                  <a:pt x="8029450" y="1055589"/>
                </a:cubicBezTo>
                <a:lnTo>
                  <a:pt x="8038422" y="1049493"/>
                </a:lnTo>
                <a:lnTo>
                  <a:pt x="8053585" y="1058943"/>
                </a:lnTo>
                <a:cubicBezTo>
                  <a:pt x="8061619" y="1062358"/>
                  <a:pt x="8070634" y="1063636"/>
                  <a:pt x="8081474" y="1059840"/>
                </a:cubicBezTo>
                <a:cubicBezTo>
                  <a:pt x="8141491" y="1015057"/>
                  <a:pt x="8090266" y="1080479"/>
                  <a:pt x="8197391" y="1038853"/>
                </a:cubicBezTo>
                <a:cubicBezTo>
                  <a:pt x="8201677" y="1033108"/>
                  <a:pt x="8217224" y="1033020"/>
                  <a:pt x="8218531" y="1038736"/>
                </a:cubicBezTo>
                <a:cubicBezTo>
                  <a:pt x="8224749" y="1034989"/>
                  <a:pt x="8236410" y="1019803"/>
                  <a:pt x="8242405" y="1027800"/>
                </a:cubicBezTo>
                <a:cubicBezTo>
                  <a:pt x="8260401" y="1023020"/>
                  <a:pt x="8277595" y="1016764"/>
                  <a:pt x="8293586" y="1009216"/>
                </a:cubicBezTo>
                <a:lnTo>
                  <a:pt x="8325267" y="990249"/>
                </a:lnTo>
                <a:lnTo>
                  <a:pt x="8335565" y="995156"/>
                </a:lnTo>
                <a:cubicBezTo>
                  <a:pt x="8342208" y="997234"/>
                  <a:pt x="8349366" y="997680"/>
                  <a:pt x="8357350" y="994276"/>
                </a:cubicBezTo>
                <a:cubicBezTo>
                  <a:pt x="8398773" y="957879"/>
                  <a:pt x="8366593" y="1009035"/>
                  <a:pt x="8445003" y="972367"/>
                </a:cubicBezTo>
                <a:cubicBezTo>
                  <a:pt x="8447663" y="967887"/>
                  <a:pt x="8459739" y="966961"/>
                  <a:pt x="8461421" y="971111"/>
                </a:cubicBezTo>
                <a:cubicBezTo>
                  <a:pt x="8465819" y="968000"/>
                  <a:pt x="8473109" y="956137"/>
                  <a:pt x="8478704" y="961712"/>
                </a:cubicBezTo>
                <a:cubicBezTo>
                  <a:pt x="8505565" y="952663"/>
                  <a:pt x="8529238" y="939426"/>
                  <a:pt x="8547429" y="923277"/>
                </a:cubicBezTo>
                <a:cubicBezTo>
                  <a:pt x="8576531" y="919061"/>
                  <a:pt x="8579138" y="912461"/>
                  <a:pt x="8579319" y="905576"/>
                </a:cubicBezTo>
                <a:cubicBezTo>
                  <a:pt x="8579529" y="904096"/>
                  <a:pt x="8579740" y="902618"/>
                  <a:pt x="8579950" y="901139"/>
                </a:cubicBezTo>
                <a:lnTo>
                  <a:pt x="8589038" y="903946"/>
                </a:lnTo>
                <a:cubicBezTo>
                  <a:pt x="8598255" y="904433"/>
                  <a:pt x="8605836" y="900079"/>
                  <a:pt x="8612581" y="893445"/>
                </a:cubicBezTo>
                <a:lnTo>
                  <a:pt x="8620213" y="884417"/>
                </a:lnTo>
                <a:lnTo>
                  <a:pt x="8636849" y="879570"/>
                </a:lnTo>
                <a:cubicBezTo>
                  <a:pt x="8647569" y="875664"/>
                  <a:pt x="8658506" y="871048"/>
                  <a:pt x="8678353" y="868709"/>
                </a:cubicBezTo>
                <a:cubicBezTo>
                  <a:pt x="8676250" y="844726"/>
                  <a:pt x="8711895" y="858913"/>
                  <a:pt x="8721366" y="848445"/>
                </a:cubicBezTo>
                <a:cubicBezTo>
                  <a:pt x="8730651" y="852242"/>
                  <a:pt x="8737642" y="851631"/>
                  <a:pt x="8743257" y="848457"/>
                </a:cubicBezTo>
                <a:lnTo>
                  <a:pt x="8755719" y="834419"/>
                </a:lnTo>
                <a:lnTo>
                  <a:pt x="8776970" y="830126"/>
                </a:lnTo>
                <a:cubicBezTo>
                  <a:pt x="8786153" y="826014"/>
                  <a:pt x="8792888" y="819621"/>
                  <a:pt x="8795998" y="809645"/>
                </a:cubicBezTo>
                <a:cubicBezTo>
                  <a:pt x="8805952" y="821837"/>
                  <a:pt x="8809794" y="841181"/>
                  <a:pt x="8837498" y="830583"/>
                </a:cubicBezTo>
                <a:cubicBezTo>
                  <a:pt x="8851172" y="827584"/>
                  <a:pt x="8868029" y="799681"/>
                  <a:pt x="8878040" y="791651"/>
                </a:cubicBezTo>
                <a:lnTo>
                  <a:pt x="8897564" y="782401"/>
                </a:lnTo>
                <a:lnTo>
                  <a:pt x="8905560" y="786219"/>
                </a:lnTo>
                <a:lnTo>
                  <a:pt x="8917778" y="783256"/>
                </a:lnTo>
                <a:lnTo>
                  <a:pt x="8914746" y="775031"/>
                </a:lnTo>
                <a:lnTo>
                  <a:pt x="8947030" y="764252"/>
                </a:lnTo>
                <a:cubicBezTo>
                  <a:pt x="8970788" y="755523"/>
                  <a:pt x="8988067" y="745115"/>
                  <a:pt x="8977138" y="726774"/>
                </a:cubicBezTo>
                <a:cubicBezTo>
                  <a:pt x="8977490" y="701480"/>
                  <a:pt x="9039667" y="723232"/>
                  <a:pt x="9028928" y="698996"/>
                </a:cubicBezTo>
                <a:cubicBezTo>
                  <a:pt x="9056296" y="708989"/>
                  <a:pt x="9080686" y="673518"/>
                  <a:pt x="9114263" y="665106"/>
                </a:cubicBezTo>
                <a:cubicBezTo>
                  <a:pt x="9115667" y="652470"/>
                  <a:pt x="9123557" y="650905"/>
                  <a:pt x="9139429" y="653134"/>
                </a:cubicBezTo>
                <a:cubicBezTo>
                  <a:pt x="9248531" y="629411"/>
                  <a:pt x="9343720" y="468354"/>
                  <a:pt x="9380600" y="515628"/>
                </a:cubicBezTo>
                <a:cubicBezTo>
                  <a:pt x="9406272" y="509931"/>
                  <a:pt x="9503943" y="538669"/>
                  <a:pt x="9561831" y="513591"/>
                </a:cubicBezTo>
                <a:cubicBezTo>
                  <a:pt x="9577802" y="480860"/>
                  <a:pt x="9713285" y="478736"/>
                  <a:pt x="9742561" y="469315"/>
                </a:cubicBezTo>
                <a:cubicBezTo>
                  <a:pt x="9742569" y="450758"/>
                  <a:pt x="9797169" y="453829"/>
                  <a:pt x="9784394" y="429345"/>
                </a:cubicBezTo>
                <a:cubicBezTo>
                  <a:pt x="9787055" y="417172"/>
                  <a:pt x="9801869" y="413844"/>
                  <a:pt x="9811914" y="421889"/>
                </a:cubicBezTo>
                <a:cubicBezTo>
                  <a:pt x="9828901" y="415568"/>
                  <a:pt x="9835642" y="400341"/>
                  <a:pt x="9858388" y="412158"/>
                </a:cubicBezTo>
                <a:cubicBezTo>
                  <a:pt x="9881945" y="404057"/>
                  <a:pt x="9894276" y="360744"/>
                  <a:pt x="9921770" y="380896"/>
                </a:cubicBezTo>
                <a:cubicBezTo>
                  <a:pt x="9930032" y="337884"/>
                  <a:pt x="10038117" y="312408"/>
                  <a:pt x="10084861" y="294587"/>
                </a:cubicBezTo>
                <a:cubicBezTo>
                  <a:pt x="10141631" y="278266"/>
                  <a:pt x="10188248" y="249698"/>
                  <a:pt x="10271351" y="227987"/>
                </a:cubicBezTo>
                <a:cubicBezTo>
                  <a:pt x="10362764" y="229558"/>
                  <a:pt x="10358378" y="196042"/>
                  <a:pt x="10424673" y="178078"/>
                </a:cubicBezTo>
                <a:cubicBezTo>
                  <a:pt x="10452909" y="162753"/>
                  <a:pt x="10514634" y="185033"/>
                  <a:pt x="10534657" y="156701"/>
                </a:cubicBezTo>
                <a:cubicBezTo>
                  <a:pt x="10595265" y="170910"/>
                  <a:pt x="10637600" y="149657"/>
                  <a:pt x="10726300" y="150292"/>
                </a:cubicBezTo>
                <a:cubicBezTo>
                  <a:pt x="10775756" y="148210"/>
                  <a:pt x="10805324" y="153235"/>
                  <a:pt x="10861177" y="138253"/>
                </a:cubicBezTo>
                <a:cubicBezTo>
                  <a:pt x="10888992" y="99450"/>
                  <a:pt x="10971843" y="126363"/>
                  <a:pt x="10995894" y="78271"/>
                </a:cubicBezTo>
                <a:cubicBezTo>
                  <a:pt x="11009945" y="87061"/>
                  <a:pt x="11016683" y="79738"/>
                  <a:pt x="11031776" y="74275"/>
                </a:cubicBezTo>
                <a:cubicBezTo>
                  <a:pt x="11049588" y="91553"/>
                  <a:pt x="11064655" y="65479"/>
                  <a:pt x="11082485" y="73705"/>
                </a:cubicBezTo>
                <a:cubicBezTo>
                  <a:pt x="11124351" y="51595"/>
                  <a:pt x="11194283" y="44212"/>
                  <a:pt x="11230739" y="34792"/>
                </a:cubicBezTo>
                <a:cubicBezTo>
                  <a:pt x="11248967" y="30081"/>
                  <a:pt x="11257520" y="13218"/>
                  <a:pt x="11268645" y="482"/>
                </a:cubicBezTo>
                <a:lnTo>
                  <a:pt x="11269336" y="3"/>
                </a:lnTo>
                <a:lnTo>
                  <a:pt x="0" y="3"/>
                </a:lnTo>
                <a:close/>
              </a:path>
            </a:pathLst>
          </a:custGeom>
        </p:spPr>
      </p:pic>
      <p:sp>
        <p:nvSpPr>
          <p:cNvPr id="9" name="Τίτλος 8">
            <a:extLst>
              <a:ext uri="{FF2B5EF4-FFF2-40B4-BE49-F238E27FC236}">
                <a16:creationId xmlns:a16="http://schemas.microsoft.com/office/drawing/2014/main" id="{9007C4A3-0900-8FC2-07DF-E73BB3A63DB1}"/>
              </a:ext>
            </a:extLst>
          </p:cNvPr>
          <p:cNvSpPr>
            <a:spLocks noGrp="1"/>
          </p:cNvSpPr>
          <p:nvPr>
            <p:ph type="title"/>
          </p:nvPr>
        </p:nvSpPr>
        <p:spPr>
          <a:xfrm>
            <a:off x="527050" y="854075"/>
            <a:ext cx="10871516" cy="1363677"/>
          </a:xfrm>
        </p:spPr>
        <p:txBody>
          <a:bodyPr vert="horz" lIns="91440" tIns="45720" rIns="91440" bIns="45720" rtlCol="0" anchor="b">
            <a:noAutofit/>
          </a:bodyPr>
          <a:lstStyle/>
          <a:p>
            <a:pPr algn="ctr" rtl="0">
              <a:lnSpc>
                <a:spcPct val="90000"/>
              </a:lnSpc>
              <a:spcBef>
                <a:spcPct val="0"/>
              </a:spcBef>
            </a:pPr>
            <a:r>
              <a:rPr lang="el-GR" sz="6000" kern="1200" spc="-300" dirty="0" err="1">
                <a:solidFill>
                  <a:schemeClr val="tx1">
                    <a:lumMod val="85000"/>
                    <a:lumOff val="15000"/>
                  </a:schemeClr>
                </a:solidFill>
                <a:latin typeface="Gotham Greek" panose="02000803090000020004" pitchFamily="50" charset="0"/>
                <a:cs typeface="+mj-cs"/>
              </a:rPr>
              <a:t>Εί</a:t>
            </a:r>
            <a:r>
              <a:rPr lang="en-US" sz="6000" kern="1200" spc="-300" dirty="0">
                <a:solidFill>
                  <a:schemeClr val="tx1">
                    <a:lumMod val="85000"/>
                    <a:lumOff val="15000"/>
                  </a:schemeClr>
                </a:solidFill>
                <a:latin typeface="Gotham Greek" panose="02000803090000020004" pitchFamily="50" charset="0"/>
                <a:cs typeface="+mj-cs"/>
              </a:rPr>
              <a:t>ναι η προσωπικότητα μιας επιχείρησης</a:t>
            </a:r>
          </a:p>
        </p:txBody>
      </p:sp>
      <p:pic>
        <p:nvPicPr>
          <p:cNvPr id="8" name="Θέση περιεχομένου 3">
            <a:extLst>
              <a:ext uri="{FF2B5EF4-FFF2-40B4-BE49-F238E27FC236}">
                <a16:creationId xmlns:a16="http://schemas.microsoft.com/office/drawing/2014/main" id="{3F2FD813-C427-18C1-6AF5-101CBB7287F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570115" y="10254617"/>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3429392"/>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descr="Εικόνα που περιέχει άτομο, εσωτερικός χώρος&#10;&#10;Περιγραφή που δημιουργήθηκε αυτόματα">
            <a:extLst>
              <a:ext uri="{FF2B5EF4-FFF2-40B4-BE49-F238E27FC236}">
                <a16:creationId xmlns:a16="http://schemas.microsoft.com/office/drawing/2014/main" id="{91D5F50A-EC6A-104E-92C4-7FF627AA93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0104100" cy="11309349"/>
          </a:xfrm>
          <a:prstGeom prst="rect">
            <a:avLst/>
          </a:prstGeom>
        </p:spPr>
      </p:pic>
      <p:sp>
        <p:nvSpPr>
          <p:cNvPr id="5" name="TextBox 4">
            <a:extLst>
              <a:ext uri="{FF2B5EF4-FFF2-40B4-BE49-F238E27FC236}">
                <a16:creationId xmlns:a16="http://schemas.microsoft.com/office/drawing/2014/main" id="{D29F55B3-2F63-DB1D-73E7-62058747F1AB}"/>
              </a:ext>
            </a:extLst>
          </p:cNvPr>
          <p:cNvSpPr txBox="1"/>
          <p:nvPr/>
        </p:nvSpPr>
        <p:spPr>
          <a:xfrm>
            <a:off x="5671185" y="1235075"/>
            <a:ext cx="8761730" cy="1015663"/>
          </a:xfrm>
          <a:prstGeom prst="rect">
            <a:avLst/>
          </a:prstGeom>
          <a:solidFill>
            <a:schemeClr val="tx1">
              <a:lumMod val="50000"/>
              <a:lumOff val="50000"/>
              <a:alpha val="56000"/>
            </a:schemeClr>
          </a:solidFill>
          <a:ln>
            <a:noFill/>
          </a:ln>
        </p:spPr>
        <p:txBody>
          <a:bodyPr wrap="square" rtlCol="0">
            <a:spAutoFit/>
          </a:bodyPr>
          <a:lstStyle/>
          <a:p>
            <a:pPr algn="ctr"/>
            <a:r>
              <a:rPr lang="el-GR" sz="6000" spc="-300" dirty="0">
                <a:solidFill>
                  <a:schemeClr val="bg1"/>
                </a:solidFill>
                <a:latin typeface="Gotham Greek" panose="02000803090000020004" pitchFamily="50" charset="0"/>
              </a:rPr>
              <a:t>ΕΤΑΙΡΙΚΗ ΚΟΥΛΤΟΥΡΑ</a:t>
            </a:r>
          </a:p>
        </p:txBody>
      </p:sp>
      <p:sp>
        <p:nvSpPr>
          <p:cNvPr id="8" name="TextBox 7">
            <a:extLst>
              <a:ext uri="{FF2B5EF4-FFF2-40B4-BE49-F238E27FC236}">
                <a16:creationId xmlns:a16="http://schemas.microsoft.com/office/drawing/2014/main" id="{FF60AB11-46A2-8A7A-95A2-B3ECD8C63B1D}"/>
              </a:ext>
            </a:extLst>
          </p:cNvPr>
          <p:cNvSpPr txBox="1"/>
          <p:nvPr/>
        </p:nvSpPr>
        <p:spPr>
          <a:xfrm>
            <a:off x="4923790" y="3673475"/>
            <a:ext cx="10256520" cy="3295774"/>
          </a:xfrm>
          <a:prstGeom prst="rect">
            <a:avLst/>
          </a:prstGeom>
          <a:solidFill>
            <a:schemeClr val="tx1">
              <a:alpha val="50000"/>
            </a:schemeClr>
          </a:solidFill>
        </p:spPr>
        <p:txBody>
          <a:bodyPr wrap="square">
            <a:spAutoFit/>
          </a:bodyPr>
          <a:lstStyle/>
          <a:p>
            <a:pPr algn="ctr" defTabSz="1507937" eaLnBrk="0" fontAlgn="base" hangingPunct="0">
              <a:lnSpc>
                <a:spcPct val="150000"/>
              </a:lnSpc>
              <a:spcAft>
                <a:spcPct val="0"/>
              </a:spcAft>
              <a:buClr>
                <a:srgbClr val="800000"/>
              </a:buClr>
              <a:buFont typeface="Arial" panose="020B0604020202020204" pitchFamily="34" charset="0"/>
              <a:buNone/>
            </a:pPr>
            <a:r>
              <a:rPr lang="el-GR" altLang="el-GR" sz="3600" spc="-300" dirty="0">
                <a:solidFill>
                  <a:schemeClr val="bg1"/>
                </a:solidFill>
                <a:latin typeface="Gotham Greek Book" panose="02000503020000020004" pitchFamily="50" charset="0"/>
              </a:rPr>
              <a:t>Ένα σύστημα  κοινών αξιών και  πιστεύω που καθορίζουν  ΚΑΝΟΝΕΣ  οι  οποίοι  προσδιορίζουν  ισχυρώς τις  αποφάσεις  και  τις  συμπεριφορές  των  ατόμων  και  των  ομάδων.</a:t>
            </a:r>
          </a:p>
        </p:txBody>
      </p:sp>
      <p:pic>
        <p:nvPicPr>
          <p:cNvPr id="9" name="Θέση περιεχομένου 3">
            <a:extLst>
              <a:ext uri="{FF2B5EF4-FFF2-40B4-BE49-F238E27FC236}">
                <a16:creationId xmlns:a16="http://schemas.microsoft.com/office/drawing/2014/main" id="{F7B026F6-F44A-C654-DD1C-A76C95BE46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55957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8">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0099073" cy="11309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descr="Εικόνα που περιέχει στιγμιότυπο οθόνης, ορθογώνιο παραλληλόγραμμο, τετράγωνο, εσωτερικός χώρος&#10;&#10;Περιγραφή που δημιουργήθηκε αυτόματα">
            <a:extLst>
              <a:ext uri="{FF2B5EF4-FFF2-40B4-BE49-F238E27FC236}">
                <a16:creationId xmlns:a16="http://schemas.microsoft.com/office/drawing/2014/main" id="{380EACE1-EE18-EE3D-EDBD-D532C184B53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5890"/>
          <a:stretch/>
        </p:blipFill>
        <p:spPr>
          <a:xfrm>
            <a:off x="1" y="10"/>
            <a:ext cx="15944837" cy="11309340"/>
          </a:xfrm>
          <a:prstGeom prst="rect">
            <a:avLst/>
          </a:prstGeom>
        </p:spPr>
      </p:pic>
      <p:sp>
        <p:nvSpPr>
          <p:cNvPr id="27" name="Rectangle 10">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450942" y="0"/>
            <a:ext cx="11653153" cy="1130935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3FF2C2C3-1E3E-3DB2-85FF-5956BD125D3C}"/>
              </a:ext>
            </a:extLst>
          </p:cNvPr>
          <p:cNvSpPr>
            <a:spLocks noGrp="1"/>
          </p:cNvSpPr>
          <p:nvPr>
            <p:ph type="title"/>
          </p:nvPr>
        </p:nvSpPr>
        <p:spPr>
          <a:xfrm>
            <a:off x="14166850" y="2835275"/>
            <a:ext cx="5681923" cy="6088427"/>
          </a:xfrm>
          <a:noFill/>
        </p:spPr>
        <p:txBody>
          <a:bodyPr vert="horz" lIns="91440" tIns="45720" rIns="91440" bIns="45720" rtlCol="0" anchor="b">
            <a:noAutofit/>
          </a:bodyPr>
          <a:lstStyle/>
          <a:p>
            <a:pPr algn="l" rtl="0">
              <a:lnSpc>
                <a:spcPct val="90000"/>
              </a:lnSpc>
              <a:spcBef>
                <a:spcPct val="0"/>
              </a:spcBef>
            </a:pPr>
            <a:r>
              <a:rPr lang="el-GR" sz="6000" kern="1200">
                <a:solidFill>
                  <a:schemeClr val="tx1"/>
                </a:solidFill>
                <a:latin typeface="Gotham Greek" panose="02000803090000020004" pitchFamily="50" charset="0"/>
                <a:cs typeface="+mj-cs"/>
              </a:rPr>
              <a:t>Το</a:t>
            </a:r>
            <a:r>
              <a:rPr lang="en-US" sz="6000" kern="1200">
                <a:solidFill>
                  <a:schemeClr val="tx1"/>
                </a:solidFill>
                <a:latin typeface="Gotham Greek" panose="02000803090000020004" pitchFamily="50" charset="0"/>
                <a:cs typeface="+mj-cs"/>
              </a:rPr>
              <a:t> </a:t>
            </a:r>
            <a:r>
              <a:rPr lang="el-GR" sz="6000" kern="1200">
                <a:solidFill>
                  <a:schemeClr val="tx1"/>
                </a:solidFill>
                <a:latin typeface="Gotham Greek" panose="02000803090000020004" pitchFamily="50" charset="0"/>
                <a:cs typeface="+mj-cs"/>
              </a:rPr>
              <a:t>σύνολο</a:t>
            </a:r>
            <a:r>
              <a:rPr lang="en-US" sz="6000" kern="1200">
                <a:solidFill>
                  <a:schemeClr val="tx1"/>
                </a:solidFill>
                <a:latin typeface="Gotham Greek" panose="02000803090000020004" pitchFamily="50" charset="0"/>
                <a:cs typeface="+mj-cs"/>
              </a:rPr>
              <a:t> </a:t>
            </a:r>
            <a:r>
              <a:rPr lang="el-GR" sz="6000" kern="1200">
                <a:solidFill>
                  <a:schemeClr val="tx1"/>
                </a:solidFill>
                <a:latin typeface="Gotham Greek" panose="02000803090000020004" pitchFamily="50" charset="0"/>
                <a:cs typeface="+mj-cs"/>
              </a:rPr>
              <a:t>των</a:t>
            </a:r>
            <a:r>
              <a:rPr lang="en-US" sz="6000" kern="1200">
                <a:solidFill>
                  <a:schemeClr val="tx1"/>
                </a:solidFill>
                <a:latin typeface="Gotham Greek" panose="02000803090000020004" pitchFamily="50" charset="0"/>
                <a:cs typeface="+mj-cs"/>
              </a:rPr>
              <a:t> </a:t>
            </a:r>
            <a:r>
              <a:rPr lang="el-GR" sz="6000" kern="1200">
                <a:solidFill>
                  <a:schemeClr val="tx1"/>
                </a:solidFill>
                <a:latin typeface="Gotham Greek" panose="02000803090000020004" pitchFamily="50" charset="0"/>
                <a:cs typeface="+mj-cs"/>
              </a:rPr>
              <a:t>άτυ</a:t>
            </a:r>
            <a:r>
              <a:rPr lang="en-US" sz="6000" kern="1200">
                <a:solidFill>
                  <a:schemeClr val="tx1"/>
                </a:solidFill>
                <a:latin typeface="Gotham Greek" panose="02000803090000020004" pitchFamily="50" charset="0"/>
                <a:cs typeface="+mj-cs"/>
              </a:rPr>
              <a:t>πων κανόνων που καθορίζουν το «πως γίνονται τα πράγματα» σε μία επιχείρηση.</a:t>
            </a:r>
            <a:endParaRPr lang="en-US" sz="6000" kern="1200" dirty="0">
              <a:solidFill>
                <a:schemeClr val="tx1"/>
              </a:solidFill>
              <a:latin typeface="Gotham Greek" panose="02000803090000020004" pitchFamily="50" charset="0"/>
              <a:cs typeface="+mj-cs"/>
            </a:endParaRPr>
          </a:p>
        </p:txBody>
      </p:sp>
      <p:pic>
        <p:nvPicPr>
          <p:cNvPr id="5" name="Θέση περιεχομένου 3">
            <a:extLst>
              <a:ext uri="{FF2B5EF4-FFF2-40B4-BE49-F238E27FC236}">
                <a16:creationId xmlns:a16="http://schemas.microsoft.com/office/drawing/2014/main" id="{ECB7F504-EA17-E50F-AC56-E64241CFB72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565087"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31886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4">
            <a:extLst>
              <a:ext uri="{FF2B5EF4-FFF2-40B4-BE49-F238E27FC236}">
                <a16:creationId xmlns:a16="http://schemas.microsoft.com/office/drawing/2014/main" id="{3727D3E4-9B2C-91A1-78B2-9B12B99BB906}"/>
              </a:ext>
            </a:extLst>
          </p:cNvPr>
          <p:cNvPicPr/>
          <p:nvPr/>
        </p:nvPicPr>
        <p:blipFill>
          <a:blip r:embed="rId3" cstate="print"/>
          <a:stretch>
            <a:fillRect/>
          </a:stretch>
        </p:blipFill>
        <p:spPr>
          <a:xfrm>
            <a:off x="0" y="-30620"/>
            <a:ext cx="20104099" cy="11628895"/>
          </a:xfrm>
          <a:prstGeom prst="rect">
            <a:avLst/>
          </a:prstGeom>
        </p:spPr>
      </p:pic>
      <p:sp>
        <p:nvSpPr>
          <p:cNvPr id="4" name="TextBox 3">
            <a:extLst>
              <a:ext uri="{FF2B5EF4-FFF2-40B4-BE49-F238E27FC236}">
                <a16:creationId xmlns:a16="http://schemas.microsoft.com/office/drawing/2014/main" id="{18E70063-DC78-FAAA-5CA5-599B8F347E53}"/>
              </a:ext>
            </a:extLst>
          </p:cNvPr>
          <p:cNvSpPr txBox="1"/>
          <p:nvPr/>
        </p:nvSpPr>
        <p:spPr>
          <a:xfrm>
            <a:off x="3879850" y="320675"/>
            <a:ext cx="11963400" cy="1015663"/>
          </a:xfrm>
          <a:prstGeom prst="rect">
            <a:avLst/>
          </a:prstGeom>
          <a:noFill/>
        </p:spPr>
        <p:txBody>
          <a:bodyPr wrap="square">
            <a:spAutoFit/>
          </a:bodyPr>
          <a:lstStyle/>
          <a:p>
            <a:pPr marL="0" marR="0" lvl="0" indent="0" algn="l" defTabSz="1507846" rtl="0" eaLnBrk="1" fontAlgn="base" latinLnBrk="0" hangingPunct="1">
              <a:lnSpc>
                <a:spcPct val="100000"/>
              </a:lnSpc>
              <a:spcBef>
                <a:spcPct val="0"/>
              </a:spcBef>
              <a:spcAft>
                <a:spcPct val="0"/>
              </a:spcAft>
              <a:buClrTx/>
              <a:buSzTx/>
              <a:buFontTx/>
              <a:buNone/>
              <a:tabLst/>
              <a:defRPr/>
            </a:pPr>
            <a:r>
              <a:rPr kumimoji="0" lang="el-GR" altLang="el-GR" sz="6000" b="0" i="0" u="none" strike="noStrike" kern="1200" cap="none" spc="-300" normalizeH="0" baseline="0" noProof="0" dirty="0">
                <a:ln>
                  <a:noFill/>
                </a:ln>
                <a:solidFill>
                  <a:schemeClr val="bg1">
                    <a:lumMod val="95000"/>
                  </a:schemeClr>
                </a:solidFill>
                <a:effectLst/>
                <a:uLnTx/>
                <a:uFillTx/>
                <a:latin typeface="Gotham Greek" panose="02000803090000020004" pitchFamily="50" charset="0"/>
                <a:ea typeface="+mn-ea"/>
                <a:cs typeface="+mn-cs"/>
              </a:rPr>
              <a:t>ΚΟΥΛΤΟΥΡΑ ΠΕΙΘΑΡΧΙΑΣ…</a:t>
            </a:r>
          </a:p>
        </p:txBody>
      </p:sp>
      <p:sp>
        <p:nvSpPr>
          <p:cNvPr id="6" name="TextBox 5">
            <a:extLst>
              <a:ext uri="{FF2B5EF4-FFF2-40B4-BE49-F238E27FC236}">
                <a16:creationId xmlns:a16="http://schemas.microsoft.com/office/drawing/2014/main" id="{6D7984C0-348B-CEDE-7AFF-D3234379478A}"/>
              </a:ext>
            </a:extLst>
          </p:cNvPr>
          <p:cNvSpPr txBox="1"/>
          <p:nvPr/>
        </p:nvSpPr>
        <p:spPr>
          <a:xfrm>
            <a:off x="527050" y="2378075"/>
            <a:ext cx="12344401" cy="4957767"/>
          </a:xfrm>
          <a:prstGeom prst="rect">
            <a:avLst/>
          </a:prstGeom>
          <a:solidFill>
            <a:schemeClr val="tx1">
              <a:alpha val="25000"/>
            </a:schemeClr>
          </a:solidFill>
        </p:spPr>
        <p:txBody>
          <a:bodyPr wrap="square">
            <a:spAutoFit/>
          </a:bodyPr>
          <a:lstStyle/>
          <a:p>
            <a:pPr marL="753923" indent="-753923" defTabSz="1507846" fontAlgn="base">
              <a:lnSpc>
                <a:spcPct val="150000"/>
              </a:lnSpc>
              <a:spcBef>
                <a:spcPct val="0"/>
              </a:spcBef>
              <a:spcAft>
                <a:spcPct val="0"/>
              </a:spcAft>
              <a:buFont typeface="Wingdings" panose="05000000000000000000" pitchFamily="2" charset="2"/>
              <a:buChar char="§"/>
            </a:pPr>
            <a:r>
              <a:rPr lang="el-GR" altLang="el-GR" sz="3600" spc="-300" dirty="0">
                <a:solidFill>
                  <a:schemeClr val="bg1">
                    <a:lumMod val="95000"/>
                  </a:schemeClr>
                </a:solidFill>
                <a:latin typeface="Gotham Greek Book" panose="02000503020000020004" pitchFamily="50" charset="0"/>
              </a:rPr>
              <a:t>Πειθαρχημένοι  </a:t>
            </a:r>
            <a:r>
              <a:rPr lang="el-GR" altLang="el-GR" sz="3600" b="1" spc="-300" dirty="0">
                <a:solidFill>
                  <a:schemeClr val="bg1">
                    <a:lumMod val="95000"/>
                  </a:schemeClr>
                </a:solidFill>
                <a:latin typeface="Gotham Greek Book" panose="02000503020000020004" pitchFamily="50" charset="0"/>
              </a:rPr>
              <a:t>άνθρωποι</a:t>
            </a:r>
            <a:r>
              <a:rPr lang="el-GR" altLang="el-GR" sz="3600" spc="-300" dirty="0">
                <a:solidFill>
                  <a:schemeClr val="bg1">
                    <a:lumMod val="95000"/>
                  </a:schemeClr>
                </a:solidFill>
                <a:latin typeface="Gotham Greek Book" panose="02000503020000020004" pitchFamily="50" charset="0"/>
              </a:rPr>
              <a:t>  χρειάζονται  </a:t>
            </a:r>
            <a:r>
              <a:rPr lang="el-GR" altLang="el-GR" sz="3600" b="1" spc="-300" dirty="0">
                <a:solidFill>
                  <a:schemeClr val="bg1">
                    <a:lumMod val="95000"/>
                  </a:schemeClr>
                </a:solidFill>
                <a:latin typeface="Gotham Greek Book" panose="02000503020000020004" pitchFamily="50" charset="0"/>
              </a:rPr>
              <a:t>λιγότερη ιεραρχία</a:t>
            </a:r>
          </a:p>
          <a:p>
            <a:pPr marL="753923" indent="-753923" defTabSz="1507846" fontAlgn="base">
              <a:lnSpc>
                <a:spcPct val="150000"/>
              </a:lnSpc>
              <a:spcBef>
                <a:spcPct val="0"/>
              </a:spcBef>
              <a:spcAft>
                <a:spcPct val="0"/>
              </a:spcAft>
              <a:buFont typeface="Wingdings" panose="05000000000000000000" pitchFamily="2" charset="2"/>
              <a:buChar char="§"/>
            </a:pPr>
            <a:r>
              <a:rPr lang="el-GR" altLang="el-GR" sz="3600" spc="-300" dirty="0">
                <a:solidFill>
                  <a:schemeClr val="bg1">
                    <a:lumMod val="95000"/>
                  </a:schemeClr>
                </a:solidFill>
                <a:latin typeface="Gotham Greek Book" panose="02000503020000020004" pitchFamily="50" charset="0"/>
              </a:rPr>
              <a:t>Πειθαρχημένη  </a:t>
            </a:r>
            <a:r>
              <a:rPr lang="el-GR" altLang="el-GR" sz="3600" b="1" spc="-300" dirty="0">
                <a:solidFill>
                  <a:schemeClr val="bg1">
                    <a:lumMod val="95000"/>
                  </a:schemeClr>
                </a:solidFill>
                <a:latin typeface="Gotham Greek Book" panose="02000503020000020004" pitchFamily="50" charset="0"/>
              </a:rPr>
              <a:t>σκέψη</a:t>
            </a:r>
            <a:r>
              <a:rPr lang="el-GR" altLang="el-GR" sz="3600" spc="-300" dirty="0">
                <a:solidFill>
                  <a:schemeClr val="bg1">
                    <a:lumMod val="95000"/>
                  </a:schemeClr>
                </a:solidFill>
                <a:latin typeface="Gotham Greek Book" panose="02000503020000020004" pitchFamily="50" charset="0"/>
              </a:rPr>
              <a:t>  χρειάζεται  </a:t>
            </a:r>
            <a:r>
              <a:rPr lang="el-GR" altLang="el-GR" sz="3600" b="1" spc="-300" dirty="0">
                <a:solidFill>
                  <a:schemeClr val="bg1">
                    <a:lumMod val="95000"/>
                  </a:schemeClr>
                </a:solidFill>
                <a:latin typeface="Gotham Greek Book" panose="02000503020000020004" pitchFamily="50" charset="0"/>
              </a:rPr>
              <a:t>λιγότερη γραφειοκρατία</a:t>
            </a:r>
          </a:p>
          <a:p>
            <a:pPr marL="753923" indent="-753923" defTabSz="1507846" fontAlgn="base">
              <a:lnSpc>
                <a:spcPct val="150000"/>
              </a:lnSpc>
              <a:spcBef>
                <a:spcPct val="0"/>
              </a:spcBef>
              <a:spcAft>
                <a:spcPct val="0"/>
              </a:spcAft>
              <a:buFont typeface="Wingdings" panose="05000000000000000000" pitchFamily="2" charset="2"/>
              <a:buChar char="§"/>
            </a:pPr>
            <a:r>
              <a:rPr lang="el-GR" altLang="el-GR" sz="3600" spc="-300" dirty="0">
                <a:solidFill>
                  <a:schemeClr val="bg1">
                    <a:lumMod val="95000"/>
                  </a:schemeClr>
                </a:solidFill>
                <a:latin typeface="Gotham Greek Book" panose="02000503020000020004" pitchFamily="50" charset="0"/>
              </a:rPr>
              <a:t>Πειθαρχημένη  </a:t>
            </a:r>
            <a:r>
              <a:rPr lang="el-GR" altLang="el-GR" sz="3600" b="1" spc="-300" dirty="0">
                <a:solidFill>
                  <a:schemeClr val="bg1">
                    <a:lumMod val="95000"/>
                  </a:schemeClr>
                </a:solidFill>
                <a:latin typeface="Gotham Greek Book" panose="02000503020000020004" pitchFamily="50" charset="0"/>
              </a:rPr>
              <a:t>δράση </a:t>
            </a:r>
            <a:r>
              <a:rPr lang="el-GR" altLang="el-GR" sz="3600" spc="-300" dirty="0">
                <a:solidFill>
                  <a:schemeClr val="bg1">
                    <a:lumMod val="95000"/>
                  </a:schemeClr>
                </a:solidFill>
                <a:latin typeface="Gotham Greek Book" panose="02000503020000020004" pitchFamily="50" charset="0"/>
              </a:rPr>
              <a:t> χρειάζεται  </a:t>
            </a:r>
            <a:r>
              <a:rPr lang="el-GR" altLang="el-GR" sz="3600" b="1" spc="-300" dirty="0">
                <a:solidFill>
                  <a:schemeClr val="bg1">
                    <a:lumMod val="95000"/>
                  </a:schemeClr>
                </a:solidFill>
                <a:latin typeface="Gotham Greek Book" panose="02000503020000020004" pitchFamily="50" charset="0"/>
              </a:rPr>
              <a:t>λιγότερους</a:t>
            </a:r>
            <a:br>
              <a:rPr lang="el-GR" altLang="el-GR" sz="3600" b="1" spc="-300" dirty="0">
                <a:solidFill>
                  <a:schemeClr val="bg1">
                    <a:lumMod val="95000"/>
                  </a:schemeClr>
                </a:solidFill>
                <a:latin typeface="Gotham Greek Book" panose="02000503020000020004" pitchFamily="50" charset="0"/>
              </a:rPr>
            </a:br>
            <a:r>
              <a:rPr lang="el-GR" altLang="el-GR" sz="3600" b="1" spc="-300" dirty="0">
                <a:solidFill>
                  <a:schemeClr val="bg1">
                    <a:lumMod val="95000"/>
                  </a:schemeClr>
                </a:solidFill>
                <a:latin typeface="Gotham Greek Book" panose="02000503020000020004" pitchFamily="50" charset="0"/>
              </a:rPr>
              <a:t> ελέγχους</a:t>
            </a:r>
          </a:p>
        </p:txBody>
      </p:sp>
      <p:pic>
        <p:nvPicPr>
          <p:cNvPr id="5" name="Θέση περιεχομένου 3">
            <a:extLst>
              <a:ext uri="{FF2B5EF4-FFF2-40B4-BE49-F238E27FC236}">
                <a16:creationId xmlns:a16="http://schemas.microsoft.com/office/drawing/2014/main" id="{8BA96709-FEBC-43E6-46D5-0BE0C1AB0D9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10302177"/>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16160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descr="Εικόνα που περιέχει κείμενο, γραμματοσειρά, στιγμιότυπο οθόνης, ορθογώνιο παραλληλόγραμμο&#10;&#10;Περιγραφή που δημιουργήθηκε αυτόματα">
            <a:extLst>
              <a:ext uri="{FF2B5EF4-FFF2-40B4-BE49-F238E27FC236}">
                <a16:creationId xmlns:a16="http://schemas.microsoft.com/office/drawing/2014/main" id="{64B375F0-0A82-0B14-87F7-6617121417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0104100" cy="11309349"/>
          </a:xfrm>
          <a:prstGeom prst="rect">
            <a:avLst/>
          </a:prstGeom>
        </p:spPr>
      </p:pic>
      <p:sp>
        <p:nvSpPr>
          <p:cNvPr id="6" name="TextBox 5">
            <a:extLst>
              <a:ext uri="{FF2B5EF4-FFF2-40B4-BE49-F238E27FC236}">
                <a16:creationId xmlns:a16="http://schemas.microsoft.com/office/drawing/2014/main" id="{1CFBCA47-B5A7-3A01-8B8A-308BEFA94D23}"/>
              </a:ext>
            </a:extLst>
          </p:cNvPr>
          <p:cNvSpPr txBox="1"/>
          <p:nvPr/>
        </p:nvSpPr>
        <p:spPr>
          <a:xfrm>
            <a:off x="-1301750" y="244475"/>
            <a:ext cx="13938250" cy="1015663"/>
          </a:xfrm>
          <a:prstGeom prst="rect">
            <a:avLst/>
          </a:prstGeom>
          <a:noFill/>
        </p:spPr>
        <p:txBody>
          <a:bodyPr wrap="square" rtlCol="0">
            <a:spAutoFit/>
          </a:bodyPr>
          <a:lstStyle/>
          <a:p>
            <a:pPr algn="ctr"/>
            <a:r>
              <a:rPr lang="el-GR" sz="6000" spc="-300" dirty="0">
                <a:solidFill>
                  <a:schemeClr val="bg1">
                    <a:lumMod val="95000"/>
                  </a:schemeClr>
                </a:solidFill>
                <a:latin typeface="Gotham Greek" panose="02000803090000020004" pitchFamily="50" charset="0"/>
              </a:rPr>
              <a:t>ΟΙ ΑΞΙΕΣ ΠΡΟΣΔΙΟΡΙΖΟΥΝ…</a:t>
            </a:r>
          </a:p>
        </p:txBody>
      </p:sp>
      <p:cxnSp>
        <p:nvCxnSpPr>
          <p:cNvPr id="8" name="Ευθεία γραμμή σύνδεσης 7">
            <a:extLst>
              <a:ext uri="{FF2B5EF4-FFF2-40B4-BE49-F238E27FC236}">
                <a16:creationId xmlns:a16="http://schemas.microsoft.com/office/drawing/2014/main" id="{41D3369F-F7A4-97BF-E5BA-718AA59E1163}"/>
              </a:ext>
            </a:extLst>
          </p:cNvPr>
          <p:cNvCxnSpPr/>
          <p:nvPr/>
        </p:nvCxnSpPr>
        <p:spPr>
          <a:xfrm>
            <a:off x="222250" y="1260138"/>
            <a:ext cx="11277600" cy="0"/>
          </a:xfrm>
          <a:prstGeom prst="line">
            <a:avLst/>
          </a:prstGeom>
        </p:spPr>
        <p:style>
          <a:lnRef idx="1">
            <a:schemeClr val="accent2"/>
          </a:lnRef>
          <a:fillRef idx="0">
            <a:schemeClr val="accent2"/>
          </a:fillRef>
          <a:effectRef idx="0">
            <a:schemeClr val="accent2"/>
          </a:effectRef>
          <a:fontRef idx="minor">
            <a:schemeClr val="tx1"/>
          </a:fontRef>
        </p:style>
      </p:cxnSp>
      <p:sp>
        <p:nvSpPr>
          <p:cNvPr id="10" name="TextBox 9">
            <a:extLst>
              <a:ext uri="{FF2B5EF4-FFF2-40B4-BE49-F238E27FC236}">
                <a16:creationId xmlns:a16="http://schemas.microsoft.com/office/drawing/2014/main" id="{D0A78579-B198-2028-F80D-53B5605FC2E8}"/>
              </a:ext>
            </a:extLst>
          </p:cNvPr>
          <p:cNvSpPr txBox="1"/>
          <p:nvPr/>
        </p:nvSpPr>
        <p:spPr>
          <a:xfrm>
            <a:off x="679450" y="2275801"/>
            <a:ext cx="5856058" cy="4417171"/>
          </a:xfrm>
          <a:prstGeom prst="rect">
            <a:avLst/>
          </a:prstGeom>
          <a:solidFill>
            <a:schemeClr val="bg1">
              <a:alpha val="50000"/>
            </a:schemeClr>
          </a:solidFill>
        </p:spPr>
        <p:txBody>
          <a:bodyPr wrap="square" rtlCol="0">
            <a:spAutoFit/>
          </a:bodyPr>
          <a:lstStyle/>
          <a:p>
            <a:pPr algn="ctr" defTabSz="1507937" fontAlgn="base">
              <a:lnSpc>
                <a:spcPct val="150000"/>
              </a:lnSpc>
              <a:spcBef>
                <a:spcPct val="0"/>
              </a:spcBef>
              <a:spcAft>
                <a:spcPct val="0"/>
              </a:spcAft>
              <a:buClr>
                <a:srgbClr val="800000"/>
              </a:buClr>
              <a:buFont typeface="Wingdings" panose="05000000000000000000" pitchFamily="2" charset="2"/>
              <a:buChar char="ü"/>
            </a:pPr>
            <a:r>
              <a:rPr lang="el-GR" altLang="el-GR" sz="3200" spc="-300" dirty="0">
                <a:solidFill>
                  <a:schemeClr val="bg1">
                    <a:lumMod val="95000"/>
                  </a:schemeClr>
                </a:solidFill>
                <a:latin typeface="Gotham Greek" panose="02000803090000020004" pitchFamily="50" charset="0"/>
              </a:rPr>
              <a:t>τι  είναι σωστό και τι λάθος</a:t>
            </a:r>
          </a:p>
          <a:p>
            <a:pPr algn="ctr" defTabSz="1507937" fontAlgn="base">
              <a:lnSpc>
                <a:spcPct val="150000"/>
              </a:lnSpc>
              <a:spcBef>
                <a:spcPct val="0"/>
              </a:spcBef>
              <a:spcAft>
                <a:spcPct val="0"/>
              </a:spcAft>
              <a:buClr>
                <a:srgbClr val="800000"/>
              </a:buClr>
              <a:buFont typeface="Wingdings" panose="05000000000000000000" pitchFamily="2" charset="2"/>
              <a:buChar char="ü"/>
            </a:pPr>
            <a:r>
              <a:rPr lang="el-GR" altLang="el-GR" sz="3200" spc="-300" dirty="0">
                <a:solidFill>
                  <a:schemeClr val="bg1">
                    <a:lumMod val="95000"/>
                  </a:schemeClr>
                </a:solidFill>
                <a:latin typeface="Gotham Greek" panose="02000803090000020004" pitchFamily="50" charset="0"/>
              </a:rPr>
              <a:t>τι  είναι σημαντικό</a:t>
            </a:r>
            <a:br>
              <a:rPr lang="en-US" altLang="el-GR" sz="3200" spc="-300" dirty="0">
                <a:solidFill>
                  <a:schemeClr val="bg1">
                    <a:lumMod val="95000"/>
                  </a:schemeClr>
                </a:solidFill>
                <a:latin typeface="Gotham Greek" panose="02000803090000020004" pitchFamily="50" charset="0"/>
              </a:rPr>
            </a:br>
            <a:r>
              <a:rPr lang="el-GR" altLang="el-GR" sz="3200" spc="-300" dirty="0">
                <a:solidFill>
                  <a:schemeClr val="bg1">
                    <a:lumMod val="95000"/>
                  </a:schemeClr>
                </a:solidFill>
                <a:latin typeface="Gotham Greek" panose="02000803090000020004" pitchFamily="50" charset="0"/>
              </a:rPr>
              <a:t> και τι ασήμαντο </a:t>
            </a:r>
          </a:p>
          <a:p>
            <a:pPr algn="ctr" defTabSz="1507937" fontAlgn="base">
              <a:lnSpc>
                <a:spcPct val="150000"/>
              </a:lnSpc>
              <a:spcBef>
                <a:spcPct val="0"/>
              </a:spcBef>
              <a:spcAft>
                <a:spcPct val="0"/>
              </a:spcAft>
              <a:buClr>
                <a:srgbClr val="800000"/>
              </a:buClr>
              <a:buFont typeface="Wingdings" panose="05000000000000000000" pitchFamily="2" charset="2"/>
              <a:buChar char="ü"/>
            </a:pPr>
            <a:r>
              <a:rPr lang="el-GR" altLang="el-GR" sz="3200" spc="-300" dirty="0">
                <a:solidFill>
                  <a:schemeClr val="bg1">
                    <a:lumMod val="95000"/>
                  </a:schemeClr>
                </a:solidFill>
                <a:latin typeface="Gotham Greek" panose="02000803090000020004" pitchFamily="50" charset="0"/>
              </a:rPr>
              <a:t>τι  είναι κατάλληλο</a:t>
            </a:r>
            <a:br>
              <a:rPr lang="en-US" altLang="el-GR" sz="3200" spc="-300" dirty="0">
                <a:solidFill>
                  <a:schemeClr val="bg1">
                    <a:lumMod val="95000"/>
                  </a:schemeClr>
                </a:solidFill>
                <a:latin typeface="Gotham Greek" panose="02000803090000020004" pitchFamily="50" charset="0"/>
              </a:rPr>
            </a:br>
            <a:r>
              <a:rPr lang="el-GR" altLang="el-GR" sz="3200" spc="-300" dirty="0">
                <a:solidFill>
                  <a:schemeClr val="bg1">
                    <a:lumMod val="95000"/>
                  </a:schemeClr>
                </a:solidFill>
                <a:latin typeface="Gotham Greek" panose="02000803090000020004" pitchFamily="50" charset="0"/>
              </a:rPr>
              <a:t> και τι ακατάλληλο</a:t>
            </a:r>
          </a:p>
          <a:p>
            <a:pPr algn="ctr" defTabSz="1507937" fontAlgn="base">
              <a:lnSpc>
                <a:spcPct val="150000"/>
              </a:lnSpc>
              <a:spcBef>
                <a:spcPct val="0"/>
              </a:spcBef>
              <a:spcAft>
                <a:spcPct val="0"/>
              </a:spcAft>
              <a:buClr>
                <a:srgbClr val="800000"/>
              </a:buClr>
              <a:buFont typeface="Wingdings" panose="05000000000000000000" pitchFamily="2" charset="2"/>
              <a:buChar char="ü"/>
            </a:pPr>
            <a:r>
              <a:rPr lang="el-GR" altLang="el-GR" sz="3200" spc="-300" dirty="0">
                <a:solidFill>
                  <a:schemeClr val="bg1">
                    <a:lumMod val="95000"/>
                  </a:schemeClr>
                </a:solidFill>
                <a:latin typeface="Gotham Greek" panose="02000803090000020004" pitchFamily="50" charset="0"/>
              </a:rPr>
              <a:t>τις  προτεραιότητες</a:t>
            </a:r>
          </a:p>
        </p:txBody>
      </p:sp>
      <p:pic>
        <p:nvPicPr>
          <p:cNvPr id="11" name="Θέση περιεχομένου 3">
            <a:extLst>
              <a:ext uri="{FF2B5EF4-FFF2-40B4-BE49-F238E27FC236}">
                <a16:creationId xmlns:a16="http://schemas.microsoft.com/office/drawing/2014/main" id="{6BD8825F-D625-18ED-A365-F7EB75BB529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08698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p:cNvSpPr>
            <a:spLocks noGrp="1"/>
          </p:cNvSpPr>
          <p:nvPr>
            <p:ph type="body" idx="1"/>
          </p:nvPr>
        </p:nvSpPr>
        <p:spPr/>
        <p:txBody>
          <a:bodyPr/>
          <a:lstStyle/>
          <a:p>
            <a:pPr marL="83768" indent="0">
              <a:buNone/>
            </a:pPr>
            <a:r>
              <a:rPr lang="el-GR" i="0" dirty="0">
                <a:latin typeface="Gotham Greek" panose="02000803090000020004" pitchFamily="50" charset="0"/>
              </a:rPr>
              <a:t>Δεν είναι δύσκολο να αποφασίζεις όταν γνωρίζεις ποιες είναι οι αξίες σου. </a:t>
            </a:r>
          </a:p>
          <a:p>
            <a:pPr marL="83768" indent="0" algn="r">
              <a:buNone/>
            </a:pPr>
            <a:r>
              <a:rPr lang="el-GR" i="0" dirty="0">
                <a:latin typeface="Gotham Greek" panose="02000803090000020004" pitchFamily="50" charset="0"/>
              </a:rPr>
              <a:t>Ουόλτ Ντίσνεϊ</a:t>
            </a:r>
          </a:p>
          <a:p>
            <a:endParaRPr lang="el-GR" dirty="0"/>
          </a:p>
        </p:txBody>
      </p:sp>
      <p:pic>
        <p:nvPicPr>
          <p:cNvPr id="3" name="Θέση περιεχομένου 3">
            <a:extLst>
              <a:ext uri="{FF2B5EF4-FFF2-40B4-BE49-F238E27FC236}">
                <a16:creationId xmlns:a16="http://schemas.microsoft.com/office/drawing/2014/main" id="{66432C43-8C98-3B53-B67A-33971B6E268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0531475"/>
            <a:ext cx="1373107" cy="800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06750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20104099" cy="11309350"/>
          </a:xfrm>
          <a:custGeom>
            <a:avLst/>
            <a:gdLst/>
            <a:ahLst/>
            <a:cxnLst/>
            <a:rect l="l" t="t" r="r" b="b"/>
            <a:pathLst>
              <a:path w="18743295" h="9947910">
                <a:moveTo>
                  <a:pt x="0" y="0"/>
                </a:moveTo>
                <a:lnTo>
                  <a:pt x="18742884" y="0"/>
                </a:lnTo>
                <a:lnTo>
                  <a:pt x="18742884" y="9947341"/>
                </a:lnTo>
                <a:lnTo>
                  <a:pt x="0" y="9947341"/>
                </a:lnTo>
                <a:lnTo>
                  <a:pt x="0" y="0"/>
                </a:lnTo>
                <a:close/>
              </a:path>
            </a:pathLst>
          </a:custGeom>
          <a:solidFill>
            <a:srgbClr val="000000"/>
          </a:solidFill>
        </p:spPr>
        <p:txBody>
          <a:bodyPr wrap="square" lIns="0" tIns="0" rIns="0" bIns="0" rtlCol="0"/>
          <a:lstStyle/>
          <a:p>
            <a:endParaRPr/>
          </a:p>
        </p:txBody>
      </p:sp>
      <p:sp>
        <p:nvSpPr>
          <p:cNvPr id="3" name="object 3"/>
          <p:cNvSpPr txBox="1"/>
          <p:nvPr/>
        </p:nvSpPr>
        <p:spPr>
          <a:xfrm>
            <a:off x="667907" y="10728627"/>
            <a:ext cx="2568575" cy="201930"/>
          </a:xfrm>
          <a:prstGeom prst="rect">
            <a:avLst/>
          </a:prstGeom>
        </p:spPr>
        <p:txBody>
          <a:bodyPr vert="horz" wrap="square" lIns="0" tIns="13335" rIns="0" bIns="0" rtlCol="0">
            <a:spAutoFit/>
          </a:bodyPr>
          <a:lstStyle/>
          <a:p>
            <a:pPr marL="12700">
              <a:lnSpc>
                <a:spcPct val="100000"/>
              </a:lnSpc>
              <a:spcBef>
                <a:spcPts val="105"/>
              </a:spcBef>
            </a:pPr>
            <a:r>
              <a:rPr sz="1150" spc="55" dirty="0">
                <a:latin typeface="Trebuchet MS"/>
                <a:cs typeface="Trebuchet MS"/>
              </a:rPr>
              <a:t>C</a:t>
            </a:r>
            <a:r>
              <a:rPr sz="1150" spc="70" dirty="0">
                <a:latin typeface="Trebuchet MS"/>
                <a:cs typeface="Trebuchet MS"/>
              </a:rPr>
              <a:t>O</a:t>
            </a:r>
            <a:r>
              <a:rPr sz="1150" spc="40" dirty="0">
                <a:latin typeface="Trebuchet MS"/>
                <a:cs typeface="Trebuchet MS"/>
              </a:rPr>
              <a:t>P</a:t>
            </a:r>
            <a:r>
              <a:rPr sz="1150" spc="45" dirty="0">
                <a:latin typeface="Trebuchet MS"/>
                <a:cs typeface="Trebuchet MS"/>
              </a:rPr>
              <a:t>Y</a:t>
            </a:r>
            <a:r>
              <a:rPr sz="1150" spc="80" dirty="0">
                <a:latin typeface="Trebuchet MS"/>
                <a:cs typeface="Trebuchet MS"/>
              </a:rPr>
              <a:t>R</a:t>
            </a:r>
            <a:r>
              <a:rPr sz="1150" spc="-20" dirty="0">
                <a:latin typeface="Trebuchet MS"/>
                <a:cs typeface="Trebuchet MS"/>
              </a:rPr>
              <a:t>I</a:t>
            </a:r>
            <a:r>
              <a:rPr sz="1150" spc="35" dirty="0">
                <a:latin typeface="Trebuchet MS"/>
                <a:cs typeface="Trebuchet MS"/>
              </a:rPr>
              <a:t>G</a:t>
            </a:r>
            <a:r>
              <a:rPr sz="1150" spc="65" dirty="0">
                <a:latin typeface="Trebuchet MS"/>
                <a:cs typeface="Trebuchet MS"/>
              </a:rPr>
              <a:t>H</a:t>
            </a:r>
            <a:r>
              <a:rPr sz="1150" spc="-50" dirty="0">
                <a:latin typeface="Trebuchet MS"/>
                <a:cs typeface="Trebuchet MS"/>
              </a:rPr>
              <a:t>T</a:t>
            </a:r>
            <a:r>
              <a:rPr sz="1150" spc="-100" dirty="0">
                <a:latin typeface="Trebuchet MS"/>
                <a:cs typeface="Trebuchet MS"/>
              </a:rPr>
              <a:t> </a:t>
            </a:r>
            <a:r>
              <a:rPr sz="1150" spc="65" dirty="0">
                <a:latin typeface="Trebuchet MS"/>
                <a:cs typeface="Trebuchet MS"/>
              </a:rPr>
              <a:t>©</a:t>
            </a:r>
            <a:r>
              <a:rPr sz="1150" spc="-70" dirty="0">
                <a:latin typeface="Trebuchet MS"/>
                <a:cs typeface="Trebuchet MS"/>
              </a:rPr>
              <a:t> </a:t>
            </a:r>
            <a:r>
              <a:rPr sz="1150" spc="95" dirty="0">
                <a:latin typeface="Trebuchet MS"/>
                <a:cs typeface="Trebuchet MS"/>
              </a:rPr>
              <a:t>201</a:t>
            </a:r>
            <a:r>
              <a:rPr sz="1150" spc="75" dirty="0">
                <a:latin typeface="Trebuchet MS"/>
                <a:cs typeface="Trebuchet MS"/>
              </a:rPr>
              <a:t>4</a:t>
            </a:r>
            <a:r>
              <a:rPr sz="1150" spc="-100" dirty="0">
                <a:latin typeface="Trebuchet MS"/>
                <a:cs typeface="Trebuchet MS"/>
              </a:rPr>
              <a:t> </a:t>
            </a:r>
            <a:r>
              <a:rPr sz="1150" spc="20" dirty="0">
                <a:latin typeface="Trebuchet MS"/>
                <a:cs typeface="Trebuchet MS"/>
              </a:rPr>
              <a:t>W</a:t>
            </a:r>
            <a:r>
              <a:rPr sz="1150" spc="55" dirty="0">
                <a:latin typeface="Trebuchet MS"/>
                <a:cs typeface="Trebuchet MS"/>
              </a:rPr>
              <a:t>O</a:t>
            </a:r>
            <a:r>
              <a:rPr sz="1150" spc="95" dirty="0">
                <a:latin typeface="Trebuchet MS"/>
                <a:cs typeface="Trebuchet MS"/>
              </a:rPr>
              <a:t>N</a:t>
            </a:r>
            <a:r>
              <a:rPr sz="1150" spc="80" dirty="0">
                <a:latin typeface="Trebuchet MS"/>
                <a:cs typeface="Trebuchet MS"/>
              </a:rPr>
              <a:t>DE</a:t>
            </a:r>
            <a:r>
              <a:rPr sz="1150" spc="60" dirty="0">
                <a:latin typeface="Trebuchet MS"/>
                <a:cs typeface="Trebuchet MS"/>
              </a:rPr>
              <a:t>R</a:t>
            </a:r>
            <a:r>
              <a:rPr sz="1150" spc="-70" dirty="0">
                <a:latin typeface="Trebuchet MS"/>
                <a:cs typeface="Trebuchet MS"/>
              </a:rPr>
              <a:t> </a:t>
            </a:r>
            <a:r>
              <a:rPr sz="1150" spc="35" dirty="0">
                <a:latin typeface="Trebuchet MS"/>
                <a:cs typeface="Trebuchet MS"/>
              </a:rPr>
              <a:t>G</a:t>
            </a:r>
            <a:r>
              <a:rPr sz="1150" spc="80" dirty="0">
                <a:latin typeface="Trebuchet MS"/>
                <a:cs typeface="Trebuchet MS"/>
              </a:rPr>
              <a:t>R</a:t>
            </a:r>
            <a:r>
              <a:rPr sz="1150" spc="55" dirty="0">
                <a:latin typeface="Trebuchet MS"/>
                <a:cs typeface="Trebuchet MS"/>
              </a:rPr>
              <a:t>O</a:t>
            </a:r>
            <a:r>
              <a:rPr sz="1150" spc="35" dirty="0">
                <a:latin typeface="Trebuchet MS"/>
                <a:cs typeface="Trebuchet MS"/>
              </a:rPr>
              <a:t>U</a:t>
            </a:r>
            <a:r>
              <a:rPr sz="1150" spc="10" dirty="0">
                <a:latin typeface="Trebuchet MS"/>
                <a:cs typeface="Trebuchet MS"/>
              </a:rPr>
              <a:t>P</a:t>
            </a:r>
            <a:r>
              <a:rPr sz="1150" spc="-180" dirty="0">
                <a:latin typeface="Trebuchet MS"/>
                <a:cs typeface="Trebuchet MS"/>
              </a:rPr>
              <a:t>.</a:t>
            </a:r>
            <a:endParaRPr sz="1150">
              <a:latin typeface="Trebuchet MS"/>
              <a:cs typeface="Trebuchet MS"/>
            </a:endParaRPr>
          </a:p>
        </p:txBody>
      </p:sp>
      <p:sp>
        <p:nvSpPr>
          <p:cNvPr id="4" name="object 4"/>
          <p:cNvSpPr txBox="1"/>
          <p:nvPr/>
        </p:nvSpPr>
        <p:spPr>
          <a:xfrm>
            <a:off x="17875530" y="10728627"/>
            <a:ext cx="1558290" cy="201930"/>
          </a:xfrm>
          <a:prstGeom prst="rect">
            <a:avLst/>
          </a:prstGeom>
        </p:spPr>
        <p:txBody>
          <a:bodyPr vert="horz" wrap="square" lIns="0" tIns="13335" rIns="0" bIns="0" rtlCol="0">
            <a:spAutoFit/>
          </a:bodyPr>
          <a:lstStyle/>
          <a:p>
            <a:pPr marL="12700">
              <a:lnSpc>
                <a:spcPct val="100000"/>
              </a:lnSpc>
              <a:spcBef>
                <a:spcPts val="105"/>
              </a:spcBef>
            </a:pPr>
            <a:r>
              <a:rPr sz="1150" spc="40" dirty="0">
                <a:latin typeface="Trebuchet MS"/>
                <a:cs typeface="Trebuchet MS"/>
              </a:rPr>
              <a:t>WONDERAGENCY.COM</a:t>
            </a:r>
            <a:endParaRPr sz="1150">
              <a:latin typeface="Trebuchet MS"/>
              <a:cs typeface="Trebuchet MS"/>
            </a:endParaRPr>
          </a:p>
        </p:txBody>
      </p:sp>
      <p:sp>
        <p:nvSpPr>
          <p:cNvPr id="5" name="object 5"/>
          <p:cNvSpPr txBox="1">
            <a:spLocks noGrp="1"/>
          </p:cNvSpPr>
          <p:nvPr>
            <p:ph type="title"/>
          </p:nvPr>
        </p:nvSpPr>
        <p:spPr>
          <a:xfrm>
            <a:off x="3822700" y="4713392"/>
            <a:ext cx="12458700" cy="941283"/>
          </a:xfrm>
          <a:prstGeom prst="rect">
            <a:avLst/>
          </a:prstGeom>
        </p:spPr>
        <p:txBody>
          <a:bodyPr vert="horz" wrap="square" lIns="0" tIns="17780" rIns="0" bIns="0" rtlCol="0">
            <a:spAutoFit/>
          </a:bodyPr>
          <a:lstStyle/>
          <a:p>
            <a:pPr marL="12700" algn="ctr">
              <a:lnSpc>
                <a:spcPct val="100000"/>
              </a:lnSpc>
              <a:spcBef>
                <a:spcPts val="140"/>
              </a:spcBef>
            </a:pPr>
            <a:r>
              <a:rPr lang="el-GR" sz="6000" spc="-300" dirty="0">
                <a:latin typeface="Gotham Greek "/>
              </a:rPr>
              <a:t>ΕΠΙΠΤΩΣΕΙΣ ΤΗΣ ΚΟΥΛΤΟΥΡΑΣ.</a:t>
            </a:r>
            <a:endParaRPr sz="6000" spc="-300" dirty="0">
              <a:latin typeface="Gotham Greek "/>
            </a:endParaRPr>
          </a:p>
        </p:txBody>
      </p:sp>
      <p:pic>
        <p:nvPicPr>
          <p:cNvPr id="6" name="Θέση περιεχομένου 3">
            <a:extLst>
              <a:ext uri="{FF2B5EF4-FFF2-40B4-BE49-F238E27FC236}">
                <a16:creationId xmlns:a16="http://schemas.microsoft.com/office/drawing/2014/main" id="{9A1D0476-D853-A0B2-8948-D8F58D8E412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814" y="10289136"/>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pic>
        <p:nvPicPr>
          <p:cNvPr id="3" name="object 3"/>
          <p:cNvPicPr/>
          <p:nvPr/>
        </p:nvPicPr>
        <p:blipFill>
          <a:blip r:embed="rId2" cstate="print"/>
          <a:stretch>
            <a:fillRect/>
          </a:stretch>
        </p:blipFill>
        <p:spPr>
          <a:xfrm>
            <a:off x="-31379" y="32908"/>
            <a:ext cx="20104099" cy="11308556"/>
          </a:xfrm>
          <a:prstGeom prst="rect">
            <a:avLst/>
          </a:prstGeom>
        </p:spPr>
      </p:pic>
      <p:sp>
        <p:nvSpPr>
          <p:cNvPr id="4" name="object 4"/>
          <p:cNvSpPr txBox="1">
            <a:spLocks noGrp="1"/>
          </p:cNvSpPr>
          <p:nvPr>
            <p:ph type="title"/>
          </p:nvPr>
        </p:nvSpPr>
        <p:spPr>
          <a:xfrm>
            <a:off x="2523226" y="2881451"/>
            <a:ext cx="14994890" cy="3475310"/>
          </a:xfrm>
          <a:prstGeom prst="rect">
            <a:avLst/>
          </a:prstGeom>
        </p:spPr>
        <p:txBody>
          <a:bodyPr vert="horz" wrap="square" lIns="0" tIns="698500" rIns="0" bIns="0" rtlCol="0">
            <a:spAutoFit/>
          </a:bodyPr>
          <a:lstStyle/>
          <a:p>
            <a:pPr marL="12065" marR="5080" algn="ctr">
              <a:spcBef>
                <a:spcPts val="5500"/>
              </a:spcBef>
            </a:pPr>
            <a:r>
              <a:rPr lang="el-GR" sz="6000" spc="-300" dirty="0">
                <a:latin typeface="Gotham Greek "/>
              </a:rPr>
              <a:t>Η ΚΟΥΛΤΟΥΡΑ ΕΙΤΕ ΟΔΗΓΕΙ ΕΙΤΕ ΑΠΟΣΤΡΑΓΓΙΖΕΙ ΤΗΝ ΕΝΕΡΓΕΙΑ ΚΑΙ ΤΑ ΚΙΝΗΤΡΑ ΤΩΝ ΑΝΘΡΩΠΩΝ.</a:t>
            </a:r>
            <a:endParaRPr sz="6000" spc="-300" dirty="0">
              <a:latin typeface="Gotham Greek "/>
            </a:endParaRPr>
          </a:p>
        </p:txBody>
      </p:sp>
      <p:pic>
        <p:nvPicPr>
          <p:cNvPr id="5" name="Θέση περιεχομένου 3">
            <a:extLst>
              <a:ext uri="{FF2B5EF4-FFF2-40B4-BE49-F238E27FC236}">
                <a16:creationId xmlns:a16="http://schemas.microsoft.com/office/drawing/2014/main" id="{ABB7D5EF-DC6D-8044-A3BF-740C2F510F6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814" y="10289136"/>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grpSp>
        <p:nvGrpSpPr>
          <p:cNvPr id="3" name="object 3"/>
          <p:cNvGrpSpPr/>
          <p:nvPr/>
        </p:nvGrpSpPr>
        <p:grpSpPr>
          <a:xfrm>
            <a:off x="0" y="635"/>
            <a:ext cx="20104099" cy="11308556"/>
            <a:chOff x="0" y="0"/>
            <a:chExt cx="20104099" cy="11308556"/>
          </a:xfrm>
        </p:grpSpPr>
        <p:pic>
          <p:nvPicPr>
            <p:cNvPr id="4" name="object 4"/>
            <p:cNvPicPr/>
            <p:nvPr/>
          </p:nvPicPr>
          <p:blipFill>
            <a:blip r:embed="rId2" cstate="print"/>
            <a:stretch>
              <a:fillRect/>
            </a:stretch>
          </p:blipFill>
          <p:spPr>
            <a:xfrm>
              <a:off x="0" y="0"/>
              <a:ext cx="20104099" cy="11308556"/>
            </a:xfrm>
            <a:prstGeom prst="rect">
              <a:avLst/>
            </a:prstGeom>
          </p:spPr>
        </p:pic>
        <p:sp>
          <p:nvSpPr>
            <p:cNvPr id="5" name="object 5"/>
            <p:cNvSpPr/>
            <p:nvPr/>
          </p:nvSpPr>
          <p:spPr>
            <a:xfrm>
              <a:off x="2565399" y="4004309"/>
              <a:ext cx="14973300" cy="3352841"/>
            </a:xfrm>
            <a:custGeom>
              <a:avLst/>
              <a:gdLst/>
              <a:ahLst/>
              <a:cxnLst/>
              <a:rect l="l" t="t" r="r" b="b"/>
              <a:pathLst>
                <a:path w="15580994" h="4607559">
                  <a:moveTo>
                    <a:pt x="0" y="0"/>
                  </a:moveTo>
                  <a:lnTo>
                    <a:pt x="15580677" y="0"/>
                  </a:lnTo>
                  <a:lnTo>
                    <a:pt x="15580677" y="4607189"/>
                  </a:lnTo>
                  <a:lnTo>
                    <a:pt x="0" y="4607189"/>
                  </a:lnTo>
                  <a:lnTo>
                    <a:pt x="0" y="0"/>
                  </a:lnTo>
                  <a:close/>
                </a:path>
              </a:pathLst>
            </a:custGeom>
            <a:solidFill>
              <a:srgbClr val="000000"/>
            </a:solidFill>
          </p:spPr>
          <p:txBody>
            <a:bodyPr wrap="square" lIns="0" tIns="0" rIns="0" bIns="0" rtlCol="0"/>
            <a:lstStyle/>
            <a:p>
              <a:endParaRPr/>
            </a:p>
          </p:txBody>
        </p:sp>
      </p:grpSp>
      <p:sp>
        <p:nvSpPr>
          <p:cNvPr id="6" name="object 6"/>
          <p:cNvSpPr txBox="1">
            <a:spLocks noGrp="1"/>
          </p:cNvSpPr>
          <p:nvPr>
            <p:ph type="title"/>
          </p:nvPr>
        </p:nvSpPr>
        <p:spPr>
          <a:xfrm>
            <a:off x="2565399" y="3694019"/>
            <a:ext cx="14973300" cy="3352841"/>
          </a:xfrm>
          <a:prstGeom prst="rect">
            <a:avLst/>
          </a:prstGeom>
        </p:spPr>
        <p:txBody>
          <a:bodyPr vert="horz" wrap="square" lIns="0" tIns="577215" rIns="0" bIns="0" rtlCol="0">
            <a:spAutoFit/>
          </a:bodyPr>
          <a:lstStyle/>
          <a:p>
            <a:pPr marL="12700" marR="5080" algn="ctr">
              <a:spcBef>
                <a:spcPts val="4545"/>
              </a:spcBef>
            </a:pPr>
            <a:r>
              <a:rPr lang="el-GR" sz="6000" spc="-300" dirty="0">
                <a:latin typeface="Gotham Greek "/>
              </a:rPr>
              <a:t>ΚΟΥΛΤΟΥΡΑ ΕΙΝΑΙ ΤΟ ΠΕΡΙΒΑΛΛΟΝ ΣΤΟ ΟΠΟΙΟ Η ΣΤΡΑΤΗΓΙΚΗ ΚΑΙ ΤΟ </a:t>
            </a:r>
            <a:r>
              <a:rPr lang="en-US" sz="6000" spc="-300" dirty="0">
                <a:latin typeface="Gotham Greek "/>
              </a:rPr>
              <a:t>BRAND </a:t>
            </a:r>
            <a:r>
              <a:rPr lang="el-GR" sz="6000" spc="-300" dirty="0">
                <a:latin typeface="Gotham Greek "/>
              </a:rPr>
              <a:t>ΣΑΣ ΕΥΔΟΚΙΜΕΙ  Ή ‘ΠΕΘΑΙΝΕΙ’.</a:t>
            </a:r>
            <a:endParaRPr sz="6000" spc="-300" dirty="0">
              <a:latin typeface="Gotham Greek "/>
            </a:endParaRPr>
          </a:p>
        </p:txBody>
      </p:sp>
      <p:pic>
        <p:nvPicPr>
          <p:cNvPr id="7" name="Θέση περιεχομένου 3">
            <a:extLst>
              <a:ext uri="{FF2B5EF4-FFF2-40B4-BE49-F238E27FC236}">
                <a16:creationId xmlns:a16="http://schemas.microsoft.com/office/drawing/2014/main" id="{89762670-B30F-9B21-3D1D-7EE66EF2AEC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grpSp>
        <p:nvGrpSpPr>
          <p:cNvPr id="3" name="object 3"/>
          <p:cNvGrpSpPr/>
          <p:nvPr/>
        </p:nvGrpSpPr>
        <p:grpSpPr>
          <a:xfrm>
            <a:off x="-35081" y="0"/>
            <a:ext cx="20104099" cy="11308556"/>
            <a:chOff x="0" y="0"/>
            <a:chExt cx="20104099" cy="11308556"/>
          </a:xfrm>
        </p:grpSpPr>
        <p:pic>
          <p:nvPicPr>
            <p:cNvPr id="4" name="object 4"/>
            <p:cNvPicPr/>
            <p:nvPr/>
          </p:nvPicPr>
          <p:blipFill>
            <a:blip r:embed="rId2" cstate="print"/>
            <a:stretch>
              <a:fillRect/>
            </a:stretch>
          </p:blipFill>
          <p:spPr>
            <a:xfrm>
              <a:off x="0" y="0"/>
              <a:ext cx="20104099" cy="11308556"/>
            </a:xfrm>
            <a:prstGeom prst="rect">
              <a:avLst/>
            </a:prstGeom>
          </p:spPr>
        </p:pic>
        <p:sp>
          <p:nvSpPr>
            <p:cNvPr id="5" name="object 5"/>
            <p:cNvSpPr/>
            <p:nvPr/>
          </p:nvSpPr>
          <p:spPr>
            <a:xfrm>
              <a:off x="2848130" y="4670015"/>
              <a:ext cx="14249401" cy="2284298"/>
            </a:xfrm>
            <a:custGeom>
              <a:avLst/>
              <a:gdLst/>
              <a:ahLst/>
              <a:cxnLst/>
              <a:rect l="l" t="t" r="r" b="b"/>
              <a:pathLst>
                <a:path w="14869160" h="1969134">
                  <a:moveTo>
                    <a:pt x="0" y="0"/>
                  </a:moveTo>
                  <a:lnTo>
                    <a:pt x="14868657" y="0"/>
                  </a:lnTo>
                  <a:lnTo>
                    <a:pt x="14868657" y="1968526"/>
                  </a:lnTo>
                  <a:lnTo>
                    <a:pt x="0" y="1968526"/>
                  </a:lnTo>
                  <a:lnTo>
                    <a:pt x="0" y="0"/>
                  </a:lnTo>
                  <a:close/>
                </a:path>
              </a:pathLst>
            </a:custGeom>
            <a:solidFill>
              <a:srgbClr val="000000"/>
            </a:solidFill>
          </p:spPr>
          <p:txBody>
            <a:bodyPr wrap="square" lIns="0" tIns="0" rIns="0" bIns="0" rtlCol="0"/>
            <a:lstStyle/>
            <a:p>
              <a:endParaRPr/>
            </a:p>
          </p:txBody>
        </p:sp>
      </p:grpSp>
      <p:sp>
        <p:nvSpPr>
          <p:cNvPr id="6" name="object 6"/>
          <p:cNvSpPr txBox="1">
            <a:spLocks noGrp="1"/>
          </p:cNvSpPr>
          <p:nvPr>
            <p:ph type="title"/>
          </p:nvPr>
        </p:nvSpPr>
        <p:spPr>
          <a:xfrm>
            <a:off x="2684387" y="4881461"/>
            <a:ext cx="14249401" cy="1861406"/>
          </a:xfrm>
          <a:prstGeom prst="rect">
            <a:avLst/>
          </a:prstGeom>
        </p:spPr>
        <p:txBody>
          <a:bodyPr vert="horz" wrap="square" lIns="0" tIns="14604" rIns="0" bIns="0" rtlCol="0">
            <a:spAutoFit/>
          </a:bodyPr>
          <a:lstStyle/>
          <a:p>
            <a:pPr marL="12700" algn="ctr">
              <a:lnSpc>
                <a:spcPct val="100000"/>
              </a:lnSpc>
              <a:spcBef>
                <a:spcPts val="114"/>
              </a:spcBef>
            </a:pPr>
            <a:r>
              <a:rPr lang="el-GR" sz="6000" spc="-300" dirty="0">
                <a:latin typeface="Gotham Greek "/>
              </a:rPr>
              <a:t>Η ΚΟΥΛΤΟΥΡΑ ΚΑΝΕΙ ΤΗΝ ΣΤΡΑΤΗΓΙΚΗ ΠΡΑΓΜΑΤΙΚΟΤΗΤΑ.</a:t>
            </a:r>
            <a:endParaRPr sz="17800" spc="-2515" dirty="0"/>
          </a:p>
        </p:txBody>
      </p:sp>
      <p:pic>
        <p:nvPicPr>
          <p:cNvPr id="7" name="Θέση περιεχομένου 3">
            <a:extLst>
              <a:ext uri="{FF2B5EF4-FFF2-40B4-BE49-F238E27FC236}">
                <a16:creationId xmlns:a16="http://schemas.microsoft.com/office/drawing/2014/main" id="{7D89934B-4CE6-FD7C-E83E-ED3ACC3C7B4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081"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object 6"/>
          <p:cNvSpPr txBox="1">
            <a:spLocks noGrp="1"/>
          </p:cNvSpPr>
          <p:nvPr>
            <p:ph type="title"/>
          </p:nvPr>
        </p:nvSpPr>
        <p:spPr>
          <a:xfrm>
            <a:off x="1136650" y="3978275"/>
            <a:ext cx="7181650" cy="2514600"/>
          </a:xfrm>
          <a:prstGeom prst="rect">
            <a:avLst/>
          </a:prstGeom>
          <a:solidFill>
            <a:schemeClr val="tx1"/>
          </a:solidFill>
        </p:spPr>
        <p:txBody>
          <a:bodyPr vert="horz" lIns="91440" tIns="45720" rIns="91440" bIns="45720" rtlCol="0" anchor="b">
            <a:normAutofit/>
          </a:bodyPr>
          <a:lstStyle/>
          <a:p>
            <a:pPr marL="12700" algn="ctr" rtl="0">
              <a:lnSpc>
                <a:spcPct val="90000"/>
              </a:lnSpc>
              <a:spcBef>
                <a:spcPct val="0"/>
              </a:spcBef>
            </a:pPr>
            <a:r>
              <a:rPr lang="en-US" sz="6000" kern="1200" spc="-300" dirty="0">
                <a:latin typeface="Gotham Greek" panose="02000803090000020004" pitchFamily="50" charset="0"/>
                <a:cs typeface="+mj-cs"/>
              </a:rPr>
              <a:t>Η ΚΟΥΛΤΟΥΡΑ ΟΔΗΓΕΙ ΣΤΗΝ ΕΝΟΤΗΤΑ.</a:t>
            </a:r>
          </a:p>
        </p:txBody>
      </p:sp>
      <p:sp>
        <p:nvSpPr>
          <p:cNvPr id="10" name="TextBox 9">
            <a:extLst>
              <a:ext uri="{FF2B5EF4-FFF2-40B4-BE49-F238E27FC236}">
                <a16:creationId xmlns:a16="http://schemas.microsoft.com/office/drawing/2014/main" id="{988ED6C2-0357-8155-3DAE-0BDB640A03CA}"/>
              </a:ext>
            </a:extLst>
          </p:cNvPr>
          <p:cNvSpPr txBox="1"/>
          <p:nvPr/>
        </p:nvSpPr>
        <p:spPr>
          <a:xfrm>
            <a:off x="1445628" y="4177889"/>
            <a:ext cx="7181651" cy="5685730"/>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endParaRPr lang="en-US" sz="3300" spc="-300" dirty="0"/>
          </a:p>
        </p:txBody>
      </p:sp>
      <p:pic>
        <p:nvPicPr>
          <p:cNvPr id="14" name="Εικόνα 13" descr="Εικόνα που περιέχει άτομο, ρουχισμός, δάκτυλο, άκρο&#10;&#10;Περιγραφή που δημιουργήθηκε αυτόματα">
            <a:extLst>
              <a:ext uri="{FF2B5EF4-FFF2-40B4-BE49-F238E27FC236}">
                <a16:creationId xmlns:a16="http://schemas.microsoft.com/office/drawing/2014/main" id="{FFBC9E36-3BF3-1BE0-9ED4-3F53A3CAFD32}"/>
              </a:ext>
            </a:extLst>
          </p:cNvPr>
          <p:cNvPicPr>
            <a:picLocks noChangeAspect="1"/>
          </p:cNvPicPr>
          <p:nvPr/>
        </p:nvPicPr>
        <p:blipFill rotWithShape="1">
          <a:blip r:embed="rId2">
            <a:extLst>
              <a:ext uri="{28A0092B-C50C-407E-A947-70E740481C1C}">
                <a14:useLocalDpi xmlns:a14="http://schemas.microsoft.com/office/drawing/2010/main" val="0"/>
              </a:ext>
            </a:extLst>
          </a:blip>
          <a:srcRect l="14501" r="18838" b="1"/>
          <a:stretch/>
        </p:blipFill>
        <p:spPr>
          <a:xfrm>
            <a:off x="10052050" y="10"/>
            <a:ext cx="10052048" cy="11309340"/>
          </a:xfrm>
          <a:prstGeom prst="rect">
            <a:avLst/>
          </a:prstGeom>
        </p:spPr>
      </p:pic>
      <p:sp>
        <p:nvSpPr>
          <p:cNvPr id="19" name="Rectangle 18">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800741" y="4995188"/>
            <a:ext cx="2571672" cy="10069056"/>
          </a:xfrm>
          <a:prstGeom prst="rect">
            <a:avLst/>
          </a:prstGeom>
          <a:gradFill>
            <a:gsLst>
              <a:gs pos="0">
                <a:schemeClr val="accent5">
                  <a:alpha val="77000"/>
                </a:schemeClr>
              </a:gs>
              <a:gs pos="57000">
                <a:schemeClr val="accent5">
                  <a:lumMod val="60000"/>
                  <a:lumOff val="40000"/>
                  <a:alpha val="0"/>
                </a:schemeClr>
              </a:gs>
            </a:gsLst>
            <a:lin ang="11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C3A50E9-9119-7BC3-083B-2D84CCC78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15044" y="-6200"/>
            <a:ext cx="3589052" cy="11309347"/>
          </a:xfrm>
          <a:prstGeom prst="rect">
            <a:avLst/>
          </a:prstGeom>
          <a:gradFill flip="none" rotWithShape="1">
            <a:gsLst>
              <a:gs pos="0">
                <a:schemeClr val="accent2"/>
              </a:gs>
              <a:gs pos="40000">
                <a:schemeClr val="accent2">
                  <a:alpha val="0"/>
                </a:schemeClr>
              </a:gs>
            </a:gsLst>
            <a:lin ang="11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2">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0052050" y="9073703"/>
            <a:ext cx="10069057" cy="2241844"/>
          </a:xfrm>
          <a:prstGeom prst="rect">
            <a:avLst/>
          </a:prstGeom>
          <a:gradFill flip="none" rotWithShape="1">
            <a:gsLst>
              <a:gs pos="0">
                <a:schemeClr val="accent2">
                  <a:alpha val="89000"/>
                </a:schemeClr>
              </a:gs>
              <a:gs pos="38000">
                <a:schemeClr val="accent5">
                  <a:lumMod val="60000"/>
                  <a:lumOff val="40000"/>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5" name="Rectangle 24">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4884968" y="4847662"/>
            <a:ext cx="5215504" cy="6455485"/>
          </a:xfrm>
          <a:prstGeom prst="rect">
            <a:avLst/>
          </a:prstGeom>
          <a:gradFill flip="none" rotWithShape="1">
            <a:gsLst>
              <a:gs pos="0">
                <a:schemeClr val="accent5">
                  <a:lumMod val="60000"/>
                  <a:lumOff val="40000"/>
                </a:schemeClr>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pic>
        <p:nvPicPr>
          <p:cNvPr id="7" name="Θέση περιεχομένου 3">
            <a:extLst>
              <a:ext uri="{FF2B5EF4-FFF2-40B4-BE49-F238E27FC236}">
                <a16:creationId xmlns:a16="http://schemas.microsoft.com/office/drawing/2014/main" id="{9E043F98-6ED9-56C9-8FFE-A901E0096BD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grpSp>
        <p:nvGrpSpPr>
          <p:cNvPr id="3" name="object 3"/>
          <p:cNvGrpSpPr/>
          <p:nvPr/>
        </p:nvGrpSpPr>
        <p:grpSpPr>
          <a:xfrm>
            <a:off x="-8848" y="0"/>
            <a:ext cx="20104099" cy="11308556"/>
            <a:chOff x="0" y="0"/>
            <a:chExt cx="20104099" cy="11308556"/>
          </a:xfrm>
        </p:grpSpPr>
        <p:pic>
          <p:nvPicPr>
            <p:cNvPr id="4" name="object 4"/>
            <p:cNvPicPr/>
            <p:nvPr/>
          </p:nvPicPr>
          <p:blipFill>
            <a:blip r:embed="rId2" cstate="print"/>
            <a:stretch>
              <a:fillRect/>
            </a:stretch>
          </p:blipFill>
          <p:spPr>
            <a:xfrm>
              <a:off x="0" y="0"/>
              <a:ext cx="20104099" cy="11308556"/>
            </a:xfrm>
            <a:prstGeom prst="rect">
              <a:avLst/>
            </a:prstGeom>
          </p:spPr>
        </p:pic>
        <p:sp>
          <p:nvSpPr>
            <p:cNvPr id="5" name="object 5"/>
            <p:cNvSpPr/>
            <p:nvPr/>
          </p:nvSpPr>
          <p:spPr>
            <a:xfrm>
              <a:off x="3319270" y="4670015"/>
              <a:ext cx="13402944" cy="2356260"/>
            </a:xfrm>
            <a:custGeom>
              <a:avLst/>
              <a:gdLst/>
              <a:ahLst/>
              <a:cxnLst/>
              <a:rect l="l" t="t" r="r" b="b"/>
              <a:pathLst>
                <a:path w="13402944" h="1969134">
                  <a:moveTo>
                    <a:pt x="0" y="0"/>
                  </a:moveTo>
                  <a:lnTo>
                    <a:pt x="13402733" y="0"/>
                  </a:lnTo>
                  <a:lnTo>
                    <a:pt x="13402733" y="1968526"/>
                  </a:lnTo>
                  <a:lnTo>
                    <a:pt x="0" y="1968526"/>
                  </a:lnTo>
                  <a:lnTo>
                    <a:pt x="0" y="0"/>
                  </a:lnTo>
                  <a:close/>
                </a:path>
              </a:pathLst>
            </a:custGeom>
            <a:solidFill>
              <a:srgbClr val="000000"/>
            </a:solidFill>
          </p:spPr>
          <p:txBody>
            <a:bodyPr wrap="square" lIns="0" tIns="0" rIns="0" bIns="0" rtlCol="0"/>
            <a:lstStyle/>
            <a:p>
              <a:endParaRPr dirty="0"/>
            </a:p>
          </p:txBody>
        </p:sp>
      </p:grpSp>
      <p:sp>
        <p:nvSpPr>
          <p:cNvPr id="6" name="object 6"/>
          <p:cNvSpPr txBox="1">
            <a:spLocks noGrp="1"/>
          </p:cNvSpPr>
          <p:nvPr>
            <p:ph type="title"/>
          </p:nvPr>
        </p:nvSpPr>
        <p:spPr>
          <a:xfrm>
            <a:off x="3956050" y="4917442"/>
            <a:ext cx="12568555" cy="1861406"/>
          </a:xfrm>
          <a:prstGeom prst="rect">
            <a:avLst/>
          </a:prstGeom>
        </p:spPr>
        <p:txBody>
          <a:bodyPr vert="horz" wrap="square" lIns="0" tIns="14604" rIns="0" bIns="0" rtlCol="0">
            <a:spAutoFit/>
          </a:bodyPr>
          <a:lstStyle/>
          <a:p>
            <a:pPr marL="12700" algn="ctr">
              <a:lnSpc>
                <a:spcPct val="100000"/>
              </a:lnSpc>
              <a:spcBef>
                <a:spcPts val="114"/>
              </a:spcBef>
            </a:pPr>
            <a:r>
              <a:rPr lang="el-GR" sz="6000" spc="-300" dirty="0">
                <a:latin typeface="Gotham Greek "/>
              </a:rPr>
              <a:t>Η ΚΟΥΛΤΟΥΡΑ ΠΡΟΣΕΛΚΥΕΙ ΤΑΛΕΝΤΑ.</a:t>
            </a:r>
            <a:endParaRPr sz="6000" spc="-300" dirty="0">
              <a:latin typeface="Gotham Greek "/>
            </a:endParaRPr>
          </a:p>
        </p:txBody>
      </p:sp>
      <p:pic>
        <p:nvPicPr>
          <p:cNvPr id="7" name="Θέση περιεχομένου 3">
            <a:extLst>
              <a:ext uri="{FF2B5EF4-FFF2-40B4-BE49-F238E27FC236}">
                <a16:creationId xmlns:a16="http://schemas.microsoft.com/office/drawing/2014/main" id="{13D3FB38-027D-57B6-0885-A35170B4792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516"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0099073" cy="11309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8995" y="299432"/>
            <a:ext cx="19496684" cy="1072077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Εικόνα 2" descr="Εικόνα που περιέχει επιτραπέζιο παιχνίδι, αγώνες και αθλήματα εσωτερικού χώρου, σκακιστής, σκάκι">
            <a:extLst>
              <a:ext uri="{FF2B5EF4-FFF2-40B4-BE49-F238E27FC236}">
                <a16:creationId xmlns:a16="http://schemas.microsoft.com/office/drawing/2014/main" id="{E978511D-834C-AD83-9FB7-A5BCB72C3533}"/>
              </a:ext>
            </a:extLst>
          </p:cNvPr>
          <p:cNvPicPr>
            <a:picLocks noChangeAspect="1"/>
          </p:cNvPicPr>
          <p:nvPr/>
        </p:nvPicPr>
        <p:blipFill rotWithShape="1">
          <a:blip r:embed="rId2">
            <a:alphaModFix amt="60000"/>
            <a:extLst>
              <a:ext uri="{28A0092B-C50C-407E-A947-70E740481C1C}">
                <a14:useLocalDpi xmlns:a14="http://schemas.microsoft.com/office/drawing/2010/main" val="0"/>
              </a:ext>
            </a:extLst>
          </a:blip>
          <a:srcRect r="7688"/>
          <a:stretch/>
        </p:blipFill>
        <p:spPr>
          <a:xfrm>
            <a:off x="289531" y="255940"/>
            <a:ext cx="19496684" cy="10718625"/>
          </a:xfrm>
          <a:prstGeom prst="rect">
            <a:avLst/>
          </a:prstGeom>
        </p:spPr>
      </p:pic>
      <p:sp>
        <p:nvSpPr>
          <p:cNvPr id="11" name="Ορθογώνιο 10">
            <a:extLst>
              <a:ext uri="{FF2B5EF4-FFF2-40B4-BE49-F238E27FC236}">
                <a16:creationId xmlns:a16="http://schemas.microsoft.com/office/drawing/2014/main" id="{F044A0BC-2811-A48A-6B5E-EB34E33484CA}"/>
              </a:ext>
            </a:extLst>
          </p:cNvPr>
          <p:cNvSpPr/>
          <p:nvPr/>
        </p:nvSpPr>
        <p:spPr>
          <a:xfrm>
            <a:off x="317885" y="6188075"/>
            <a:ext cx="16762021" cy="4268559"/>
          </a:xfrm>
          <a:prstGeom prst="rect">
            <a:avLst/>
          </a:prstGeom>
          <a:solidFill>
            <a:schemeClr val="tx1">
              <a:lumMod val="95000"/>
              <a:lumOff val="5000"/>
            </a:schemeClr>
          </a:solidFill>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algn="ctr">
              <a:lnSpc>
                <a:spcPct val="90000"/>
              </a:lnSpc>
              <a:spcAft>
                <a:spcPts val="600"/>
              </a:spcAft>
            </a:pPr>
            <a:endParaRPr lang="en-US" sz="6600" spc="-300" dirty="0">
              <a:solidFill>
                <a:srgbClr val="FFFFFF"/>
              </a:solidFill>
              <a:latin typeface="Gotham Greek" panose="02000803090000020004" pitchFamily="50" charset="0"/>
            </a:endParaRPr>
          </a:p>
          <a:p>
            <a:pPr algn="ctr">
              <a:lnSpc>
                <a:spcPct val="90000"/>
              </a:lnSpc>
              <a:spcAft>
                <a:spcPts val="600"/>
              </a:spcAft>
            </a:pPr>
            <a:r>
              <a:rPr lang="en-US" sz="6600" spc="-300" dirty="0">
                <a:solidFill>
                  <a:srgbClr val="FFFFFF"/>
                </a:solidFill>
                <a:latin typeface="Gotham Greek" panose="02000803090000020004" pitchFamily="50" charset="0"/>
              </a:rPr>
              <a:t>“</a:t>
            </a:r>
            <a:r>
              <a:rPr lang="el-GR" sz="6600" spc="-300" dirty="0">
                <a:solidFill>
                  <a:srgbClr val="FFFFFF"/>
                </a:solidFill>
                <a:latin typeface="Gotham Greek" panose="02000803090000020004" pitchFamily="50" charset="0"/>
              </a:rPr>
              <a:t>Η ΚΟΥΛΤΟΥΡΑ ΔΕΝ ΕΙΝΑΙ ΜΟΝΟ ΜΙΑ ΟΨΗ ΤΟΥ ΠΑΙΧΝΙΔΙΟΥ, ΕΙΝΑΙ ΤΟ ΙΔΙΟ ΤΟ ΠΑΙΧΝΙΔΙ.</a:t>
            </a:r>
            <a:r>
              <a:rPr lang="en-US" sz="6600" spc="-300" dirty="0">
                <a:solidFill>
                  <a:srgbClr val="FFFFFF"/>
                </a:solidFill>
                <a:latin typeface="Gotham Greek" panose="02000803090000020004" pitchFamily="50" charset="0"/>
              </a:rPr>
              <a:t>”</a:t>
            </a:r>
          </a:p>
          <a:p>
            <a:pPr indent="-228600">
              <a:lnSpc>
                <a:spcPct val="90000"/>
              </a:lnSpc>
              <a:spcAft>
                <a:spcPts val="600"/>
              </a:spcAft>
              <a:buFont typeface="Arial" panose="020B0604020202020204" pitchFamily="34" charset="0"/>
              <a:buChar char="•"/>
            </a:pPr>
            <a:endParaRPr lang="en-US" sz="3300" spc="-300" dirty="0">
              <a:solidFill>
                <a:srgbClr val="FFFFFF"/>
              </a:solidFill>
            </a:endParaRPr>
          </a:p>
          <a:p>
            <a:pPr algn="ctr">
              <a:lnSpc>
                <a:spcPct val="90000"/>
              </a:lnSpc>
              <a:spcAft>
                <a:spcPts val="600"/>
              </a:spcAft>
            </a:pPr>
            <a:r>
              <a:rPr lang="en-US" sz="3200" dirty="0">
                <a:solidFill>
                  <a:srgbClr val="FFFFFF"/>
                </a:solidFill>
                <a:latin typeface="Gotha, GREEK BOOK"/>
              </a:rPr>
              <a:t>Lou Gerstner former turnaround CEO at IBM</a:t>
            </a:r>
            <a:endParaRPr lang="en-US" sz="3200" spc="-300" dirty="0">
              <a:solidFill>
                <a:srgbClr val="FFFFFF"/>
              </a:solidFill>
              <a:latin typeface="Gotha, GREEK BOOK"/>
            </a:endParaRPr>
          </a:p>
          <a:p>
            <a:pPr indent="-228600">
              <a:lnSpc>
                <a:spcPct val="90000"/>
              </a:lnSpc>
              <a:spcAft>
                <a:spcPts val="600"/>
              </a:spcAft>
              <a:buFont typeface="Arial" panose="020B0604020202020204" pitchFamily="34" charset="0"/>
              <a:buChar char="•"/>
            </a:pPr>
            <a:endParaRPr lang="en-US" sz="3300" spc="-300" dirty="0">
              <a:solidFill>
                <a:srgbClr val="FFFFFF"/>
              </a:solidFill>
            </a:endParaRPr>
          </a:p>
        </p:txBody>
      </p:sp>
      <p:sp>
        <p:nvSpPr>
          <p:cNvPr id="4" name="TextBox 3">
            <a:extLst>
              <a:ext uri="{FF2B5EF4-FFF2-40B4-BE49-F238E27FC236}">
                <a16:creationId xmlns:a16="http://schemas.microsoft.com/office/drawing/2014/main" id="{344A29BB-545F-E476-ACF3-38DA274B100E}"/>
              </a:ext>
            </a:extLst>
          </p:cNvPr>
          <p:cNvSpPr txBox="1"/>
          <p:nvPr/>
        </p:nvSpPr>
        <p:spPr>
          <a:xfrm>
            <a:off x="1365250" y="1666201"/>
            <a:ext cx="15925800" cy="3293209"/>
          </a:xfrm>
          <a:prstGeom prst="rect">
            <a:avLst/>
          </a:prstGeom>
          <a:noFill/>
        </p:spPr>
        <p:txBody>
          <a:bodyPr wrap="square">
            <a:spAutoFit/>
          </a:bodyPr>
          <a:lstStyle/>
          <a:p>
            <a:pPr algn="ctr">
              <a:spcAft>
                <a:spcPts val="600"/>
              </a:spcAft>
            </a:pPr>
            <a:endParaRPr lang="en-US" sz="6600" spc="-300">
              <a:latin typeface="Gotham Greek" panose="02000803090000020004" pitchFamily="50" charset="0"/>
            </a:endParaRPr>
          </a:p>
          <a:p>
            <a:pPr algn="ctr">
              <a:spcAft>
                <a:spcPts val="600"/>
              </a:spcAft>
            </a:pPr>
            <a:endParaRPr lang="en-US" sz="6600" spc="-300">
              <a:latin typeface="Gotham Greek" panose="02000803090000020004" pitchFamily="50" charset="0"/>
            </a:endParaRPr>
          </a:p>
          <a:p>
            <a:pPr>
              <a:spcAft>
                <a:spcPts val="600"/>
              </a:spcAft>
            </a:pPr>
            <a:endParaRPr lang="el-GR" sz="6600" spc="-300">
              <a:latin typeface="Gotham Greek" panose="02000803090000020004" pitchFamily="50" charset="0"/>
            </a:endParaRPr>
          </a:p>
        </p:txBody>
      </p:sp>
      <p:pic>
        <p:nvPicPr>
          <p:cNvPr id="5" name="Θέση περιεχομένου 3">
            <a:extLst>
              <a:ext uri="{FF2B5EF4-FFF2-40B4-BE49-F238E27FC236}">
                <a16:creationId xmlns:a16="http://schemas.microsoft.com/office/drawing/2014/main" id="{8BA08BB6-3A65-0704-E4D9-08B44C8FD73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271694" y="9936939"/>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22554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Εικόνα 4" descr="Εικόνα που περιέχει σκακιστής, αγώνες και αθλήματα εσωτερικού χώρου, σκάκι, επιτραπέζιο παιχνίδι">
            <a:extLst>
              <a:ext uri="{FF2B5EF4-FFF2-40B4-BE49-F238E27FC236}">
                <a16:creationId xmlns:a16="http://schemas.microsoft.com/office/drawing/2014/main" id="{77B03B34-3DC6-62F9-1389-5DC788C00B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050" y="244475"/>
            <a:ext cx="20104100" cy="1130934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sp>
        <p:nvSpPr>
          <p:cNvPr id="4" name="object 4"/>
          <p:cNvSpPr txBox="1">
            <a:spLocks noGrp="1"/>
          </p:cNvSpPr>
          <p:nvPr>
            <p:ph type="title"/>
          </p:nvPr>
        </p:nvSpPr>
        <p:spPr>
          <a:xfrm>
            <a:off x="3418198" y="4416483"/>
            <a:ext cx="12773025" cy="1862689"/>
          </a:xfrm>
          <a:prstGeom prst="rect">
            <a:avLst/>
          </a:prstGeom>
          <a:solidFill>
            <a:schemeClr val="tx1">
              <a:lumMod val="95000"/>
              <a:lumOff val="5000"/>
            </a:schemeClr>
          </a:solidFill>
        </p:spPr>
        <p:txBody>
          <a:bodyPr vert="horz" wrap="square" lIns="0" tIns="15875" rIns="0" bIns="0" rtlCol="0">
            <a:spAutoFit/>
          </a:bodyPr>
          <a:lstStyle/>
          <a:p>
            <a:pPr marL="12700" algn="ctr">
              <a:lnSpc>
                <a:spcPct val="100000"/>
              </a:lnSpc>
              <a:spcBef>
                <a:spcPts val="125"/>
              </a:spcBef>
            </a:pPr>
            <a:r>
              <a:rPr lang="el-GR" sz="6000" b="1" spc="-300" dirty="0">
                <a:latin typeface="Gotham Greek "/>
              </a:rPr>
              <a:t>ΓΙΑΤΙ Η ΚΟΥΛΤΟΥΡΑ ΕΙΝΑΙ</a:t>
            </a:r>
            <a:br>
              <a:rPr lang="en-US" sz="6000" b="1" spc="-300" dirty="0">
                <a:latin typeface="Gotham Greek "/>
              </a:rPr>
            </a:br>
            <a:r>
              <a:rPr lang="en-US" sz="6000" b="1" spc="-300" dirty="0">
                <a:latin typeface="Gotham Greek "/>
              </a:rPr>
              <a:t>O</a:t>
            </a:r>
            <a:r>
              <a:rPr lang="el-GR" sz="6000" b="1" spc="-300" dirty="0">
                <a:latin typeface="Gotham Greek "/>
              </a:rPr>
              <a:t> ‘ΒΑΣΙΛΙΑΣ’</a:t>
            </a:r>
            <a:endParaRPr sz="6000" b="1" spc="-300" dirty="0">
              <a:latin typeface="Gotham Greek "/>
            </a:endParaRPr>
          </a:p>
        </p:txBody>
      </p:sp>
      <p:pic>
        <p:nvPicPr>
          <p:cNvPr id="6" name="Θέση περιεχομένου 3">
            <a:extLst>
              <a:ext uri="{FF2B5EF4-FFF2-40B4-BE49-F238E27FC236}">
                <a16:creationId xmlns:a16="http://schemas.microsoft.com/office/drawing/2014/main" id="{28752CBE-5E95-D0F5-14C2-E7C8A0AA0EC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302177"/>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36512" y="0"/>
            <a:ext cx="20067588" cy="11309350"/>
          </a:xfrm>
          <a:prstGeom prst="rect">
            <a:avLst/>
          </a:prstGeom>
        </p:spPr>
      </p:pic>
      <p:sp>
        <p:nvSpPr>
          <p:cNvPr id="5" name="object 5"/>
          <p:cNvSpPr txBox="1">
            <a:spLocks noGrp="1"/>
          </p:cNvSpPr>
          <p:nvPr>
            <p:ph type="title"/>
          </p:nvPr>
        </p:nvSpPr>
        <p:spPr>
          <a:xfrm>
            <a:off x="1212850" y="3611930"/>
            <a:ext cx="15773400" cy="3418243"/>
          </a:xfrm>
          <a:prstGeom prst="rect">
            <a:avLst/>
          </a:prstGeom>
          <a:solidFill>
            <a:srgbClr val="000000"/>
          </a:solidFill>
        </p:spPr>
        <p:txBody>
          <a:bodyPr vert="horz" wrap="square" lIns="0" tIns="641985" rIns="0" bIns="0" rtlCol="0">
            <a:spAutoFit/>
          </a:bodyPr>
          <a:lstStyle/>
          <a:p>
            <a:pPr marL="1793239" marR="339725" indent="-1445895" algn="ctr">
              <a:spcBef>
                <a:spcPts val="5055"/>
              </a:spcBef>
            </a:pPr>
            <a:r>
              <a:rPr lang="el-GR" sz="6000" spc="-300" dirty="0">
                <a:latin typeface="Gotham Greek "/>
              </a:rPr>
              <a:t>      Η ΣΤΡΑΤΗΓΙΚΗ ΕΙΝΑΙ ΠΡΟΘΕΣΗ.  </a:t>
            </a:r>
            <a:br>
              <a:rPr lang="el-GR" sz="6000" spc="-300" dirty="0">
                <a:latin typeface="Gotham Greek "/>
              </a:rPr>
            </a:br>
            <a:r>
              <a:rPr lang="el-GR" sz="6000" spc="-300" dirty="0">
                <a:latin typeface="Gotham Greek "/>
              </a:rPr>
              <a:t>Η ΚΟΥΛΤΟΥΡΑ ΕΙΝΑΙ ΣΥΝΗΘΕΙΑ.  </a:t>
            </a:r>
            <a:br>
              <a:rPr lang="el-GR" sz="6000" spc="-300" dirty="0">
                <a:latin typeface="Gotham Greek "/>
              </a:rPr>
            </a:br>
            <a:r>
              <a:rPr lang="el-GR" sz="6000" spc="-300" dirty="0">
                <a:latin typeface="Gotham Greek "/>
              </a:rPr>
              <a:t>          </a:t>
            </a:r>
            <a:endParaRPr sz="19000" dirty="0"/>
          </a:p>
        </p:txBody>
      </p:sp>
      <p:pic>
        <p:nvPicPr>
          <p:cNvPr id="2" name="Θέση περιεχομένου 3">
            <a:extLst>
              <a:ext uri="{FF2B5EF4-FFF2-40B4-BE49-F238E27FC236}">
                <a16:creationId xmlns:a16="http://schemas.microsoft.com/office/drawing/2014/main" id="{515BFD61-7B37-8D4D-E759-751F3382772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μοναχικό δέντρο">
            <a:extLst>
              <a:ext uri="{FF2B5EF4-FFF2-40B4-BE49-F238E27FC236}">
                <a16:creationId xmlns:a16="http://schemas.microsoft.com/office/drawing/2014/main" id="{B26CCFAE-C206-40F7-6929-19467B9ACD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993"/>
            <a:ext cx="20104101" cy="11273367"/>
          </a:xfrm>
          <a:prstGeom prst="rect">
            <a:avLst/>
          </a:prstGeom>
          <a:noFill/>
          <a:extLst>
            <a:ext uri="{909E8E84-426E-40DD-AFC4-6F175D3DCCD1}">
              <a14:hiddenFill xmlns:a14="http://schemas.microsoft.com/office/drawing/2010/main">
                <a:solidFill>
                  <a:srgbClr val="FFFFFF"/>
                </a:solidFill>
              </a14:hiddenFill>
            </a:ext>
          </a:extLst>
        </p:spPr>
      </p:pic>
      <p:sp>
        <p:nvSpPr>
          <p:cNvPr id="8" name="Θέση περιεχομένου 2">
            <a:extLst>
              <a:ext uri="{FF2B5EF4-FFF2-40B4-BE49-F238E27FC236}">
                <a16:creationId xmlns:a16="http://schemas.microsoft.com/office/drawing/2014/main" id="{E638A368-98A6-3A42-8B10-22A1BFBBD369}"/>
              </a:ext>
            </a:extLst>
          </p:cNvPr>
          <p:cNvSpPr txBox="1">
            <a:spLocks/>
          </p:cNvSpPr>
          <p:nvPr/>
        </p:nvSpPr>
        <p:spPr>
          <a:xfrm>
            <a:off x="755649" y="8811893"/>
            <a:ext cx="13186080" cy="1755368"/>
          </a:xfrm>
          <a:prstGeom prst="rect">
            <a:avLst/>
          </a:prstGeom>
          <a:solidFill>
            <a:schemeClr val="tx1">
              <a:lumMod val="50000"/>
              <a:lumOff val="50000"/>
              <a:alpha val="67000"/>
            </a:schemeClr>
          </a:solidFill>
          <a:ln>
            <a:noFill/>
          </a:ln>
        </p:spPr>
        <p:txBody>
          <a:bodyPr vert="horz" lIns="150781" tIns="75390" rIns="150781" bIns="75390" rtlCol="0">
            <a:noAutofit/>
          </a:bodyPr>
          <a:lstStyle>
            <a:lvl1pPr marL="182880" indent="-182880" algn="l" defTabSz="914400" rtl="0" eaLnBrk="1" latinLnBrk="0" hangingPunct="1">
              <a:lnSpc>
                <a:spcPct val="90000"/>
              </a:lnSpc>
              <a:spcBef>
                <a:spcPts val="1200"/>
              </a:spcBef>
              <a:buClr>
                <a:schemeClr val="accent2"/>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9pPr>
          </a:lstStyle>
          <a:p>
            <a:pPr marL="0" marR="0" lvl="0" indent="0" algn="l" defTabSz="1507846" rtl="0" eaLnBrk="1" fontAlgn="auto" latinLnBrk="0" hangingPunct="1">
              <a:lnSpc>
                <a:spcPct val="150000"/>
              </a:lnSpc>
              <a:spcBef>
                <a:spcPts val="0"/>
              </a:spcBef>
              <a:spcAft>
                <a:spcPts val="0"/>
              </a:spcAft>
              <a:buClr>
                <a:srgbClr val="9BAFB5"/>
              </a:buClr>
              <a:buSzPct val="85000"/>
              <a:buFont typeface="Wingdings" pitchFamily="2" charset="2"/>
              <a:buNone/>
              <a:tabLst/>
              <a:defRPr/>
            </a:pPr>
            <a:r>
              <a:rPr kumimoji="0" lang="el-GR" sz="32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Ρίζες</a:t>
            </a:r>
            <a:r>
              <a:rPr kumimoji="0" lang="el-GR" sz="3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Βασικές αξίες, πεποιθήσεις και αποστολή | Ποιοι είμαστε και γιατί υπάρχουμε</a:t>
            </a:r>
          </a:p>
        </p:txBody>
      </p:sp>
      <p:sp>
        <p:nvSpPr>
          <p:cNvPr id="3" name="Θέση περιεχομένου 2">
            <a:extLst>
              <a:ext uri="{FF2B5EF4-FFF2-40B4-BE49-F238E27FC236}">
                <a16:creationId xmlns:a16="http://schemas.microsoft.com/office/drawing/2014/main" id="{4222BC16-BA6E-3BAD-87F2-C748A5AFA15C}"/>
              </a:ext>
            </a:extLst>
          </p:cNvPr>
          <p:cNvSpPr txBox="1">
            <a:spLocks/>
          </p:cNvSpPr>
          <p:nvPr/>
        </p:nvSpPr>
        <p:spPr>
          <a:xfrm>
            <a:off x="751755" y="7499285"/>
            <a:ext cx="13182600" cy="952936"/>
          </a:xfrm>
          <a:prstGeom prst="rect">
            <a:avLst/>
          </a:prstGeom>
          <a:solidFill>
            <a:schemeClr val="tx1">
              <a:lumMod val="50000"/>
              <a:lumOff val="50000"/>
              <a:alpha val="67000"/>
            </a:schemeClr>
          </a:solidFill>
          <a:ln>
            <a:noFill/>
          </a:ln>
        </p:spPr>
        <p:txBody>
          <a:bodyPr vert="horz" lIns="150781" tIns="75390" rIns="150781" bIns="75390" rtlCol="0">
            <a:noAutofit/>
          </a:bodyPr>
          <a:lstStyle>
            <a:lvl1pPr marL="182880" indent="-182880" algn="l" defTabSz="914400" rtl="0" eaLnBrk="1" latinLnBrk="0" hangingPunct="1">
              <a:lnSpc>
                <a:spcPct val="90000"/>
              </a:lnSpc>
              <a:spcBef>
                <a:spcPts val="1200"/>
              </a:spcBef>
              <a:buClr>
                <a:schemeClr val="accent2"/>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9pPr>
          </a:lstStyle>
          <a:p>
            <a:pPr marL="0" marR="0" lvl="0" indent="0" algn="l" defTabSz="1507846" rtl="0" eaLnBrk="1" fontAlgn="auto" latinLnBrk="0" hangingPunct="1">
              <a:lnSpc>
                <a:spcPct val="150000"/>
              </a:lnSpc>
              <a:spcBef>
                <a:spcPts val="0"/>
              </a:spcBef>
              <a:spcAft>
                <a:spcPts val="0"/>
              </a:spcAft>
              <a:buClr>
                <a:srgbClr val="9BAFB5"/>
              </a:buClr>
              <a:buSzPct val="85000"/>
              <a:buFont typeface="Wingdings" pitchFamily="2" charset="2"/>
              <a:buNone/>
              <a:tabLst/>
              <a:defRPr/>
            </a:pPr>
            <a:r>
              <a:rPr kumimoji="0" lang="el-GR" sz="32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Κορμός</a:t>
            </a:r>
            <a:r>
              <a:rPr kumimoji="0" lang="en" sz="3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l-GR" sz="3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Αρχές Λειτουργίας | Πώς λειτουργούμε</a:t>
            </a:r>
          </a:p>
        </p:txBody>
      </p:sp>
      <p:sp>
        <p:nvSpPr>
          <p:cNvPr id="5" name="Θέση περιεχομένου 2">
            <a:extLst>
              <a:ext uri="{FF2B5EF4-FFF2-40B4-BE49-F238E27FC236}">
                <a16:creationId xmlns:a16="http://schemas.microsoft.com/office/drawing/2014/main" id="{ADA1A7AA-8EEC-D7FD-D7A9-CE52651B970A}"/>
              </a:ext>
            </a:extLst>
          </p:cNvPr>
          <p:cNvSpPr txBox="1">
            <a:spLocks/>
          </p:cNvSpPr>
          <p:nvPr/>
        </p:nvSpPr>
        <p:spPr>
          <a:xfrm>
            <a:off x="755648" y="6130774"/>
            <a:ext cx="13182601" cy="952936"/>
          </a:xfrm>
          <a:prstGeom prst="rect">
            <a:avLst/>
          </a:prstGeom>
          <a:solidFill>
            <a:schemeClr val="tx1">
              <a:lumMod val="50000"/>
              <a:lumOff val="50000"/>
              <a:alpha val="67000"/>
            </a:schemeClr>
          </a:solidFill>
          <a:ln>
            <a:noFill/>
          </a:ln>
        </p:spPr>
        <p:txBody>
          <a:bodyPr vert="horz" lIns="150781" tIns="75390" rIns="150781" bIns="75390" rtlCol="0">
            <a:noAutofit/>
          </a:bodyPr>
          <a:lstStyle>
            <a:lvl1pPr marL="182880" indent="-182880" algn="l" defTabSz="914400" rtl="0" eaLnBrk="1" latinLnBrk="0" hangingPunct="1">
              <a:lnSpc>
                <a:spcPct val="90000"/>
              </a:lnSpc>
              <a:spcBef>
                <a:spcPts val="1200"/>
              </a:spcBef>
              <a:buClr>
                <a:schemeClr val="accent2"/>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9pPr>
          </a:lstStyle>
          <a:p>
            <a:pPr marL="0" marR="0" lvl="0" indent="0" algn="l" defTabSz="1507846" rtl="0" eaLnBrk="1" fontAlgn="auto" latinLnBrk="0" hangingPunct="1">
              <a:lnSpc>
                <a:spcPct val="150000"/>
              </a:lnSpc>
              <a:spcBef>
                <a:spcPts val="0"/>
              </a:spcBef>
              <a:spcAft>
                <a:spcPts val="0"/>
              </a:spcAft>
              <a:buClr>
                <a:srgbClr val="9BAFB5"/>
              </a:buClr>
              <a:buSzPct val="85000"/>
              <a:buFont typeface="Wingdings" pitchFamily="2" charset="2"/>
              <a:buNone/>
              <a:tabLst/>
              <a:defRPr/>
            </a:pPr>
            <a:r>
              <a:rPr kumimoji="0" lang="el-GR" sz="32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Κλαδιά</a:t>
            </a:r>
            <a:r>
              <a:rPr kumimoji="0" lang="el-GR" sz="3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Κουλτούρα | Οι συλλογικές συμπεριφορές της ομάδας</a:t>
            </a:r>
          </a:p>
        </p:txBody>
      </p:sp>
      <p:sp>
        <p:nvSpPr>
          <p:cNvPr id="6" name="Θέση περιεχομένου 2">
            <a:extLst>
              <a:ext uri="{FF2B5EF4-FFF2-40B4-BE49-F238E27FC236}">
                <a16:creationId xmlns:a16="http://schemas.microsoft.com/office/drawing/2014/main" id="{D26DB0FA-2012-F5AB-AF9B-42F796FACE8B}"/>
              </a:ext>
            </a:extLst>
          </p:cNvPr>
          <p:cNvSpPr txBox="1">
            <a:spLocks/>
          </p:cNvSpPr>
          <p:nvPr/>
        </p:nvSpPr>
        <p:spPr>
          <a:xfrm>
            <a:off x="759132" y="4855152"/>
            <a:ext cx="13182597" cy="915950"/>
          </a:xfrm>
          <a:prstGeom prst="rect">
            <a:avLst/>
          </a:prstGeom>
          <a:solidFill>
            <a:schemeClr val="tx1">
              <a:lumMod val="50000"/>
              <a:lumOff val="50000"/>
              <a:alpha val="67000"/>
            </a:schemeClr>
          </a:solidFill>
          <a:ln>
            <a:noFill/>
          </a:ln>
        </p:spPr>
        <p:txBody>
          <a:bodyPr vert="horz" lIns="150781" tIns="75390" rIns="150781" bIns="75390" rtlCol="0">
            <a:noAutofit/>
          </a:bodyPr>
          <a:lstStyle>
            <a:lvl1pPr marL="182880" indent="-182880" algn="l" defTabSz="914400" rtl="0" eaLnBrk="1" latinLnBrk="0" hangingPunct="1">
              <a:lnSpc>
                <a:spcPct val="90000"/>
              </a:lnSpc>
              <a:spcBef>
                <a:spcPts val="1200"/>
              </a:spcBef>
              <a:buClr>
                <a:schemeClr val="accent2"/>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9pPr>
          </a:lstStyle>
          <a:p>
            <a:pPr marL="0" marR="0" lvl="0" indent="0" algn="l" defTabSz="1507846" rtl="0" eaLnBrk="1" fontAlgn="auto" latinLnBrk="0" hangingPunct="1">
              <a:lnSpc>
                <a:spcPct val="150000"/>
              </a:lnSpc>
              <a:spcBef>
                <a:spcPts val="0"/>
              </a:spcBef>
              <a:spcAft>
                <a:spcPts val="0"/>
              </a:spcAft>
              <a:buClr>
                <a:srgbClr val="9BAFB5"/>
              </a:buClr>
              <a:buSzPct val="85000"/>
              <a:buFont typeface="Wingdings" pitchFamily="2" charset="2"/>
              <a:buNone/>
              <a:tabLst/>
              <a:defRPr/>
            </a:pPr>
            <a:r>
              <a:rPr kumimoji="0" lang="el-GR" sz="32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Καρπός</a:t>
            </a:r>
            <a:r>
              <a:rPr kumimoji="0" lang="el-GR" sz="3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Αποτελέσματα | Η μέτρηση της αποστολής μας</a:t>
            </a:r>
          </a:p>
        </p:txBody>
      </p:sp>
      <p:cxnSp>
        <p:nvCxnSpPr>
          <p:cNvPr id="10" name="Ευθεία γραμμή σύνδεσης 9">
            <a:extLst>
              <a:ext uri="{FF2B5EF4-FFF2-40B4-BE49-F238E27FC236}">
                <a16:creationId xmlns:a16="http://schemas.microsoft.com/office/drawing/2014/main" id="{B3CF3D1E-17A5-2713-CF1D-6A742F8259BB}"/>
              </a:ext>
            </a:extLst>
          </p:cNvPr>
          <p:cNvCxnSpPr/>
          <p:nvPr/>
        </p:nvCxnSpPr>
        <p:spPr>
          <a:xfrm>
            <a:off x="0" y="4855152"/>
            <a:ext cx="11753775" cy="0"/>
          </a:xfrm>
          <a:prstGeom prst="line">
            <a:avLst/>
          </a:prstGeom>
          <a:ln w="9525">
            <a:noFill/>
          </a:ln>
        </p:spPr>
        <p:style>
          <a:lnRef idx="1">
            <a:schemeClr val="accent1"/>
          </a:lnRef>
          <a:fillRef idx="0">
            <a:schemeClr val="accent1"/>
          </a:fillRef>
          <a:effectRef idx="0">
            <a:schemeClr val="accent1"/>
          </a:effectRef>
          <a:fontRef idx="minor">
            <a:schemeClr val="tx1"/>
          </a:fontRef>
        </p:style>
      </p:cxnSp>
      <p:cxnSp>
        <p:nvCxnSpPr>
          <p:cNvPr id="15" name="Ευθεία γραμμή σύνδεσης 14">
            <a:extLst>
              <a:ext uri="{FF2B5EF4-FFF2-40B4-BE49-F238E27FC236}">
                <a16:creationId xmlns:a16="http://schemas.microsoft.com/office/drawing/2014/main" id="{0B230276-CC4B-2F00-49EC-490E08544C9A}"/>
              </a:ext>
            </a:extLst>
          </p:cNvPr>
          <p:cNvCxnSpPr>
            <a:cxnSpLocks/>
          </p:cNvCxnSpPr>
          <p:nvPr/>
        </p:nvCxnSpPr>
        <p:spPr>
          <a:xfrm>
            <a:off x="854584" y="6950075"/>
            <a:ext cx="12984726" cy="0"/>
          </a:xfrm>
          <a:prstGeom prst="line">
            <a:avLst/>
          </a:prstGeom>
          <a:ln w="9525">
            <a:noFill/>
          </a:ln>
        </p:spPr>
        <p:style>
          <a:lnRef idx="1">
            <a:schemeClr val="accent1"/>
          </a:lnRef>
          <a:fillRef idx="0">
            <a:schemeClr val="accent1"/>
          </a:fillRef>
          <a:effectRef idx="0">
            <a:schemeClr val="accent1"/>
          </a:effectRef>
          <a:fontRef idx="minor">
            <a:schemeClr val="tx1"/>
          </a:fontRef>
        </p:style>
      </p:cxnSp>
      <p:cxnSp>
        <p:nvCxnSpPr>
          <p:cNvPr id="17" name="Ευθεία γραμμή σύνδεσης 16">
            <a:extLst>
              <a:ext uri="{FF2B5EF4-FFF2-40B4-BE49-F238E27FC236}">
                <a16:creationId xmlns:a16="http://schemas.microsoft.com/office/drawing/2014/main" id="{853135B5-DD76-CDA6-CD35-988A22790CC3}"/>
              </a:ext>
            </a:extLst>
          </p:cNvPr>
          <p:cNvCxnSpPr/>
          <p:nvPr/>
        </p:nvCxnSpPr>
        <p:spPr>
          <a:xfrm>
            <a:off x="944125" y="10191308"/>
            <a:ext cx="11753775" cy="0"/>
          </a:xfrm>
          <a:prstGeom prst="line">
            <a:avLst/>
          </a:prstGeom>
          <a:ln w="9525">
            <a:noFill/>
          </a:ln>
        </p:spPr>
        <p:style>
          <a:lnRef idx="1">
            <a:schemeClr val="accent1"/>
          </a:lnRef>
          <a:fillRef idx="0">
            <a:schemeClr val="accent1"/>
          </a:fillRef>
          <a:effectRef idx="0">
            <a:schemeClr val="accent1"/>
          </a:effectRef>
          <a:fontRef idx="minor">
            <a:schemeClr val="tx1"/>
          </a:fontRef>
        </p:style>
      </p:cxnSp>
      <p:pic>
        <p:nvPicPr>
          <p:cNvPr id="2" name="Θέση περιεχομένου 3">
            <a:extLst>
              <a:ext uri="{FF2B5EF4-FFF2-40B4-BE49-F238E27FC236}">
                <a16:creationId xmlns:a16="http://schemas.microsoft.com/office/drawing/2014/main" id="{08457166-1C82-3237-2371-44A09CAB977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581458" y="1025124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0579778"/>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Ποια θρεπτικά συστατικά ωφελούν την όραση | Laser Vision">
            <a:extLst>
              <a:ext uri="{FF2B5EF4-FFF2-40B4-BE49-F238E27FC236}">
                <a16:creationId xmlns:a16="http://schemas.microsoft.com/office/drawing/2014/main" id="{C900447E-CC9A-9A82-D11C-BE84EF7860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0668812" cy="11309350"/>
          </a:xfrm>
          <a:prstGeom prst="rect">
            <a:avLst/>
          </a:prstGeom>
          <a:noFill/>
          <a:extLst>
            <a:ext uri="{909E8E84-426E-40DD-AFC4-6F175D3DCCD1}">
              <a14:hiddenFill xmlns:a14="http://schemas.microsoft.com/office/drawing/2010/main">
                <a:solidFill>
                  <a:srgbClr val="FFFFFF"/>
                </a:solidFill>
              </a14:hiddenFill>
            </a:ext>
          </a:extLst>
        </p:spPr>
      </p:pic>
      <p:sp>
        <p:nvSpPr>
          <p:cNvPr id="3" name="Θέση κειμένου 2">
            <a:extLst>
              <a:ext uri="{FF2B5EF4-FFF2-40B4-BE49-F238E27FC236}">
                <a16:creationId xmlns:a16="http://schemas.microsoft.com/office/drawing/2014/main" id="{B34C1449-1A4E-203E-3785-8EE99B48F628}"/>
              </a:ext>
            </a:extLst>
          </p:cNvPr>
          <p:cNvSpPr>
            <a:spLocks noGrp="1"/>
          </p:cNvSpPr>
          <p:nvPr>
            <p:ph type="body" idx="1"/>
          </p:nvPr>
        </p:nvSpPr>
        <p:spPr>
          <a:xfrm>
            <a:off x="1228506" y="663575"/>
            <a:ext cx="18211800" cy="9982200"/>
          </a:xfrm>
          <a:solidFill>
            <a:schemeClr val="bg1">
              <a:lumMod val="50000"/>
              <a:alpha val="73000"/>
            </a:schemeClr>
          </a:solidFill>
        </p:spPr>
        <p:txBody>
          <a:bodyPr/>
          <a:lstStyle/>
          <a:p>
            <a:r>
              <a:rPr lang="el-GR" sz="8800" dirty="0">
                <a:solidFill>
                  <a:schemeClr val="tx1">
                    <a:lumMod val="75000"/>
                    <a:lumOff val="25000"/>
                  </a:schemeClr>
                </a:solidFill>
              </a:rPr>
              <a:t>Συστατικά</a:t>
            </a:r>
            <a:r>
              <a:rPr lang="el-GR" sz="8800" dirty="0"/>
              <a:t> Εταιρικής Κουλτούρας:</a:t>
            </a:r>
          </a:p>
          <a:p>
            <a:pPr marL="1371600" indent="-1371600">
              <a:buAutoNum type="arabicPeriod"/>
            </a:pPr>
            <a:r>
              <a:rPr lang="el-GR" sz="8800" dirty="0"/>
              <a:t>Αξίες</a:t>
            </a:r>
          </a:p>
          <a:p>
            <a:pPr marL="1371600" indent="-1371600">
              <a:buAutoNum type="arabicPeriod"/>
            </a:pPr>
            <a:r>
              <a:rPr lang="el-GR" sz="8800" dirty="0"/>
              <a:t>Πεποιθήσεις</a:t>
            </a:r>
          </a:p>
          <a:p>
            <a:pPr marL="1371600" indent="-1371600">
              <a:buAutoNum type="arabicPeriod"/>
            </a:pPr>
            <a:r>
              <a:rPr lang="el-GR" sz="8800" dirty="0"/>
              <a:t>Σύμβολα</a:t>
            </a:r>
          </a:p>
          <a:p>
            <a:pPr marL="1371600" indent="-1371600">
              <a:buAutoNum type="arabicPeriod"/>
            </a:pPr>
            <a:r>
              <a:rPr lang="el-GR" sz="8800" dirty="0"/>
              <a:t>Συνήθειες και Τελετουργίες</a:t>
            </a:r>
          </a:p>
          <a:p>
            <a:pPr marL="1371600" indent="-1371600">
              <a:buAutoNum type="arabicPeriod"/>
            </a:pPr>
            <a:r>
              <a:rPr lang="el-GR" sz="8800" dirty="0"/>
              <a:t>Ιστορίες και Ήρωες</a:t>
            </a:r>
          </a:p>
          <a:p>
            <a:pPr marL="1371600" indent="-1371600">
              <a:buAutoNum type="arabicPeriod"/>
            </a:pPr>
            <a:r>
              <a:rPr lang="el-GR" sz="8800" dirty="0"/>
              <a:t>Δομή και Λήψη Αποφάσεων</a:t>
            </a:r>
          </a:p>
          <a:p>
            <a:pPr marL="1371600" indent="-1371600">
              <a:buAutoNum type="arabicPeriod"/>
            </a:pPr>
            <a:endParaRPr lang="el-GR" sz="8800" dirty="0"/>
          </a:p>
          <a:p>
            <a:pPr marL="1371600" indent="-1371600">
              <a:buAutoNum type="arabicPeriod"/>
            </a:pPr>
            <a:endParaRPr lang="el-GR" sz="8800" dirty="0"/>
          </a:p>
          <a:p>
            <a:pPr marL="1371600" indent="-1371600">
              <a:buAutoNum type="arabicPeriod"/>
            </a:pPr>
            <a:endParaRPr lang="el-GR" sz="8800" dirty="0"/>
          </a:p>
        </p:txBody>
      </p:sp>
      <p:pic>
        <p:nvPicPr>
          <p:cNvPr id="2" name="Θέση περιεχομένου 3">
            <a:extLst>
              <a:ext uri="{FF2B5EF4-FFF2-40B4-BE49-F238E27FC236}">
                <a16:creationId xmlns:a16="http://schemas.microsoft.com/office/drawing/2014/main" id="{1B847A47-CF91-A6F1-34C7-6B8DE8C3608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06321" y="9564657"/>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35121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Εικόνα 4" descr="Εικόνα που περιέχει κείμενο, νερό, στιγμιότυπο οθόνης, Μπελ ηλεκτρίκ&#10;&#10;Περιγραφή που δημιουργήθηκε αυτόματα">
            <a:extLst>
              <a:ext uri="{FF2B5EF4-FFF2-40B4-BE49-F238E27FC236}">
                <a16:creationId xmlns:a16="http://schemas.microsoft.com/office/drawing/2014/main" id="{EDEAE93C-780D-0BAF-7088-833541D62485}"/>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l="5577" r="1541" b="1"/>
          <a:stretch/>
        </p:blipFill>
        <p:spPr>
          <a:xfrm>
            <a:off x="20" y="10"/>
            <a:ext cx="20104080" cy="11309340"/>
          </a:xfrm>
          <a:prstGeom prst="rect">
            <a:avLst/>
          </a:prstGeom>
        </p:spPr>
      </p:pic>
      <p:graphicFrame>
        <p:nvGraphicFramePr>
          <p:cNvPr id="7" name="Θέση περιεχομένου 2">
            <a:extLst>
              <a:ext uri="{FF2B5EF4-FFF2-40B4-BE49-F238E27FC236}">
                <a16:creationId xmlns:a16="http://schemas.microsoft.com/office/drawing/2014/main" id="{DAF3BC53-AAA7-81DA-C5A8-46AE3FF82C94}"/>
              </a:ext>
            </a:extLst>
          </p:cNvPr>
          <p:cNvGraphicFramePr>
            <a:graphicFrameLocks noGrp="1"/>
          </p:cNvGraphicFramePr>
          <p:nvPr>
            <p:ph idx="1"/>
          </p:nvPr>
        </p:nvGraphicFramePr>
        <p:xfrm>
          <a:off x="3679050" y="4350329"/>
          <a:ext cx="12745999" cy="511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a:extLst>
              <a:ext uri="{FF2B5EF4-FFF2-40B4-BE49-F238E27FC236}">
                <a16:creationId xmlns:a16="http://schemas.microsoft.com/office/drawing/2014/main" id="{B9FA4F1D-D1F8-4284-1123-6F70B915397E}"/>
              </a:ext>
            </a:extLst>
          </p:cNvPr>
          <p:cNvSpPr txBox="1"/>
          <p:nvPr/>
        </p:nvSpPr>
        <p:spPr>
          <a:xfrm>
            <a:off x="4222749" y="1997075"/>
            <a:ext cx="11658600"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6000" b="0" i="0" u="none" strike="noStrike" kern="1200" cap="none" spc="-300" normalizeH="0" baseline="0" noProof="0" dirty="0">
                <a:ln>
                  <a:noFill/>
                </a:ln>
                <a:solidFill>
                  <a:srgbClr val="FFFFFF"/>
                </a:solidFill>
                <a:effectLst/>
                <a:uLnTx/>
                <a:uFillTx/>
                <a:latin typeface="Gotham Greek" panose="02000803090000020004" pitchFamily="50" charset="0"/>
                <a:ea typeface="+mn-ea"/>
                <a:cs typeface="+mn-cs"/>
              </a:rPr>
              <a:t>ΧΑΡΑΚΤΗΡΙΣΤΙΚΑ ΙΣΧΥΡΗΣ ΚΟΥΛΤΟΥΡΑΣ</a:t>
            </a:r>
          </a:p>
        </p:txBody>
      </p:sp>
      <p:pic>
        <p:nvPicPr>
          <p:cNvPr id="12" name="Θέση περιεχομένου 3">
            <a:extLst>
              <a:ext uri="{FF2B5EF4-FFF2-40B4-BE49-F238E27FC236}">
                <a16:creationId xmlns:a16="http://schemas.microsoft.com/office/drawing/2014/main" id="{07534454-E2F4-4362-AF35-B07D992A538F}"/>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Ευθεία γραμμή σύνδεσης 2">
            <a:extLst>
              <a:ext uri="{FF2B5EF4-FFF2-40B4-BE49-F238E27FC236}">
                <a16:creationId xmlns:a16="http://schemas.microsoft.com/office/drawing/2014/main" id="{DC7FFD58-B80F-DB4E-95D2-C690BCDE4C5D}"/>
              </a:ext>
            </a:extLst>
          </p:cNvPr>
          <p:cNvCxnSpPr>
            <a:cxnSpLocks/>
          </p:cNvCxnSpPr>
          <p:nvPr/>
        </p:nvCxnSpPr>
        <p:spPr>
          <a:xfrm>
            <a:off x="3679050" y="9464675"/>
            <a:ext cx="12697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5163927"/>
      </p:ext>
    </p:extLst>
  </p:cSld>
  <p:clrMapOvr>
    <a:overrideClrMapping bg1="dk1" tx1="lt1" bg2="dk2" tx2="lt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EECD34B2-85C5-FB77-4488-5D732208E6DC}"/>
              </a:ext>
            </a:extLst>
          </p:cNvPr>
          <p:cNvSpPr txBox="1"/>
          <p:nvPr/>
        </p:nvSpPr>
        <p:spPr>
          <a:xfrm>
            <a:off x="12596475" y="6013304"/>
            <a:ext cx="2157002" cy="1926938"/>
          </a:xfrm>
          <a:prstGeom prst="rect">
            <a:avLst/>
          </a:prstGeom>
          <a:noFill/>
        </p:spPr>
        <p:txBody>
          <a:bodyPr lIns="0" tIns="0" rIns="0" bIns="0">
            <a:spAutoFit/>
          </a:bodyPr>
          <a:lstStyle/>
          <a:p>
            <a:pPr marL="0" marR="0" lvl="0" indent="0" algn="ctr" defTabSz="1507846" rtl="0" eaLnBrk="0" fontAlgn="base" latinLnBrk="0" hangingPunct="0">
              <a:lnSpc>
                <a:spcPct val="100000"/>
              </a:lnSpc>
              <a:spcBef>
                <a:spcPct val="0"/>
              </a:spcBef>
              <a:spcAft>
                <a:spcPct val="0"/>
              </a:spcAft>
              <a:buClrTx/>
              <a:buSzTx/>
              <a:buFontTx/>
              <a:buNone/>
              <a:tabLst/>
              <a:defRPr/>
            </a:pPr>
            <a:r>
              <a:rPr kumimoji="0" lang="el-GR" sz="6261" b="0" i="0" u="none" strike="noStrike" kern="1200" cap="none" spc="0" normalizeH="0" baseline="0" noProof="0" dirty="0">
                <a:ln>
                  <a:noFill/>
                </a:ln>
                <a:solidFill>
                  <a:srgbClr val="000000"/>
                </a:solidFill>
                <a:effectLst/>
                <a:uLnTx/>
                <a:uFillTx/>
                <a:latin typeface="Arial Black" panose="020B0A04020102020204" pitchFamily="34" charset="0"/>
                <a:ea typeface="+mn-ea"/>
                <a:cs typeface="Arial" panose="020B0604020202020204" pitchFamily="34" charset="0"/>
                <a:sym typeface="Gill Sans" charset="0"/>
              </a:rPr>
              <a:t>68000</a:t>
            </a:r>
            <a:endParaRPr kumimoji="0" lang="en-US" sz="6261" b="0" i="0" u="none" strike="noStrike" kern="1200" cap="none" spc="0" normalizeH="0" baseline="0" noProof="0" dirty="0">
              <a:ln>
                <a:noFill/>
              </a:ln>
              <a:solidFill>
                <a:srgbClr val="000000"/>
              </a:solidFill>
              <a:effectLst/>
              <a:uLnTx/>
              <a:uFillTx/>
              <a:latin typeface="Arial Black" panose="020B0A04020102020204" pitchFamily="34" charset="0"/>
              <a:ea typeface="+mn-ea"/>
              <a:cs typeface="Arial" panose="020B0604020202020204" pitchFamily="34" charset="0"/>
              <a:sym typeface="Gill Sans" charset="0"/>
            </a:endParaRPr>
          </a:p>
        </p:txBody>
      </p:sp>
      <p:sp>
        <p:nvSpPr>
          <p:cNvPr id="8" name="TextBox 7">
            <a:hlinkClick r:id="rId3" action="ppaction://hlinksldjump"/>
            <a:extLst>
              <a:ext uri="{FF2B5EF4-FFF2-40B4-BE49-F238E27FC236}">
                <a16:creationId xmlns:a16="http://schemas.microsoft.com/office/drawing/2014/main" id="{5EBCDB59-C175-680B-91C5-E846BA83BA30}"/>
              </a:ext>
            </a:extLst>
          </p:cNvPr>
          <p:cNvSpPr txBox="1"/>
          <p:nvPr/>
        </p:nvSpPr>
        <p:spPr>
          <a:xfrm>
            <a:off x="6117617" y="5748914"/>
            <a:ext cx="3303564" cy="2298001"/>
          </a:xfrm>
          <a:prstGeom prst="rect">
            <a:avLst/>
          </a:prstGeom>
          <a:noFill/>
        </p:spPr>
        <p:txBody>
          <a:bodyPr lIns="0" tIns="0" rIns="0" bIns="0">
            <a:spAutoFit/>
          </a:bodyPr>
          <a:lstStyle/>
          <a:p>
            <a:pPr marL="0" marR="0" lvl="0" indent="0" algn="ctr" defTabSz="1507846" rtl="0" eaLnBrk="0" fontAlgn="base" latinLnBrk="0" hangingPunct="0">
              <a:lnSpc>
                <a:spcPct val="100000"/>
              </a:lnSpc>
              <a:spcBef>
                <a:spcPct val="0"/>
              </a:spcBef>
              <a:spcAft>
                <a:spcPct val="0"/>
              </a:spcAft>
              <a:buClrTx/>
              <a:buSzTx/>
              <a:buFontTx/>
              <a:buNone/>
              <a:tabLst/>
              <a:defRPr/>
            </a:pPr>
            <a:r>
              <a:rPr kumimoji="0" lang="en-US" sz="14933" b="0" i="0" u="none" strike="noStrike" kern="1200" cap="none" spc="0" normalizeH="0" baseline="0" noProof="0" dirty="0">
                <a:ln>
                  <a:noFill/>
                </a:ln>
                <a:solidFill>
                  <a:srgbClr val="FFC000"/>
                </a:solidFill>
                <a:effectLst/>
                <a:uLnTx/>
                <a:uFillTx/>
                <a:latin typeface="Arial Black" panose="020B0A04020102020204" pitchFamily="34" charset="0"/>
                <a:ea typeface="+mn-ea"/>
                <a:cs typeface="Arial" panose="020B0604020202020204" pitchFamily="34" charset="0"/>
                <a:sym typeface="Gill Sans" charset="0"/>
              </a:rPr>
              <a:t>1</a:t>
            </a:r>
          </a:p>
        </p:txBody>
      </p:sp>
      <p:sp>
        <p:nvSpPr>
          <p:cNvPr id="20" name="TextBox 19">
            <a:extLst>
              <a:ext uri="{FF2B5EF4-FFF2-40B4-BE49-F238E27FC236}">
                <a16:creationId xmlns:a16="http://schemas.microsoft.com/office/drawing/2014/main" id="{549E9D05-A5F3-B266-4BAF-C754F16073A8}"/>
              </a:ext>
            </a:extLst>
          </p:cNvPr>
          <p:cNvSpPr txBox="1"/>
          <p:nvPr/>
        </p:nvSpPr>
        <p:spPr>
          <a:xfrm>
            <a:off x="11913251" y="1413967"/>
            <a:ext cx="3547012" cy="6637843"/>
          </a:xfrm>
          <a:prstGeom prst="rect">
            <a:avLst/>
          </a:prstGeom>
          <a:noFill/>
        </p:spPr>
        <p:txBody>
          <a:bodyPr lIns="0" tIns="0" rIns="0" bIns="0">
            <a:spAutoFit/>
          </a:bodyPr>
          <a:lstStyle/>
          <a:p>
            <a:pPr marL="0" marR="0" lvl="0" indent="0" algn="ctr" defTabSz="1507846" rtl="0" eaLnBrk="0" fontAlgn="base" latinLnBrk="0" hangingPunct="0">
              <a:lnSpc>
                <a:spcPct val="100000"/>
              </a:lnSpc>
              <a:spcBef>
                <a:spcPct val="0"/>
              </a:spcBef>
              <a:spcAft>
                <a:spcPct val="0"/>
              </a:spcAft>
              <a:buClrTx/>
              <a:buSzTx/>
              <a:buFontTx/>
              <a:buNone/>
              <a:tabLst/>
              <a:defRPr/>
            </a:pPr>
            <a:r>
              <a:rPr kumimoji="0" lang="el-GR" sz="21567" b="0" i="0" u="none" strike="noStrike" kern="1200" cap="none" spc="0" normalizeH="0" baseline="0" noProof="0" dirty="0">
                <a:ln>
                  <a:noFill/>
                </a:ln>
                <a:solidFill>
                  <a:srgbClr val="808080">
                    <a:lumMod val="50000"/>
                  </a:srgbClr>
                </a:solidFill>
                <a:effectLst/>
                <a:uLnTx/>
                <a:uFillTx/>
                <a:latin typeface="Arial Black" panose="020B0A04020102020204" pitchFamily="34" charset="0"/>
                <a:ea typeface="+mn-ea"/>
                <a:cs typeface="Arial" panose="020B0604020202020204" pitchFamily="34" charset="0"/>
                <a:sym typeface="Gill Sans" charset="0"/>
              </a:rPr>
              <a:t>1</a:t>
            </a:r>
            <a:br>
              <a:rPr kumimoji="0" lang="el-GR" sz="21567" b="0" i="0" u="none" strike="noStrike" kern="1200" cap="none" spc="0" normalizeH="0" baseline="0" noProof="0" dirty="0">
                <a:ln>
                  <a:noFill/>
                </a:ln>
                <a:solidFill>
                  <a:srgbClr val="808080">
                    <a:lumMod val="50000"/>
                  </a:srgbClr>
                </a:solidFill>
                <a:effectLst/>
                <a:uLnTx/>
                <a:uFillTx/>
                <a:latin typeface="Arial Black" panose="020B0A04020102020204" pitchFamily="34" charset="0"/>
                <a:ea typeface="+mn-ea"/>
                <a:cs typeface="Arial" panose="020B0604020202020204" pitchFamily="34" charset="0"/>
                <a:sym typeface="Gill Sans" charset="0"/>
              </a:rPr>
            </a:br>
            <a:r>
              <a:rPr kumimoji="0" lang="el-GR" sz="21567" b="0" i="0" u="none" strike="noStrike" kern="1200" cap="none" spc="0" normalizeH="0" baseline="0" noProof="0" dirty="0">
                <a:ln>
                  <a:noFill/>
                </a:ln>
                <a:solidFill>
                  <a:srgbClr val="808080">
                    <a:lumMod val="50000"/>
                  </a:srgbClr>
                </a:solidFill>
                <a:effectLst/>
                <a:uLnTx/>
                <a:uFillTx/>
                <a:latin typeface="Arial Black" panose="020B0A04020102020204" pitchFamily="34" charset="0"/>
                <a:ea typeface="+mn-ea"/>
                <a:cs typeface="Arial" panose="020B0604020202020204" pitchFamily="34" charset="0"/>
                <a:sym typeface="Gill Sans" charset="0"/>
              </a:rPr>
              <a:t>2</a:t>
            </a:r>
            <a:endParaRPr kumimoji="0" lang="en-US" sz="21567" b="0" i="0" u="none" strike="noStrike" kern="1200" cap="none" spc="0" normalizeH="0" baseline="0" noProof="0" dirty="0">
              <a:ln>
                <a:noFill/>
              </a:ln>
              <a:solidFill>
                <a:srgbClr val="808080">
                  <a:lumMod val="50000"/>
                </a:srgbClr>
              </a:solidFill>
              <a:effectLst/>
              <a:uLnTx/>
              <a:uFillTx/>
              <a:latin typeface="Arial Black" panose="020B0A04020102020204" pitchFamily="34" charset="0"/>
              <a:ea typeface="+mn-ea"/>
              <a:cs typeface="Arial" panose="020B0604020202020204" pitchFamily="34" charset="0"/>
              <a:sym typeface="Gill Sans" charset="0"/>
            </a:endParaRPr>
          </a:p>
        </p:txBody>
      </p:sp>
      <p:sp>
        <p:nvSpPr>
          <p:cNvPr id="22" name="TextBox 21">
            <a:extLst>
              <a:ext uri="{FF2B5EF4-FFF2-40B4-BE49-F238E27FC236}">
                <a16:creationId xmlns:a16="http://schemas.microsoft.com/office/drawing/2014/main" id="{EEDF234C-7EFE-E72A-2471-38A1F4805607}"/>
              </a:ext>
            </a:extLst>
          </p:cNvPr>
          <p:cNvSpPr txBox="1"/>
          <p:nvPr/>
        </p:nvSpPr>
        <p:spPr>
          <a:xfrm>
            <a:off x="9491858" y="3230665"/>
            <a:ext cx="3355919" cy="3318922"/>
          </a:xfrm>
          <a:prstGeom prst="rect">
            <a:avLst/>
          </a:prstGeom>
          <a:noFill/>
        </p:spPr>
        <p:txBody>
          <a:bodyPr lIns="0" tIns="0" rIns="0" bIns="0">
            <a:spAutoFit/>
          </a:bodyPr>
          <a:lstStyle/>
          <a:p>
            <a:pPr marL="0" marR="0" lvl="0" indent="0" algn="ctr" defTabSz="1507846" rtl="0" eaLnBrk="0" fontAlgn="base" latinLnBrk="0" hangingPunct="0">
              <a:lnSpc>
                <a:spcPct val="100000"/>
              </a:lnSpc>
              <a:spcBef>
                <a:spcPct val="0"/>
              </a:spcBef>
              <a:spcAft>
                <a:spcPct val="0"/>
              </a:spcAft>
              <a:buClrTx/>
              <a:buSzTx/>
              <a:buFontTx/>
              <a:buNone/>
              <a:tabLst/>
              <a:defRPr/>
            </a:pPr>
            <a:r>
              <a:rPr kumimoji="0" lang="el-GR" sz="21567" b="0" i="0" u="none" strike="noStrike" kern="1200" cap="none" spc="0" normalizeH="0" baseline="0" noProof="0" dirty="0">
                <a:ln>
                  <a:noFill/>
                </a:ln>
                <a:solidFill>
                  <a:srgbClr val="000000"/>
                </a:solidFill>
                <a:effectLst/>
                <a:uLnTx/>
                <a:uFillTx/>
                <a:latin typeface="Arial Black" panose="020B0A04020102020204" pitchFamily="34" charset="0"/>
                <a:ea typeface="+mn-ea"/>
                <a:cs typeface="Arial" panose="020B0604020202020204" pitchFamily="34" charset="0"/>
                <a:sym typeface="Gill Sans" charset="0"/>
              </a:rPr>
              <a:t>3</a:t>
            </a:r>
            <a:endParaRPr kumimoji="0" lang="en-US" sz="21567" b="0" i="0" u="none" strike="noStrike" kern="1200" cap="none" spc="0" normalizeH="0" baseline="0" noProof="0" dirty="0">
              <a:ln>
                <a:noFill/>
              </a:ln>
              <a:solidFill>
                <a:srgbClr val="000000"/>
              </a:solidFill>
              <a:effectLst/>
              <a:uLnTx/>
              <a:uFillTx/>
              <a:latin typeface="Arial Black" panose="020B0A04020102020204" pitchFamily="34" charset="0"/>
              <a:ea typeface="+mn-ea"/>
              <a:cs typeface="Arial" panose="020B0604020202020204" pitchFamily="34" charset="0"/>
              <a:sym typeface="Gill Sans" charset="0"/>
            </a:endParaRPr>
          </a:p>
        </p:txBody>
      </p:sp>
      <p:sp>
        <p:nvSpPr>
          <p:cNvPr id="15" name="TextBox 14">
            <a:extLst>
              <a:ext uri="{FF2B5EF4-FFF2-40B4-BE49-F238E27FC236}">
                <a16:creationId xmlns:a16="http://schemas.microsoft.com/office/drawing/2014/main" id="{158CFBB6-DD8B-2074-C9D0-B752327BBB72}"/>
              </a:ext>
            </a:extLst>
          </p:cNvPr>
          <p:cNvSpPr txBox="1"/>
          <p:nvPr/>
        </p:nvSpPr>
        <p:spPr>
          <a:xfrm>
            <a:off x="6858431" y="3044809"/>
            <a:ext cx="2371656" cy="1919885"/>
          </a:xfrm>
          <a:prstGeom prst="rect">
            <a:avLst/>
          </a:prstGeom>
          <a:noFill/>
        </p:spPr>
        <p:txBody>
          <a:bodyPr lIns="0" tIns="0" rIns="0" bIns="0">
            <a:spAutoFit/>
          </a:bodyPr>
          <a:lstStyle/>
          <a:p>
            <a:pPr marL="0" marR="0" lvl="0" indent="0" algn="ctr" defTabSz="1507846" rtl="0" eaLnBrk="0" fontAlgn="base" latinLnBrk="0" hangingPunct="0">
              <a:lnSpc>
                <a:spcPct val="100000"/>
              </a:lnSpc>
              <a:spcBef>
                <a:spcPct val="0"/>
              </a:spcBef>
              <a:spcAft>
                <a:spcPct val="0"/>
              </a:spcAft>
              <a:buClrTx/>
              <a:buSzTx/>
              <a:buFontTx/>
              <a:buNone/>
              <a:tabLst/>
              <a:defRPr/>
            </a:pPr>
            <a:r>
              <a:rPr kumimoji="0" lang="en-US" sz="12476" b="0" i="0" u="none" strike="noStrike" kern="1200" cap="none" spc="0" normalizeH="0" baseline="0" noProof="0" dirty="0">
                <a:ln>
                  <a:noFill/>
                </a:ln>
                <a:solidFill>
                  <a:srgbClr val="FFC000"/>
                </a:solidFill>
                <a:effectLst/>
                <a:uLnTx/>
                <a:uFillTx/>
                <a:latin typeface="Arial Black" panose="020B0A04020102020204" pitchFamily="34" charset="0"/>
                <a:ea typeface="+mn-ea"/>
                <a:cs typeface="Arial" panose="020B0604020202020204" pitchFamily="34" charset="0"/>
                <a:sym typeface="Gill Sans" charset="0"/>
              </a:rPr>
              <a:t>8</a:t>
            </a:r>
            <a:r>
              <a:rPr kumimoji="0" lang="el-GR" sz="12476" b="0" i="0" u="none" strike="noStrike" kern="1200" cap="none" spc="0" normalizeH="0" baseline="0" noProof="0" dirty="0">
                <a:ln>
                  <a:noFill/>
                </a:ln>
                <a:solidFill>
                  <a:srgbClr val="FFC000"/>
                </a:solidFill>
                <a:effectLst/>
                <a:uLnTx/>
                <a:uFillTx/>
                <a:latin typeface="Arial Black" panose="020B0A04020102020204" pitchFamily="34" charset="0"/>
                <a:ea typeface="+mn-ea"/>
                <a:cs typeface="Arial" panose="020B0604020202020204" pitchFamily="34" charset="0"/>
                <a:sym typeface="Gill Sans" charset="0"/>
              </a:rPr>
              <a:t>5</a:t>
            </a:r>
            <a:endParaRPr kumimoji="0" lang="en-US" sz="12476" b="0" i="0" u="none" strike="noStrike" kern="1200" cap="none" spc="0" normalizeH="0" baseline="0" noProof="0" dirty="0">
              <a:ln>
                <a:noFill/>
              </a:ln>
              <a:solidFill>
                <a:srgbClr val="FFC000"/>
              </a:solidFill>
              <a:effectLst/>
              <a:uLnTx/>
              <a:uFillTx/>
              <a:latin typeface="Arial Black" panose="020B0A04020102020204" pitchFamily="34" charset="0"/>
              <a:ea typeface="+mn-ea"/>
              <a:cs typeface="Arial" panose="020B0604020202020204" pitchFamily="34" charset="0"/>
              <a:sym typeface="Gill Sans" charset="0"/>
            </a:endParaRPr>
          </a:p>
        </p:txBody>
      </p:sp>
      <p:sp>
        <p:nvSpPr>
          <p:cNvPr id="21" name="TextBox 20">
            <a:extLst>
              <a:ext uri="{FF2B5EF4-FFF2-40B4-BE49-F238E27FC236}">
                <a16:creationId xmlns:a16="http://schemas.microsoft.com/office/drawing/2014/main" id="{C51E032C-595B-D903-5676-618B428E23AD}"/>
              </a:ext>
            </a:extLst>
          </p:cNvPr>
          <p:cNvSpPr txBox="1"/>
          <p:nvPr/>
        </p:nvSpPr>
        <p:spPr>
          <a:xfrm>
            <a:off x="7960491" y="4610206"/>
            <a:ext cx="2321918" cy="2298001"/>
          </a:xfrm>
          <a:prstGeom prst="rect">
            <a:avLst/>
          </a:prstGeom>
          <a:noFill/>
        </p:spPr>
        <p:txBody>
          <a:bodyPr lIns="0" tIns="0" rIns="0" bIns="0">
            <a:spAutoFit/>
          </a:bodyPr>
          <a:lstStyle/>
          <a:p>
            <a:pPr marL="0" marR="0" lvl="0" indent="0" algn="ctr" defTabSz="1507846" rtl="0" eaLnBrk="0" fontAlgn="base" latinLnBrk="0" hangingPunct="0">
              <a:lnSpc>
                <a:spcPct val="100000"/>
              </a:lnSpc>
              <a:spcBef>
                <a:spcPct val="0"/>
              </a:spcBef>
              <a:spcAft>
                <a:spcPct val="0"/>
              </a:spcAft>
              <a:buClrTx/>
              <a:buSzTx/>
              <a:buFontTx/>
              <a:buNone/>
              <a:tabLst/>
              <a:defRPr/>
            </a:pPr>
            <a:r>
              <a:rPr kumimoji="0" lang="en-US" sz="14933" b="0" i="0" u="none" strike="noStrike" kern="1200" cap="none" spc="0" normalizeH="0" baseline="0" noProof="0" dirty="0">
                <a:ln>
                  <a:noFill/>
                </a:ln>
                <a:solidFill>
                  <a:srgbClr val="FFFFFF"/>
                </a:solidFill>
                <a:effectLst/>
                <a:uLnTx/>
                <a:uFillTx/>
                <a:latin typeface="Arial Black" panose="020B0A04020102020204" pitchFamily="34" charset="0"/>
                <a:ea typeface="+mn-ea"/>
                <a:cs typeface="Arial" panose="020B0604020202020204" pitchFamily="34" charset="0"/>
                <a:sym typeface="Gill Sans" charset="0"/>
              </a:rPr>
              <a:t>9</a:t>
            </a:r>
          </a:p>
        </p:txBody>
      </p:sp>
      <p:sp>
        <p:nvSpPr>
          <p:cNvPr id="5" name="TextBox 4">
            <a:extLst>
              <a:ext uri="{FF2B5EF4-FFF2-40B4-BE49-F238E27FC236}">
                <a16:creationId xmlns:a16="http://schemas.microsoft.com/office/drawing/2014/main" id="{DF8434ED-FBB9-21E9-88BE-E3E827441CE5}"/>
              </a:ext>
            </a:extLst>
          </p:cNvPr>
          <p:cNvSpPr txBox="1"/>
          <p:nvPr/>
        </p:nvSpPr>
        <p:spPr>
          <a:xfrm>
            <a:off x="6117615" y="2385142"/>
            <a:ext cx="2513013" cy="963469"/>
          </a:xfrm>
          <a:prstGeom prst="rect">
            <a:avLst/>
          </a:prstGeom>
          <a:noFill/>
        </p:spPr>
        <p:txBody>
          <a:bodyPr lIns="0" tIns="0" rIns="0" bIns="0">
            <a:spAutoFit/>
          </a:bodyPr>
          <a:lstStyle/>
          <a:p>
            <a:pPr marL="0" marR="0" lvl="0" indent="0" algn="ctr" defTabSz="1507846" rtl="0" eaLnBrk="0" fontAlgn="base" latinLnBrk="0" hangingPunct="0">
              <a:lnSpc>
                <a:spcPct val="100000"/>
              </a:lnSpc>
              <a:spcBef>
                <a:spcPct val="0"/>
              </a:spcBef>
              <a:spcAft>
                <a:spcPct val="0"/>
              </a:spcAft>
              <a:buClrTx/>
              <a:buSzTx/>
              <a:buFontTx/>
              <a:buNone/>
              <a:tabLst/>
              <a:defRPr/>
            </a:pPr>
            <a:r>
              <a:rPr kumimoji="0" lang="el-GR" sz="6261" b="0" i="0" u="none" strike="noStrike" kern="1200" cap="none" spc="0" normalizeH="0" baseline="0" noProof="0" dirty="0">
                <a:ln>
                  <a:noFill/>
                </a:ln>
                <a:solidFill>
                  <a:srgbClr val="808080">
                    <a:lumMod val="50000"/>
                  </a:srgbClr>
                </a:solidFill>
                <a:effectLst/>
                <a:uLnTx/>
                <a:uFillTx/>
                <a:latin typeface="Arial Black" panose="020B0A04020102020204" pitchFamily="34" charset="0"/>
                <a:ea typeface="+mn-ea"/>
                <a:cs typeface="Arial" panose="020B0604020202020204" pitchFamily="34" charset="0"/>
                <a:sym typeface="Gill Sans" charset="0"/>
              </a:rPr>
              <a:t>3000</a:t>
            </a:r>
            <a:endParaRPr kumimoji="0" lang="en-US" sz="6261" b="0" i="0" u="none" strike="noStrike" kern="1200" cap="none" spc="0" normalizeH="0" baseline="0" noProof="0" dirty="0">
              <a:ln>
                <a:noFill/>
              </a:ln>
              <a:solidFill>
                <a:srgbClr val="808080">
                  <a:lumMod val="50000"/>
                </a:srgbClr>
              </a:solidFill>
              <a:effectLst/>
              <a:uLnTx/>
              <a:uFillTx/>
              <a:latin typeface="Arial Black" panose="020B0A04020102020204" pitchFamily="34" charset="0"/>
              <a:ea typeface="+mn-ea"/>
              <a:cs typeface="Arial" panose="020B0604020202020204" pitchFamily="34" charset="0"/>
              <a:sym typeface="Gill Sans" charset="0"/>
            </a:endParaRPr>
          </a:p>
        </p:txBody>
      </p:sp>
      <p:sp>
        <p:nvSpPr>
          <p:cNvPr id="9" name="TextBox 8">
            <a:extLst>
              <a:ext uri="{FF2B5EF4-FFF2-40B4-BE49-F238E27FC236}">
                <a16:creationId xmlns:a16="http://schemas.microsoft.com/office/drawing/2014/main" id="{2CFD4990-417C-075B-B0FD-568F255D6725}"/>
              </a:ext>
            </a:extLst>
          </p:cNvPr>
          <p:cNvSpPr txBox="1"/>
          <p:nvPr/>
        </p:nvSpPr>
        <p:spPr>
          <a:xfrm>
            <a:off x="4795666" y="3759446"/>
            <a:ext cx="2929231" cy="1762919"/>
          </a:xfrm>
          <a:prstGeom prst="rect">
            <a:avLst/>
          </a:prstGeom>
          <a:noFill/>
        </p:spPr>
        <p:txBody>
          <a:bodyPr lIns="0" tIns="0" rIns="0" bIns="0">
            <a:spAutoFit/>
          </a:bodyPr>
          <a:lstStyle/>
          <a:p>
            <a:pPr marL="0" marR="0" lvl="0" indent="0" algn="ctr" defTabSz="1507846" rtl="0" eaLnBrk="0" fontAlgn="base" latinLnBrk="0" hangingPunct="0">
              <a:lnSpc>
                <a:spcPct val="100000"/>
              </a:lnSpc>
              <a:spcBef>
                <a:spcPct val="0"/>
              </a:spcBef>
              <a:spcAft>
                <a:spcPct val="0"/>
              </a:spcAft>
              <a:buClrTx/>
              <a:buSzTx/>
              <a:buFontTx/>
              <a:buNone/>
              <a:tabLst/>
              <a:defRPr/>
            </a:pPr>
            <a:r>
              <a:rPr kumimoji="0" lang="el-GR" sz="11456" b="0" i="0" u="none" strike="noStrike" kern="1200" cap="none" spc="0" normalizeH="0" baseline="0" noProof="0" dirty="0">
                <a:ln>
                  <a:noFill/>
                </a:ln>
                <a:solidFill>
                  <a:srgbClr val="FFFFFF"/>
                </a:solidFill>
                <a:effectLst/>
                <a:uLnTx/>
                <a:uFillTx/>
                <a:latin typeface="Arial Black" panose="020B0A04020102020204" pitchFamily="34" charset="0"/>
                <a:ea typeface="+mn-ea"/>
                <a:cs typeface="Arial" panose="020B0604020202020204" pitchFamily="34" charset="0"/>
                <a:sym typeface="Gill Sans" charset="0"/>
              </a:rPr>
              <a:t>20</a:t>
            </a:r>
            <a:endParaRPr kumimoji="0" lang="en-US" sz="11456" b="0" i="0" u="none" strike="noStrike" kern="1200" cap="none" spc="0" normalizeH="0" baseline="0" noProof="0" dirty="0">
              <a:ln>
                <a:noFill/>
              </a:ln>
              <a:solidFill>
                <a:srgbClr val="FFFFFF"/>
              </a:solidFill>
              <a:effectLst/>
              <a:uLnTx/>
              <a:uFillTx/>
              <a:latin typeface="Arial Black" panose="020B0A04020102020204" pitchFamily="34" charset="0"/>
              <a:ea typeface="+mn-ea"/>
              <a:cs typeface="Arial" panose="020B0604020202020204" pitchFamily="34" charset="0"/>
              <a:sym typeface="Gill Sans" charset="0"/>
            </a:endParaRPr>
          </a:p>
        </p:txBody>
      </p:sp>
      <p:sp>
        <p:nvSpPr>
          <p:cNvPr id="6" name="TextBox 5">
            <a:extLst>
              <a:ext uri="{FF2B5EF4-FFF2-40B4-BE49-F238E27FC236}">
                <a16:creationId xmlns:a16="http://schemas.microsoft.com/office/drawing/2014/main" id="{8CC87DBA-D8A5-DD0F-853C-059D8983B74B}"/>
              </a:ext>
            </a:extLst>
          </p:cNvPr>
          <p:cNvSpPr txBox="1"/>
          <p:nvPr/>
        </p:nvSpPr>
        <p:spPr>
          <a:xfrm>
            <a:off x="5871551" y="4997629"/>
            <a:ext cx="2662222" cy="1441613"/>
          </a:xfrm>
          <a:prstGeom prst="rect">
            <a:avLst/>
          </a:prstGeom>
          <a:noFill/>
        </p:spPr>
        <p:txBody>
          <a:bodyPr lIns="0" tIns="0" rIns="0" bIns="0">
            <a:spAutoFit/>
          </a:bodyPr>
          <a:lstStyle/>
          <a:p>
            <a:pPr marL="0" marR="0" lvl="0" indent="0" algn="ctr" defTabSz="1507846" rtl="0" eaLnBrk="0" fontAlgn="base" latinLnBrk="0" hangingPunct="0">
              <a:lnSpc>
                <a:spcPct val="100000"/>
              </a:lnSpc>
              <a:spcBef>
                <a:spcPct val="0"/>
              </a:spcBef>
              <a:spcAft>
                <a:spcPct val="0"/>
              </a:spcAft>
              <a:buClrTx/>
              <a:buSzTx/>
              <a:buFontTx/>
              <a:buNone/>
              <a:tabLst/>
              <a:defRPr/>
            </a:pPr>
            <a:r>
              <a:rPr kumimoji="0" lang="el-GR" sz="9368" b="0" i="0" u="none" strike="noStrike" kern="1200" cap="none" spc="0" normalizeH="0" baseline="0" noProof="0" dirty="0">
                <a:ln>
                  <a:noFill/>
                </a:ln>
                <a:solidFill>
                  <a:srgbClr val="FFFFFF">
                    <a:lumMod val="50000"/>
                    <a:lumOff val="50000"/>
                  </a:srgbClr>
                </a:solidFill>
                <a:effectLst/>
                <a:uLnTx/>
                <a:uFillTx/>
                <a:latin typeface="Arial Black" panose="020B0A04020102020204" pitchFamily="34" charset="0"/>
                <a:ea typeface="+mn-ea"/>
                <a:cs typeface="Arial" panose="020B0604020202020204" pitchFamily="34" charset="0"/>
                <a:sym typeface="Gill Sans" charset="0"/>
              </a:rPr>
              <a:t>280</a:t>
            </a:r>
            <a:endParaRPr kumimoji="0" lang="en-US" sz="9368" b="0" i="0" u="none" strike="noStrike" kern="1200" cap="none" spc="0" normalizeH="0" baseline="0" noProof="0" dirty="0">
              <a:ln>
                <a:noFill/>
              </a:ln>
              <a:solidFill>
                <a:srgbClr val="FFFFFF">
                  <a:lumMod val="50000"/>
                  <a:lumOff val="50000"/>
                </a:srgbClr>
              </a:solidFill>
              <a:effectLst/>
              <a:uLnTx/>
              <a:uFillTx/>
              <a:latin typeface="Arial Black" panose="020B0A04020102020204" pitchFamily="34" charset="0"/>
              <a:ea typeface="+mn-ea"/>
              <a:cs typeface="Arial" panose="020B0604020202020204" pitchFamily="34" charset="0"/>
              <a:sym typeface="Gill Sans" charset="0"/>
            </a:endParaRPr>
          </a:p>
        </p:txBody>
      </p:sp>
      <p:sp>
        <p:nvSpPr>
          <p:cNvPr id="7" name="TextBox 6">
            <a:extLst>
              <a:ext uri="{FF2B5EF4-FFF2-40B4-BE49-F238E27FC236}">
                <a16:creationId xmlns:a16="http://schemas.microsoft.com/office/drawing/2014/main" id="{3E09488D-79AB-740D-97E8-B26CFF16ABC5}"/>
              </a:ext>
            </a:extLst>
          </p:cNvPr>
          <p:cNvSpPr txBox="1"/>
          <p:nvPr/>
        </p:nvSpPr>
        <p:spPr>
          <a:xfrm>
            <a:off x="8858369" y="7141541"/>
            <a:ext cx="2575838" cy="1077667"/>
          </a:xfrm>
          <a:prstGeom prst="rect">
            <a:avLst/>
          </a:prstGeom>
          <a:noFill/>
        </p:spPr>
        <p:txBody>
          <a:bodyPr lIns="0" tIns="0" rIns="0" bIns="0">
            <a:spAutoFit/>
          </a:bodyPr>
          <a:lstStyle/>
          <a:p>
            <a:pPr marL="0" marR="0" lvl="0" indent="0" algn="ctr" defTabSz="1507846" rtl="0" eaLnBrk="0" fontAlgn="base" latinLnBrk="0" hangingPunct="0">
              <a:lnSpc>
                <a:spcPct val="100000"/>
              </a:lnSpc>
              <a:spcBef>
                <a:spcPct val="0"/>
              </a:spcBef>
              <a:spcAft>
                <a:spcPct val="0"/>
              </a:spcAft>
              <a:buClrTx/>
              <a:buSzTx/>
              <a:buFontTx/>
              <a:buNone/>
              <a:tabLst/>
              <a:defRPr/>
            </a:pPr>
            <a:r>
              <a:rPr kumimoji="0" lang="el-GR" sz="7003" b="0" i="0" u="none" strike="noStrike" kern="1200" cap="none" spc="0" normalizeH="0" baseline="0" noProof="0" dirty="0">
                <a:ln>
                  <a:noFill/>
                </a:ln>
                <a:solidFill>
                  <a:srgbClr val="FFC000"/>
                </a:solidFill>
                <a:effectLst/>
                <a:uLnTx/>
                <a:uFillTx/>
                <a:latin typeface="Arial Black" panose="020B0A04020102020204" pitchFamily="34" charset="0"/>
                <a:ea typeface="+mn-ea"/>
                <a:cs typeface="Arial" panose="020B0604020202020204" pitchFamily="34" charset="0"/>
                <a:sym typeface="Gill Sans" charset="0"/>
              </a:rPr>
              <a:t>2020</a:t>
            </a:r>
            <a:endParaRPr kumimoji="0" lang="en-US" sz="7003" b="0" i="0" u="none" strike="noStrike" kern="1200" cap="none" spc="0" normalizeH="0" baseline="0" noProof="0" dirty="0">
              <a:ln>
                <a:noFill/>
              </a:ln>
              <a:solidFill>
                <a:srgbClr val="FFC000"/>
              </a:solidFill>
              <a:effectLst/>
              <a:uLnTx/>
              <a:uFillTx/>
              <a:latin typeface="Arial Black" panose="020B0A04020102020204" pitchFamily="34" charset="0"/>
              <a:ea typeface="+mn-ea"/>
              <a:cs typeface="Arial" panose="020B0604020202020204" pitchFamily="34" charset="0"/>
              <a:sym typeface="Gill Sans" charset="0"/>
            </a:endParaRPr>
          </a:p>
        </p:txBody>
      </p:sp>
      <p:sp>
        <p:nvSpPr>
          <p:cNvPr id="11" name="TextBox 10">
            <a:extLst>
              <a:ext uri="{FF2B5EF4-FFF2-40B4-BE49-F238E27FC236}">
                <a16:creationId xmlns:a16="http://schemas.microsoft.com/office/drawing/2014/main" id="{04548B38-B0CF-2D6D-B422-06A4D1438DB9}"/>
              </a:ext>
            </a:extLst>
          </p:cNvPr>
          <p:cNvSpPr txBox="1">
            <a:spLocks noChangeArrowheads="1"/>
          </p:cNvSpPr>
          <p:nvPr/>
        </p:nvSpPr>
        <p:spPr bwMode="auto">
          <a:xfrm>
            <a:off x="10003626" y="4099849"/>
            <a:ext cx="2096794" cy="1827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1507846"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l-GR" altLang="el-GR" sz="11873" b="0" i="0" u="none" strike="noStrike" kern="1200" cap="none" spc="0" normalizeH="0" baseline="0" noProof="0" dirty="0">
                <a:ln>
                  <a:noFill/>
                </a:ln>
                <a:solidFill>
                  <a:srgbClr val="404040"/>
                </a:solidFill>
                <a:effectLst/>
                <a:uLnTx/>
                <a:uFillTx/>
                <a:latin typeface="Arial Black" panose="020B0A04020102020204" pitchFamily="34" charset="0"/>
                <a:ea typeface="ヒラギノ角ゴ ProN W3"/>
                <a:cs typeface="ヒラギノ角ゴ ProN W3"/>
                <a:sym typeface="Gill Sans"/>
              </a:rPr>
              <a:t>80</a:t>
            </a:r>
            <a:endParaRPr kumimoji="0" lang="en-US" altLang="el-GR" sz="11873" b="0" i="0" u="none" strike="noStrike" kern="1200" cap="none" spc="0" normalizeH="0" baseline="0" noProof="0" dirty="0">
              <a:ln>
                <a:noFill/>
              </a:ln>
              <a:solidFill>
                <a:srgbClr val="404040"/>
              </a:solidFill>
              <a:effectLst/>
              <a:uLnTx/>
              <a:uFillTx/>
              <a:latin typeface="Arial Black" panose="020B0A04020102020204" pitchFamily="34" charset="0"/>
              <a:ea typeface="ヒラギノ角ゴ ProN W3"/>
              <a:cs typeface="ヒラギノ角ゴ ProN W3"/>
              <a:sym typeface="Gill Sans"/>
            </a:endParaRPr>
          </a:p>
        </p:txBody>
      </p:sp>
      <p:sp>
        <p:nvSpPr>
          <p:cNvPr id="12" name="TextBox 11">
            <a:extLst>
              <a:ext uri="{FF2B5EF4-FFF2-40B4-BE49-F238E27FC236}">
                <a16:creationId xmlns:a16="http://schemas.microsoft.com/office/drawing/2014/main" id="{99F0DE8F-2EDA-D7D5-AE0F-187C93B4311D}"/>
              </a:ext>
            </a:extLst>
          </p:cNvPr>
          <p:cNvSpPr txBox="1"/>
          <p:nvPr/>
        </p:nvSpPr>
        <p:spPr>
          <a:xfrm>
            <a:off x="9311236" y="3466261"/>
            <a:ext cx="3245974" cy="720967"/>
          </a:xfrm>
          <a:prstGeom prst="rect">
            <a:avLst/>
          </a:prstGeom>
          <a:noFill/>
        </p:spPr>
        <p:txBody>
          <a:bodyPr lIns="0" tIns="0" rIns="0" bIns="0">
            <a:spAutoFit/>
          </a:bodyPr>
          <a:lstStyle/>
          <a:p>
            <a:pPr marL="0" marR="0" lvl="0" indent="0" algn="ctr" defTabSz="1507846" rtl="0" eaLnBrk="0" fontAlgn="base" latinLnBrk="0" hangingPunct="0">
              <a:lnSpc>
                <a:spcPct val="100000"/>
              </a:lnSpc>
              <a:spcBef>
                <a:spcPct val="0"/>
              </a:spcBef>
              <a:spcAft>
                <a:spcPct val="0"/>
              </a:spcAft>
              <a:buClrTx/>
              <a:buSzTx/>
              <a:buFontTx/>
              <a:buNone/>
              <a:tabLst/>
              <a:defRPr/>
            </a:pPr>
            <a:r>
              <a:rPr kumimoji="0" lang="el-GR" sz="4685" b="0" i="0" u="none" strike="noStrike" kern="1200" cap="none" spc="0" normalizeH="0" baseline="0" noProof="0" dirty="0">
                <a:ln>
                  <a:noFill/>
                </a:ln>
                <a:solidFill>
                  <a:srgbClr val="FFFFFF"/>
                </a:solidFill>
                <a:effectLst/>
                <a:uLnTx/>
                <a:uFillTx/>
                <a:latin typeface="Arial Black" panose="020B0A04020102020204" pitchFamily="34" charset="0"/>
                <a:ea typeface="+mn-ea"/>
                <a:cs typeface="Arial" panose="020B0604020202020204" pitchFamily="34" charset="0"/>
                <a:sym typeface="Gill Sans" charset="0"/>
              </a:rPr>
              <a:t>1200000</a:t>
            </a:r>
            <a:endParaRPr kumimoji="0" lang="en-US" sz="4685" b="0" i="0" u="none" strike="noStrike" kern="1200" cap="none" spc="0" normalizeH="0" baseline="0" noProof="0" dirty="0">
              <a:ln>
                <a:noFill/>
              </a:ln>
              <a:solidFill>
                <a:srgbClr val="FFFFFF"/>
              </a:solidFill>
              <a:effectLst/>
              <a:uLnTx/>
              <a:uFillTx/>
              <a:latin typeface="Arial Black" panose="020B0A04020102020204" pitchFamily="34" charset="0"/>
              <a:ea typeface="+mn-ea"/>
              <a:cs typeface="Arial" panose="020B0604020202020204" pitchFamily="34" charset="0"/>
              <a:sym typeface="Gill Sans" charset="0"/>
            </a:endParaRPr>
          </a:p>
        </p:txBody>
      </p:sp>
      <p:sp>
        <p:nvSpPr>
          <p:cNvPr id="13" name="TextBox 12">
            <a:extLst>
              <a:ext uri="{FF2B5EF4-FFF2-40B4-BE49-F238E27FC236}">
                <a16:creationId xmlns:a16="http://schemas.microsoft.com/office/drawing/2014/main" id="{C9F34411-AD8B-EA5B-2E37-223D0AB71B49}"/>
              </a:ext>
            </a:extLst>
          </p:cNvPr>
          <p:cNvSpPr txBox="1">
            <a:spLocks noChangeArrowheads="1"/>
          </p:cNvSpPr>
          <p:nvPr/>
        </p:nvSpPr>
        <p:spPr bwMode="auto">
          <a:xfrm>
            <a:off x="8630628" y="4047395"/>
            <a:ext cx="1285300" cy="11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1507846"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l-GR" altLang="el-GR" sz="7421" b="0" i="0" u="none" strike="noStrike" kern="1200" cap="none" spc="0" normalizeH="0" baseline="0" noProof="0">
                <a:ln>
                  <a:noFill/>
                </a:ln>
                <a:solidFill>
                  <a:srgbClr val="7F7F7F"/>
                </a:solidFill>
                <a:effectLst/>
                <a:uLnTx/>
                <a:uFillTx/>
                <a:latin typeface="Arial Black" panose="020B0A04020102020204" pitchFamily="34" charset="0"/>
                <a:ea typeface="ヒラギノ角ゴ ProN W3"/>
                <a:cs typeface="ヒラギノ角ゴ ProN W3"/>
                <a:sym typeface="Gill Sans"/>
              </a:rPr>
              <a:t>25</a:t>
            </a:r>
            <a:endParaRPr kumimoji="0" lang="en-US" altLang="el-GR" sz="7421" b="0" i="0" u="none" strike="noStrike" kern="1200" cap="none" spc="0" normalizeH="0" baseline="0" noProof="0">
              <a:ln>
                <a:noFill/>
              </a:ln>
              <a:solidFill>
                <a:srgbClr val="7F7F7F"/>
              </a:solidFill>
              <a:effectLst/>
              <a:uLnTx/>
              <a:uFillTx/>
              <a:latin typeface="Arial Black" panose="020B0A04020102020204" pitchFamily="34" charset="0"/>
              <a:ea typeface="ヒラギノ角ゴ ProN W3"/>
              <a:cs typeface="ヒラギノ角ゴ ProN W3"/>
              <a:sym typeface="Gill Sans"/>
            </a:endParaRPr>
          </a:p>
        </p:txBody>
      </p:sp>
      <p:sp>
        <p:nvSpPr>
          <p:cNvPr id="14" name="TextBox 13">
            <a:extLst>
              <a:ext uri="{FF2B5EF4-FFF2-40B4-BE49-F238E27FC236}">
                <a16:creationId xmlns:a16="http://schemas.microsoft.com/office/drawing/2014/main" id="{BF97C395-7642-3A02-FDA3-524141FBEE45}"/>
              </a:ext>
            </a:extLst>
          </p:cNvPr>
          <p:cNvSpPr txBox="1">
            <a:spLocks noChangeArrowheads="1"/>
          </p:cNvSpPr>
          <p:nvPr/>
        </p:nvSpPr>
        <p:spPr bwMode="auto">
          <a:xfrm>
            <a:off x="8630628" y="5871946"/>
            <a:ext cx="3065351" cy="137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1507846"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l-GR" altLang="el-GR" sz="8905" b="0" i="0" u="none" strike="noStrike" kern="1200" cap="none" spc="0" normalizeH="0" baseline="0" noProof="0" dirty="0">
                <a:ln>
                  <a:noFill/>
                </a:ln>
                <a:solidFill>
                  <a:srgbClr val="404040"/>
                </a:solidFill>
                <a:effectLst/>
                <a:uLnTx/>
                <a:uFillTx/>
                <a:latin typeface="Arial Black" panose="020B0A04020102020204" pitchFamily="34" charset="0"/>
                <a:ea typeface="ヒラギノ角ゴ ProN W3"/>
                <a:cs typeface="ヒラギノ角ゴ ProN W3"/>
                <a:sym typeface="Gill Sans"/>
              </a:rPr>
              <a:t>3000</a:t>
            </a:r>
            <a:endParaRPr kumimoji="0" lang="en-US" altLang="el-GR" sz="8905" b="0" i="0" u="none" strike="noStrike" kern="1200" cap="none" spc="0" normalizeH="0" baseline="0" noProof="0" dirty="0">
              <a:ln>
                <a:noFill/>
              </a:ln>
              <a:solidFill>
                <a:srgbClr val="404040"/>
              </a:solidFill>
              <a:effectLst/>
              <a:uLnTx/>
              <a:uFillTx/>
              <a:latin typeface="Arial Black" panose="020B0A04020102020204" pitchFamily="34" charset="0"/>
              <a:ea typeface="ヒラギノ角ゴ ProN W3"/>
              <a:cs typeface="ヒラギノ角ゴ ProN W3"/>
              <a:sym typeface="Gill Sans"/>
            </a:endParaRPr>
          </a:p>
        </p:txBody>
      </p:sp>
      <p:sp>
        <p:nvSpPr>
          <p:cNvPr id="16" name="TextBox 15">
            <a:extLst>
              <a:ext uri="{FF2B5EF4-FFF2-40B4-BE49-F238E27FC236}">
                <a16:creationId xmlns:a16="http://schemas.microsoft.com/office/drawing/2014/main" id="{AE88B05F-E675-63B3-BFDC-80F14DA81F01}"/>
              </a:ext>
            </a:extLst>
          </p:cNvPr>
          <p:cNvSpPr txBox="1"/>
          <p:nvPr/>
        </p:nvSpPr>
        <p:spPr>
          <a:xfrm>
            <a:off x="11313793" y="5513319"/>
            <a:ext cx="1691048" cy="4610749"/>
          </a:xfrm>
          <a:prstGeom prst="rect">
            <a:avLst/>
          </a:prstGeom>
          <a:noFill/>
        </p:spPr>
        <p:txBody>
          <a:bodyPr lIns="0" tIns="0" rIns="0" bIns="0">
            <a:spAutoFit/>
          </a:bodyPr>
          <a:lstStyle/>
          <a:p>
            <a:pPr marL="0" marR="0" lvl="0" indent="0" algn="ctr" defTabSz="1507846" rtl="0" eaLnBrk="0" fontAlgn="base" latinLnBrk="0" hangingPunct="0">
              <a:lnSpc>
                <a:spcPct val="100000"/>
              </a:lnSpc>
              <a:spcBef>
                <a:spcPct val="0"/>
              </a:spcBef>
              <a:spcAft>
                <a:spcPct val="0"/>
              </a:spcAft>
              <a:buClrTx/>
              <a:buSzTx/>
              <a:buFontTx/>
              <a:buNone/>
              <a:tabLst/>
              <a:defRPr/>
            </a:pPr>
            <a:r>
              <a:rPr kumimoji="0" lang="el-GR" sz="14981" b="0" i="0" u="none" strike="noStrike" kern="1200" cap="none" spc="0" normalizeH="0" baseline="0" noProof="0" dirty="0">
                <a:ln>
                  <a:noFill/>
                </a:ln>
                <a:solidFill>
                  <a:srgbClr val="FFFFFF"/>
                </a:solidFill>
                <a:effectLst/>
                <a:uLnTx/>
                <a:uFillTx/>
                <a:latin typeface="Arial Black" panose="020B0A04020102020204" pitchFamily="34" charset="0"/>
                <a:ea typeface="+mn-ea"/>
                <a:cs typeface="Arial" panose="020B0604020202020204" pitchFamily="34" charset="0"/>
                <a:sym typeface="Gill Sans" charset="0"/>
              </a:rPr>
              <a:t>11</a:t>
            </a:r>
            <a:endParaRPr kumimoji="0" lang="en-US" sz="14981" b="0" i="0" u="none" strike="noStrike" kern="1200" cap="none" spc="0" normalizeH="0" baseline="0" noProof="0" dirty="0">
              <a:ln>
                <a:noFill/>
              </a:ln>
              <a:solidFill>
                <a:srgbClr val="FFFFFF"/>
              </a:solidFill>
              <a:effectLst/>
              <a:uLnTx/>
              <a:uFillTx/>
              <a:latin typeface="Arial Black" panose="020B0A04020102020204" pitchFamily="34" charset="0"/>
              <a:ea typeface="+mn-ea"/>
              <a:cs typeface="Arial" panose="020B0604020202020204" pitchFamily="34" charset="0"/>
              <a:sym typeface="Gill Sans" charset="0"/>
            </a:endParaRPr>
          </a:p>
        </p:txBody>
      </p:sp>
      <p:sp>
        <p:nvSpPr>
          <p:cNvPr id="19" name="TextBox 18">
            <a:extLst>
              <a:ext uri="{FF2B5EF4-FFF2-40B4-BE49-F238E27FC236}">
                <a16:creationId xmlns:a16="http://schemas.microsoft.com/office/drawing/2014/main" id="{8CD63FDB-EEAB-45B0-2621-E8914B3019ED}"/>
              </a:ext>
            </a:extLst>
          </p:cNvPr>
          <p:cNvSpPr txBox="1"/>
          <p:nvPr/>
        </p:nvSpPr>
        <p:spPr>
          <a:xfrm>
            <a:off x="12180258" y="4911243"/>
            <a:ext cx="1505189" cy="1243418"/>
          </a:xfrm>
          <a:prstGeom prst="rect">
            <a:avLst/>
          </a:prstGeom>
          <a:noFill/>
        </p:spPr>
        <p:txBody>
          <a:bodyPr wrap="none" lIns="0" tIns="0" rIns="0" bIns="0"/>
          <a:lstStyle/>
          <a:p>
            <a:pPr marL="0" marR="0" lvl="0" indent="0" algn="ctr" defTabSz="1507846" rtl="0" eaLnBrk="0" fontAlgn="base" latinLnBrk="0" hangingPunct="0">
              <a:lnSpc>
                <a:spcPct val="100000"/>
              </a:lnSpc>
              <a:spcBef>
                <a:spcPct val="0"/>
              </a:spcBef>
              <a:spcAft>
                <a:spcPct val="0"/>
              </a:spcAft>
              <a:buClrTx/>
              <a:buSzTx/>
              <a:buFontTx/>
              <a:buNone/>
              <a:tabLst/>
              <a:defRPr/>
            </a:pPr>
            <a:r>
              <a:rPr kumimoji="0" lang="en-US" sz="9368" b="0" i="0" u="none" strike="noStrike" kern="1200" cap="none" spc="0" normalizeH="0" baseline="0" noProof="0" dirty="0">
                <a:ln>
                  <a:noFill/>
                </a:ln>
                <a:solidFill>
                  <a:srgbClr val="7F7F7F"/>
                </a:solidFill>
                <a:effectLst/>
                <a:uLnTx/>
                <a:uFillTx/>
                <a:latin typeface="Arial Black" panose="020B0A04020102020204" pitchFamily="34" charset="0"/>
                <a:ea typeface="+mn-ea"/>
                <a:cs typeface="Arial" panose="020B0604020202020204" pitchFamily="34" charset="0"/>
                <a:sym typeface="Gill Sans" charset="0"/>
              </a:rPr>
              <a:t>87</a:t>
            </a:r>
          </a:p>
        </p:txBody>
      </p:sp>
      <p:sp>
        <p:nvSpPr>
          <p:cNvPr id="10" name="TextBox 9">
            <a:extLst>
              <a:ext uri="{FF2B5EF4-FFF2-40B4-BE49-F238E27FC236}">
                <a16:creationId xmlns:a16="http://schemas.microsoft.com/office/drawing/2014/main" id="{5EC2EDE6-5C33-4AA5-E6B8-E6CDCEA41B19}"/>
              </a:ext>
            </a:extLst>
          </p:cNvPr>
          <p:cNvSpPr txBox="1"/>
          <p:nvPr/>
        </p:nvSpPr>
        <p:spPr>
          <a:xfrm>
            <a:off x="12633124" y="3981953"/>
            <a:ext cx="1732932" cy="1441613"/>
          </a:xfrm>
          <a:prstGeom prst="rect">
            <a:avLst/>
          </a:prstGeom>
          <a:noFill/>
        </p:spPr>
        <p:txBody>
          <a:bodyPr lIns="0" tIns="0" rIns="0" bIns="0">
            <a:spAutoFit/>
          </a:bodyPr>
          <a:lstStyle/>
          <a:p>
            <a:pPr marL="0" marR="0" lvl="0" indent="0" algn="ctr" defTabSz="1507846" rtl="0" eaLnBrk="0" fontAlgn="base" latinLnBrk="0" hangingPunct="0">
              <a:lnSpc>
                <a:spcPct val="100000"/>
              </a:lnSpc>
              <a:spcBef>
                <a:spcPct val="0"/>
              </a:spcBef>
              <a:spcAft>
                <a:spcPct val="0"/>
              </a:spcAft>
              <a:buClrTx/>
              <a:buSzTx/>
              <a:buFontTx/>
              <a:buNone/>
              <a:tabLst/>
              <a:defRPr/>
            </a:pPr>
            <a:r>
              <a:rPr kumimoji="0" lang="el-GR" sz="9368" b="0" i="0" u="none" strike="noStrike" kern="1200" cap="none" spc="0" normalizeH="0" baseline="0" noProof="0" dirty="0">
                <a:ln>
                  <a:noFill/>
                </a:ln>
                <a:solidFill>
                  <a:srgbClr val="FFC000"/>
                </a:solidFill>
                <a:effectLst/>
                <a:uLnTx/>
                <a:uFillTx/>
                <a:latin typeface="Arial Black" panose="020B0A04020102020204" pitchFamily="34" charset="0"/>
                <a:ea typeface="+mn-ea"/>
                <a:cs typeface="Arial" panose="020B0604020202020204" pitchFamily="34" charset="0"/>
                <a:sym typeface="Gill Sans" charset="0"/>
              </a:rPr>
              <a:t>50</a:t>
            </a:r>
            <a:endParaRPr kumimoji="0" lang="en-US" sz="9368" b="0" i="0" u="none" strike="noStrike" kern="1200" cap="none" spc="0" normalizeH="0" baseline="0" noProof="0" dirty="0">
              <a:ln>
                <a:noFill/>
              </a:ln>
              <a:solidFill>
                <a:srgbClr val="FFC000"/>
              </a:solidFill>
              <a:effectLst/>
              <a:uLnTx/>
              <a:uFillTx/>
              <a:latin typeface="Arial Black" panose="020B0A04020102020204" pitchFamily="34" charset="0"/>
              <a:ea typeface="+mn-ea"/>
              <a:cs typeface="Arial" panose="020B0604020202020204" pitchFamily="34" charset="0"/>
              <a:sym typeface="Gill Sans" charset="0"/>
            </a:endParaRPr>
          </a:p>
        </p:txBody>
      </p:sp>
      <p:pic>
        <p:nvPicPr>
          <p:cNvPr id="465939" name="Θέση περιεχομένου 3">
            <a:extLst>
              <a:ext uri="{FF2B5EF4-FFF2-40B4-BE49-F238E27FC236}">
                <a16:creationId xmlns:a16="http://schemas.microsoft.com/office/drawing/2014/main" id="{419FF122-9954-9200-91FA-26C8AA0E7EF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18164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repeatCount="indefinite" fill="hold" nodeType="withEffect">
                                  <p:stCondLst>
                                    <p:cond delay="0"/>
                                  </p:stCondLst>
                                  <p:childTnLst>
                                    <p:animEffect transition="out" filter="fade">
                                      <p:cBhvr>
                                        <p:cTn id="6" dur="2000" tmFilter="0, 0; .2, .5; .8, .5; 1, 0"/>
                                        <p:tgtEl>
                                          <p:spTgt spid="5"/>
                                        </p:tgtEl>
                                      </p:cBhvr>
                                    </p:animEffect>
                                    <p:animScale>
                                      <p:cBhvr>
                                        <p:cTn id="7" dur="1000" autoRev="1" fill="hold"/>
                                        <p:tgtEl>
                                          <p:spTgt spid="5"/>
                                        </p:tgtEl>
                                      </p:cBhvr>
                                      <p:by x="105000" y="105000"/>
                                    </p:animScale>
                                  </p:childTnLst>
                                </p:cTn>
                              </p:par>
                              <p:par>
                                <p:cTn id="8" presetID="26" presetClass="emph" presetSubtype="0" repeatCount="indefinite" fill="hold" nodeType="withEffect">
                                  <p:stCondLst>
                                    <p:cond delay="200"/>
                                  </p:stCondLst>
                                  <p:childTnLst>
                                    <p:animEffect transition="out" filter="fade">
                                      <p:cBhvr>
                                        <p:cTn id="9" dur="1000" tmFilter="0, 0; .2, .5; .8, .5; 1, 0"/>
                                        <p:tgtEl>
                                          <p:spTgt spid="9"/>
                                        </p:tgtEl>
                                      </p:cBhvr>
                                    </p:animEffect>
                                    <p:animScale>
                                      <p:cBhvr>
                                        <p:cTn id="10" dur="500" autoRev="1" fill="hold"/>
                                        <p:tgtEl>
                                          <p:spTgt spid="9"/>
                                        </p:tgtEl>
                                      </p:cBhvr>
                                      <p:by x="105000" y="105000"/>
                                    </p:animScale>
                                  </p:childTnLst>
                                </p:cTn>
                              </p:par>
                              <p:par>
                                <p:cTn id="11" presetID="26" presetClass="emph" presetSubtype="0" repeatCount="indefinite" fill="hold" nodeType="withEffect">
                                  <p:stCondLst>
                                    <p:cond delay="400"/>
                                  </p:stCondLst>
                                  <p:childTnLst>
                                    <p:animEffect transition="out" filter="fade">
                                      <p:cBhvr>
                                        <p:cTn id="12" dur="500" tmFilter="0, 0; .2, .5; .8, .5; 1, 0"/>
                                        <p:tgtEl>
                                          <p:spTgt spid="10"/>
                                        </p:tgtEl>
                                      </p:cBhvr>
                                    </p:animEffect>
                                    <p:animScale>
                                      <p:cBhvr>
                                        <p:cTn id="13" dur="250" autoRev="1" fill="hold"/>
                                        <p:tgtEl>
                                          <p:spTgt spid="10"/>
                                        </p:tgtEl>
                                      </p:cBhvr>
                                      <p:by x="105000" y="105000"/>
                                    </p:animScale>
                                  </p:childTnLst>
                                </p:cTn>
                              </p:par>
                              <p:par>
                                <p:cTn id="14" presetID="26" presetClass="emph" presetSubtype="0" repeatCount="indefinite" fill="hold" nodeType="withEffect">
                                  <p:stCondLst>
                                    <p:cond delay="400"/>
                                  </p:stCondLst>
                                  <p:childTnLst>
                                    <p:animEffect transition="out" filter="fade">
                                      <p:cBhvr>
                                        <p:cTn id="15" dur="2000" tmFilter="0, 0; .2, .5; .8, .5; 1, 0"/>
                                        <p:tgtEl>
                                          <p:spTgt spid="6"/>
                                        </p:tgtEl>
                                      </p:cBhvr>
                                    </p:animEffect>
                                    <p:animScale>
                                      <p:cBhvr>
                                        <p:cTn id="16" dur="1000" autoRev="1" fill="hold"/>
                                        <p:tgtEl>
                                          <p:spTgt spid="6"/>
                                        </p:tgtEl>
                                      </p:cBhvr>
                                      <p:by x="105000" y="105000"/>
                                    </p:animScale>
                                  </p:childTnLst>
                                </p:cTn>
                              </p:par>
                              <p:par>
                                <p:cTn id="17" presetID="26" presetClass="emph" presetSubtype="0" repeatCount="indefinite" fill="hold" nodeType="withEffect">
                                  <p:stCondLst>
                                    <p:cond delay="400"/>
                                  </p:stCondLst>
                                  <p:childTnLst>
                                    <p:animEffect transition="out" filter="fade">
                                      <p:cBhvr>
                                        <p:cTn id="18" dur="1000" tmFilter="0, 0; .2, .5; .8, .5; 1, 0"/>
                                        <p:tgtEl>
                                          <p:spTgt spid="7"/>
                                        </p:tgtEl>
                                      </p:cBhvr>
                                    </p:animEffect>
                                    <p:animScale>
                                      <p:cBhvr>
                                        <p:cTn id="19" dur="500" autoRev="1" fill="hold"/>
                                        <p:tgtEl>
                                          <p:spTgt spid="7"/>
                                        </p:tgtEl>
                                      </p:cBhvr>
                                      <p:by x="105000" y="105000"/>
                                    </p:animScale>
                                  </p:childTnLst>
                                </p:cTn>
                              </p:par>
                              <p:par>
                                <p:cTn id="20" presetID="26" presetClass="emph" presetSubtype="0" repeatCount="indefinite" fill="hold" nodeType="withEffect">
                                  <p:stCondLst>
                                    <p:cond delay="400"/>
                                  </p:stCondLst>
                                  <p:childTnLst>
                                    <p:animEffect transition="out" filter="fade">
                                      <p:cBhvr>
                                        <p:cTn id="21" dur="1000" tmFilter="0, 0; .2, .5; .8, .5; 1, 0"/>
                                        <p:tgtEl>
                                          <p:spTgt spid="8"/>
                                        </p:tgtEl>
                                      </p:cBhvr>
                                    </p:animEffect>
                                    <p:animScale>
                                      <p:cBhvr>
                                        <p:cTn id="22" dur="500" autoRev="1" fill="hold"/>
                                        <p:tgtEl>
                                          <p:spTgt spid="8"/>
                                        </p:tgtEl>
                                      </p:cBhvr>
                                      <p:by x="105000" y="105000"/>
                                    </p:animScale>
                                  </p:childTnLst>
                                </p:cTn>
                              </p:par>
                              <p:par>
                                <p:cTn id="23" presetID="26" presetClass="emph" presetSubtype="0" repeatCount="indefinite" fill="hold" nodeType="withEffect">
                                  <p:stCondLst>
                                    <p:cond delay="200"/>
                                  </p:stCondLst>
                                  <p:childTnLst>
                                    <p:animEffect transition="out" filter="fade">
                                      <p:cBhvr>
                                        <p:cTn id="24" dur="500" tmFilter="0, 0; .2, .5; .8, .5; 1, 0"/>
                                        <p:tgtEl>
                                          <p:spTgt spid="11"/>
                                        </p:tgtEl>
                                      </p:cBhvr>
                                    </p:animEffect>
                                    <p:animScale>
                                      <p:cBhvr>
                                        <p:cTn id="25" dur="250" autoRev="1" fill="hold"/>
                                        <p:tgtEl>
                                          <p:spTgt spid="11"/>
                                        </p:tgtEl>
                                      </p:cBhvr>
                                      <p:by x="105000" y="105000"/>
                                    </p:animScale>
                                  </p:childTnLst>
                                </p:cTn>
                              </p:par>
                              <p:par>
                                <p:cTn id="26" presetID="26" presetClass="emph" presetSubtype="0" repeatCount="indefinite" fill="hold" nodeType="withEffect">
                                  <p:stCondLst>
                                    <p:cond delay="200"/>
                                  </p:stCondLst>
                                  <p:childTnLst>
                                    <p:animEffect transition="out" filter="fade">
                                      <p:cBhvr>
                                        <p:cTn id="27" dur="2000" tmFilter="0, 0; .2, .5; .8, .5; 1, 0"/>
                                        <p:tgtEl>
                                          <p:spTgt spid="12"/>
                                        </p:tgtEl>
                                      </p:cBhvr>
                                    </p:animEffect>
                                    <p:animScale>
                                      <p:cBhvr>
                                        <p:cTn id="28" dur="1000" autoRev="1" fill="hold"/>
                                        <p:tgtEl>
                                          <p:spTgt spid="12"/>
                                        </p:tgtEl>
                                      </p:cBhvr>
                                      <p:by x="105000" y="105000"/>
                                    </p:animScale>
                                  </p:childTnLst>
                                </p:cTn>
                              </p:par>
                              <p:par>
                                <p:cTn id="29" presetID="26" presetClass="emph" presetSubtype="0" repeatCount="indefinite" fill="hold" nodeType="withEffect">
                                  <p:stCondLst>
                                    <p:cond delay="400"/>
                                  </p:stCondLst>
                                  <p:childTnLst>
                                    <p:animEffect transition="out" filter="fade">
                                      <p:cBhvr>
                                        <p:cTn id="30" dur="500" tmFilter="0, 0; .2, .5; .8, .5; 1, 0"/>
                                        <p:tgtEl>
                                          <p:spTgt spid="13"/>
                                        </p:tgtEl>
                                      </p:cBhvr>
                                    </p:animEffect>
                                    <p:animScale>
                                      <p:cBhvr>
                                        <p:cTn id="31" dur="250" autoRev="1" fill="hold"/>
                                        <p:tgtEl>
                                          <p:spTgt spid="13"/>
                                        </p:tgtEl>
                                      </p:cBhvr>
                                      <p:by x="105000" y="105000"/>
                                    </p:animScale>
                                  </p:childTnLst>
                                </p:cTn>
                              </p:par>
                              <p:par>
                                <p:cTn id="32" presetID="26" presetClass="emph" presetSubtype="0" repeatCount="indefinite" fill="hold" nodeType="withEffect">
                                  <p:stCondLst>
                                    <p:cond delay="200"/>
                                  </p:stCondLst>
                                  <p:childTnLst>
                                    <p:animEffect transition="out" filter="fade">
                                      <p:cBhvr>
                                        <p:cTn id="33" dur="2000" tmFilter="0, 0; .2, .5; .8, .5; 1, 0"/>
                                        <p:tgtEl>
                                          <p:spTgt spid="14"/>
                                        </p:tgtEl>
                                      </p:cBhvr>
                                    </p:animEffect>
                                    <p:animScale>
                                      <p:cBhvr>
                                        <p:cTn id="34" dur="1000" autoRev="1" fill="hold"/>
                                        <p:tgtEl>
                                          <p:spTgt spid="14"/>
                                        </p:tgtEl>
                                      </p:cBhvr>
                                      <p:by x="105000" y="105000"/>
                                    </p:animScale>
                                  </p:childTnLst>
                                </p:cTn>
                              </p:par>
                              <p:par>
                                <p:cTn id="35" presetID="26" presetClass="emph" presetSubtype="0" repeatCount="indefinite" fill="hold" nodeType="withEffect">
                                  <p:stCondLst>
                                    <p:cond delay="400"/>
                                  </p:stCondLst>
                                  <p:childTnLst>
                                    <p:animEffect transition="out" filter="fade">
                                      <p:cBhvr>
                                        <p:cTn id="36" dur="2000" tmFilter="0, 0; .2, .5; .8, .5; 1, 0"/>
                                        <p:tgtEl>
                                          <p:spTgt spid="15"/>
                                        </p:tgtEl>
                                      </p:cBhvr>
                                    </p:animEffect>
                                    <p:animScale>
                                      <p:cBhvr>
                                        <p:cTn id="37" dur="1000" autoRev="1" fill="hold"/>
                                        <p:tgtEl>
                                          <p:spTgt spid="15"/>
                                        </p:tgtEl>
                                      </p:cBhvr>
                                      <p:by x="105000" y="105000"/>
                                    </p:animScale>
                                  </p:childTnLst>
                                </p:cTn>
                              </p:par>
                              <p:par>
                                <p:cTn id="38" presetID="26" presetClass="emph" presetSubtype="0" repeatCount="indefinite" fill="hold" nodeType="withEffect">
                                  <p:stCondLst>
                                    <p:cond delay="400"/>
                                  </p:stCondLst>
                                  <p:childTnLst>
                                    <p:animEffect transition="out" filter="fade">
                                      <p:cBhvr>
                                        <p:cTn id="39" dur="2000" tmFilter="0, 0; .2, .5; .8, .5; 1, 0"/>
                                        <p:tgtEl>
                                          <p:spTgt spid="16"/>
                                        </p:tgtEl>
                                      </p:cBhvr>
                                    </p:animEffect>
                                    <p:animScale>
                                      <p:cBhvr>
                                        <p:cTn id="40" dur="1000" autoRev="1" fill="hold"/>
                                        <p:tgtEl>
                                          <p:spTgt spid="16"/>
                                        </p:tgtEl>
                                      </p:cBhvr>
                                      <p:by x="105000" y="105000"/>
                                    </p:animScale>
                                  </p:childTnLst>
                                </p:cTn>
                              </p:par>
                              <p:par>
                                <p:cTn id="41" presetID="26" presetClass="emph" presetSubtype="0" repeatCount="indefinite" fill="hold" nodeType="withEffect">
                                  <p:stCondLst>
                                    <p:cond delay="0"/>
                                  </p:stCondLst>
                                  <p:childTnLst>
                                    <p:animEffect transition="out" filter="fade">
                                      <p:cBhvr>
                                        <p:cTn id="42" dur="1000" tmFilter="0, 0; .2, .5; .8, .5; 1, 0"/>
                                        <p:tgtEl>
                                          <p:spTgt spid="17"/>
                                        </p:tgtEl>
                                      </p:cBhvr>
                                    </p:animEffect>
                                    <p:animScale>
                                      <p:cBhvr>
                                        <p:cTn id="43" dur="500" autoRev="1" fill="hold"/>
                                        <p:tgtEl>
                                          <p:spTgt spid="17"/>
                                        </p:tgtEl>
                                      </p:cBhvr>
                                      <p:by x="105000" y="105000"/>
                                    </p:animScale>
                                  </p:childTnLst>
                                </p:cTn>
                              </p:par>
                              <p:par>
                                <p:cTn id="44" presetID="26" presetClass="emph" presetSubtype="0" repeatCount="indefinite" fill="hold" nodeType="withEffect">
                                  <p:stCondLst>
                                    <p:cond delay="400"/>
                                  </p:stCondLst>
                                  <p:childTnLst>
                                    <p:animEffect transition="out" filter="fade">
                                      <p:cBhvr>
                                        <p:cTn id="45" dur="1000" tmFilter="0, 0; .2, .5; .8, .5; 1, 0"/>
                                        <p:tgtEl>
                                          <p:spTgt spid="19"/>
                                        </p:tgtEl>
                                      </p:cBhvr>
                                    </p:animEffect>
                                    <p:animScale>
                                      <p:cBhvr>
                                        <p:cTn id="46" dur="500" autoRev="1" fill="hold"/>
                                        <p:tgtEl>
                                          <p:spTgt spid="19"/>
                                        </p:tgtEl>
                                      </p:cBhvr>
                                      <p:by x="105000" y="105000"/>
                                    </p:animScale>
                                  </p:childTnLst>
                                </p:cTn>
                              </p:par>
                              <p:par>
                                <p:cTn id="47" presetID="26" presetClass="emph" presetSubtype="0" repeatCount="indefinite" fill="hold" nodeType="withEffect">
                                  <p:stCondLst>
                                    <p:cond delay="400"/>
                                  </p:stCondLst>
                                  <p:childTnLst>
                                    <p:animEffect transition="out" filter="fade">
                                      <p:cBhvr>
                                        <p:cTn id="48" dur="3000" tmFilter="0, 0; .2, .5; .8, .5; 1, 0"/>
                                        <p:tgtEl>
                                          <p:spTgt spid="20"/>
                                        </p:tgtEl>
                                      </p:cBhvr>
                                    </p:animEffect>
                                    <p:animScale>
                                      <p:cBhvr>
                                        <p:cTn id="49" dur="1500" autoRev="1" fill="hold"/>
                                        <p:tgtEl>
                                          <p:spTgt spid="20"/>
                                        </p:tgtEl>
                                      </p:cBhvr>
                                      <p:by x="105000" y="105000"/>
                                    </p:animScale>
                                  </p:childTnLst>
                                </p:cTn>
                              </p:par>
                              <p:par>
                                <p:cTn id="50" presetID="26" presetClass="emph" presetSubtype="0" repeatCount="indefinite" fill="hold" nodeType="withEffect">
                                  <p:stCondLst>
                                    <p:cond delay="400"/>
                                  </p:stCondLst>
                                  <p:childTnLst>
                                    <p:animEffect transition="out" filter="fade">
                                      <p:cBhvr>
                                        <p:cTn id="51" dur="2000" tmFilter="0, 0; .2, .5; .8, .5; 1, 0"/>
                                        <p:tgtEl>
                                          <p:spTgt spid="21"/>
                                        </p:tgtEl>
                                      </p:cBhvr>
                                    </p:animEffect>
                                    <p:animScale>
                                      <p:cBhvr>
                                        <p:cTn id="52" dur="1000" autoRev="1" fill="hold"/>
                                        <p:tgtEl>
                                          <p:spTgt spid="21"/>
                                        </p:tgtEl>
                                      </p:cBhvr>
                                      <p:by x="105000" y="105000"/>
                                    </p:animScale>
                                  </p:childTnLst>
                                </p:cTn>
                              </p:par>
                              <p:par>
                                <p:cTn id="53" presetID="26" presetClass="emph" presetSubtype="0" repeatCount="indefinite" fill="hold" nodeType="withEffect">
                                  <p:stCondLst>
                                    <p:cond delay="600"/>
                                  </p:stCondLst>
                                  <p:childTnLst>
                                    <p:animEffect transition="out" filter="fade">
                                      <p:cBhvr>
                                        <p:cTn id="54" dur="1000" tmFilter="0, 0; .2, .5; .8, .5; 1, 0"/>
                                        <p:tgtEl>
                                          <p:spTgt spid="22"/>
                                        </p:tgtEl>
                                      </p:cBhvr>
                                    </p:animEffect>
                                    <p:animScale>
                                      <p:cBhvr>
                                        <p:cTn id="55" dur="500" autoRev="1" fill="hold"/>
                                        <p:tgtEl>
                                          <p:spTgt spid="2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Εικόνα 2" descr="Εικόνα που περιέχει κείμενο, γραμματοσειρά, στιγμιότυπο οθόνης, γραφικά&#10;&#10;Περιγραφή που δημιουργήθηκε αυτόματα">
            <a:extLst>
              <a:ext uri="{FF2B5EF4-FFF2-40B4-BE49-F238E27FC236}">
                <a16:creationId xmlns:a16="http://schemas.microsoft.com/office/drawing/2014/main" id="{D1698EDB-C000-E3E1-2FA3-A8FBBD26867A}"/>
              </a:ext>
            </a:extLst>
          </p:cNvPr>
          <p:cNvPicPr>
            <a:picLocks noChangeAspect="1"/>
          </p:cNvPicPr>
          <p:nvPr/>
        </p:nvPicPr>
        <p:blipFill rotWithShape="1">
          <a:blip r:embed="rId2">
            <a:extLst>
              <a:ext uri="{28A0092B-C50C-407E-A947-70E740481C1C}">
                <a14:useLocalDpi xmlns:a14="http://schemas.microsoft.com/office/drawing/2010/main" val="0"/>
              </a:ext>
            </a:extLst>
          </a:blip>
          <a:srcRect b="15139"/>
          <a:stretch/>
        </p:blipFill>
        <p:spPr>
          <a:xfrm>
            <a:off x="-8628" y="-69035"/>
            <a:ext cx="20104078" cy="11345208"/>
          </a:xfrm>
          <a:prstGeom prst="rect">
            <a:avLst/>
          </a:prstGeom>
        </p:spPr>
      </p:pic>
      <p:sp>
        <p:nvSpPr>
          <p:cNvPr id="20" name="Rectangle 14">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79079" cy="11345207"/>
          </a:xfrm>
          <a:prstGeom prst="rect">
            <a:avLst/>
          </a:prstGeom>
          <a:gradFill flip="none" rotWithShape="1">
            <a:gsLst>
              <a:gs pos="21000">
                <a:srgbClr val="000000">
                  <a:alpha val="62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6">
            <a:extLst>
              <a:ext uri="{FF2B5EF4-FFF2-40B4-BE49-F238E27FC236}">
                <a16:creationId xmlns:a16="http://schemas.microsoft.com/office/drawing/2014/main" id="{1740453C-744F-DB3A-47EC-15EACE1DC1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29177" y="629169"/>
            <a:ext cx="11345206" cy="10086861"/>
          </a:xfrm>
          <a:prstGeom prst="rect">
            <a:avLst/>
          </a:prstGeom>
          <a:gradFill flip="none" rotWithShape="1">
            <a:gsLst>
              <a:gs pos="0">
                <a:schemeClr val="accent5">
                  <a:lumMod val="75000"/>
                </a:schemeClr>
              </a:gs>
              <a:gs pos="100000">
                <a:schemeClr val="accent5">
                  <a:alpha val="0"/>
                </a:schemeClr>
              </a:gs>
            </a:gsLst>
            <a:lin ang="54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9" name="Rectangle 18">
            <a:extLst>
              <a:ext uri="{FF2B5EF4-FFF2-40B4-BE49-F238E27FC236}">
                <a16:creationId xmlns:a16="http://schemas.microsoft.com/office/drawing/2014/main" id="{962A8E1D-90CD-2726-B97D-80BFB6059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182710" y="2177800"/>
            <a:ext cx="11345207" cy="6989605"/>
          </a:xfrm>
          <a:prstGeom prst="rect">
            <a:avLst/>
          </a:prstGeom>
          <a:gradFill flip="none" rotWithShape="1">
            <a:gsLst>
              <a:gs pos="0">
                <a:schemeClr val="accent2"/>
              </a:gs>
              <a:gs pos="60000">
                <a:schemeClr val="accent5">
                  <a:lumMod val="60000"/>
                  <a:lumOff val="40000"/>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05A64E8-8A7E-1885-80C2-5065AD8351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27" y="-6"/>
            <a:ext cx="4197639" cy="11345205"/>
          </a:xfrm>
          <a:prstGeom prst="rect">
            <a:avLst/>
          </a:prstGeom>
          <a:gradFill flip="none" rotWithShape="1">
            <a:gsLst>
              <a:gs pos="0">
                <a:schemeClr val="accent5">
                  <a:alpha val="74000"/>
                </a:schemeClr>
              </a:gs>
              <a:gs pos="49000">
                <a:schemeClr val="accent5">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3E0A22C-11F5-81F7-047B-8B2857170B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2676106" y="5096471"/>
            <a:ext cx="7427995" cy="6248736"/>
          </a:xfrm>
          <a:prstGeom prst="rect">
            <a:avLst/>
          </a:prstGeom>
          <a:gradFill flip="none" rotWithShape="1">
            <a:gsLst>
              <a:gs pos="0">
                <a:schemeClr val="accent5">
                  <a:lumMod val="75000"/>
                  <a:alpha val="61000"/>
                </a:schemeClr>
              </a:gs>
              <a:gs pos="60000">
                <a:schemeClr val="accent5">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5" name="Rectangle 24">
            <a:extLst>
              <a:ext uri="{FF2B5EF4-FFF2-40B4-BE49-F238E27FC236}">
                <a16:creationId xmlns:a16="http://schemas.microsoft.com/office/drawing/2014/main" id="{FEFBFA78-9360-1E01-5448-6D5AE0A32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4452857" y="-1"/>
            <a:ext cx="5651244" cy="11345208"/>
          </a:xfrm>
          <a:prstGeom prst="rect">
            <a:avLst/>
          </a:prstGeom>
          <a:gradFill flip="none" rotWithShape="1">
            <a:gsLst>
              <a:gs pos="5000">
                <a:schemeClr val="accent5">
                  <a:lumMod val="60000"/>
                  <a:lumOff val="40000"/>
                </a:schemeClr>
              </a:gs>
              <a:gs pos="49000">
                <a:schemeClr val="accent2">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1EB5855-8EB7-1AE5-9030-5D0AA3C1AF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85482" y="-2073409"/>
            <a:ext cx="6724497" cy="20112717"/>
          </a:xfrm>
          <a:prstGeom prst="rect">
            <a:avLst/>
          </a:prstGeom>
          <a:gradFill>
            <a:gsLst>
              <a:gs pos="0">
                <a:schemeClr val="accent2">
                  <a:alpha val="58000"/>
                </a:schemeClr>
              </a:gs>
              <a:gs pos="65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bject 10"/>
          <p:cNvSpPr txBox="1">
            <a:spLocks noGrp="1"/>
          </p:cNvSpPr>
          <p:nvPr>
            <p:ph type="title"/>
          </p:nvPr>
        </p:nvSpPr>
        <p:spPr>
          <a:xfrm>
            <a:off x="223268" y="549275"/>
            <a:ext cx="7418309" cy="7669950"/>
          </a:xfrm>
          <a:prstGeom prst="rect">
            <a:avLst/>
          </a:prstGeom>
        </p:spPr>
        <p:txBody>
          <a:bodyPr vert="horz" lIns="91440" tIns="45720" rIns="91440" bIns="45720" rtlCol="0" anchor="b">
            <a:noAutofit/>
          </a:bodyPr>
          <a:lstStyle/>
          <a:p>
            <a:pPr marL="1066165" marR="5080" indent="-1054100" algn="l" rtl="0">
              <a:lnSpc>
                <a:spcPct val="90000"/>
              </a:lnSpc>
              <a:spcBef>
                <a:spcPct val="0"/>
              </a:spcBef>
            </a:pPr>
            <a:r>
              <a:rPr lang="en-US" sz="6000" kern="1200" spc="-300" dirty="0">
                <a:solidFill>
                  <a:schemeClr val="tx1"/>
                </a:solidFill>
                <a:latin typeface="Gotham Greek" panose="02000803090000020004" pitchFamily="50" charset="0"/>
                <a:cs typeface="+mj-cs"/>
              </a:rPr>
              <a:t>    </a:t>
            </a:r>
            <a:r>
              <a:rPr lang="en-US" sz="5700" kern="1200" spc="-300" dirty="0">
                <a:solidFill>
                  <a:schemeClr val="tx1"/>
                </a:solidFill>
                <a:latin typeface="Gotham Greek" panose="02000803090000020004" pitchFamily="50" charset="0"/>
                <a:cs typeface="+mj-cs"/>
              </a:rPr>
              <a:t>“</a:t>
            </a:r>
            <a:r>
              <a:rPr lang="el-GR" sz="5700" kern="1200" spc="-300" dirty="0">
                <a:solidFill>
                  <a:schemeClr val="tx1"/>
                </a:solidFill>
                <a:latin typeface="Gotham Greek" panose="02000803090000020004" pitchFamily="50" charset="0"/>
                <a:cs typeface="+mj-cs"/>
              </a:rPr>
              <a:t>ΑΣ ΔΙΟΡΘΩΣΟΥΜΕ ΠΡΩΤΑ ΤΟΥΣ ΑΡΙΘΜΟΥΣ ΚΑΙ ΑΣ ΑΝΗΣΥΧΗΣΟΥΜΕ ΓΙΑ ΤΗΝ ΚΟΥΛΤΟΥΡΑ ΑΡΓΟΤΕΡΑ </a:t>
            </a:r>
            <a:r>
              <a:rPr lang="en-US" sz="5700" kern="1200" spc="-300" dirty="0">
                <a:solidFill>
                  <a:schemeClr val="tx1"/>
                </a:solidFill>
                <a:latin typeface="Gotham Greek" panose="02000803090000020004" pitchFamily="50" charset="0"/>
                <a:cs typeface="+mj-cs"/>
              </a:rPr>
              <a:t>”</a:t>
            </a:r>
          </a:p>
        </p:txBody>
      </p:sp>
      <p:pic>
        <p:nvPicPr>
          <p:cNvPr id="4" name="Θέση περιεχομένου 3">
            <a:extLst>
              <a:ext uri="{FF2B5EF4-FFF2-40B4-BE49-F238E27FC236}">
                <a16:creationId xmlns:a16="http://schemas.microsoft.com/office/drawing/2014/main" id="{F9D264B7-2996-18B4-45E4-0C1F91D292A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279" y="10276081"/>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Εικόνα 8" descr="Εικόνα που περιέχει ουρανός, σιλουέτα, εξωτερικός χώρος/ύπαιθρος, άτομο&#10;&#10;Περιγραφή που δημιουργήθηκε αυτόματα">
            <a:extLst>
              <a:ext uri="{FF2B5EF4-FFF2-40B4-BE49-F238E27FC236}">
                <a16:creationId xmlns:a16="http://schemas.microsoft.com/office/drawing/2014/main" id="{4F3776E3-BED9-A2A1-58BF-A88A5DC5A143}"/>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l="3017" r="4101" b="1"/>
          <a:stretch/>
        </p:blipFill>
        <p:spPr>
          <a:xfrm>
            <a:off x="20" y="10"/>
            <a:ext cx="20104080" cy="11309340"/>
          </a:xfrm>
          <a:prstGeom prst="rect">
            <a:avLst/>
          </a:prstGeom>
        </p:spPr>
      </p:pic>
      <p:sp>
        <p:nvSpPr>
          <p:cNvPr id="3" name="Θέση περιεχομένου 2">
            <a:extLst>
              <a:ext uri="{FF2B5EF4-FFF2-40B4-BE49-F238E27FC236}">
                <a16:creationId xmlns:a16="http://schemas.microsoft.com/office/drawing/2014/main" id="{2579981D-3159-2C60-D91E-B40560461817}"/>
              </a:ext>
            </a:extLst>
          </p:cNvPr>
          <p:cNvSpPr>
            <a:spLocks noGrp="1"/>
          </p:cNvSpPr>
          <p:nvPr>
            <p:ph idx="1"/>
          </p:nvPr>
        </p:nvSpPr>
        <p:spPr>
          <a:xfrm>
            <a:off x="3041650" y="396875"/>
            <a:ext cx="15087600" cy="3581400"/>
          </a:xfrm>
        </p:spPr>
        <p:txBody>
          <a:bodyPr>
            <a:normAutofit/>
          </a:bodyPr>
          <a:lstStyle/>
          <a:p>
            <a:pPr marL="0" indent="0" algn="ctr">
              <a:buNone/>
            </a:pPr>
            <a:r>
              <a:rPr lang="el-GR" sz="6000" spc="-300" dirty="0">
                <a:latin typeface="Gotham Greek" panose="02000803090000020004" pitchFamily="50" charset="0"/>
              </a:rPr>
              <a:t>Η εταιρική κουλτούρα είναι η αόρατη δύναμη που μεταμορφώνει την απόδοση των εργαζομένων και της κερδοφορίας</a:t>
            </a:r>
          </a:p>
          <a:p>
            <a:pPr marL="0" indent="0" algn="ctr">
              <a:buNone/>
            </a:pPr>
            <a:r>
              <a:rPr lang="el-GR" sz="3200" spc="-300" dirty="0">
                <a:latin typeface="Gotham Greek Book" panose="02000503020000020004" pitchFamily="50" charset="0"/>
              </a:rPr>
              <a:t>                                                                     </a:t>
            </a:r>
            <a:r>
              <a:rPr lang="en-US" sz="3200" spc="-300" dirty="0">
                <a:latin typeface="Gotham Greek Book" panose="02000503020000020004" pitchFamily="50" charset="0"/>
              </a:rPr>
              <a:t>J</a:t>
            </a:r>
            <a:r>
              <a:rPr lang="el-GR" sz="3200" spc="-300" dirty="0">
                <a:latin typeface="Gotham Greek Book" panose="02000503020000020004" pitchFamily="50" charset="0"/>
              </a:rPr>
              <a:t>ο</a:t>
            </a:r>
            <a:r>
              <a:rPr lang="en-US" sz="3200" spc="-300" dirty="0">
                <a:latin typeface="Gotham Greek Book" panose="02000503020000020004" pitchFamily="50" charset="0"/>
              </a:rPr>
              <a:t>hn Heskett</a:t>
            </a:r>
          </a:p>
        </p:txBody>
      </p:sp>
      <p:pic>
        <p:nvPicPr>
          <p:cNvPr id="11" name="Θέση περιεχομένου 3">
            <a:extLst>
              <a:ext uri="{FF2B5EF4-FFF2-40B4-BE49-F238E27FC236}">
                <a16:creationId xmlns:a16="http://schemas.microsoft.com/office/drawing/2014/main" id="{9F6CFBEE-BFF2-7D00-B20F-A2B4F4D2EA1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467571"/>
      </p:ext>
    </p:extLst>
  </p:cSld>
  <p:clrMapOvr>
    <a:overrideClrMapping bg1="dk1" tx1="lt1" bg2="dk2" tx2="lt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descr="Εικόνα που περιέχει τέχνη, στιγμιότυπο οθόνης, φως&#10;&#10;Περιγραφή που δημιουργήθηκε αυτόματα">
            <a:extLst>
              <a:ext uri="{FF2B5EF4-FFF2-40B4-BE49-F238E27FC236}">
                <a16:creationId xmlns:a16="http://schemas.microsoft.com/office/drawing/2014/main" id="{2090AFFD-6FE2-0A17-C4EF-B9B6DB0B35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0104100" cy="11309350"/>
          </a:xfrm>
          <a:prstGeom prst="rect">
            <a:avLst/>
          </a:prstGeom>
          <a:solidFill>
            <a:schemeClr val="tx1">
              <a:alpha val="85000"/>
            </a:schemeClr>
          </a:solidFill>
        </p:spPr>
      </p:pic>
      <p:sp>
        <p:nvSpPr>
          <p:cNvPr id="7" name="TextBox 6">
            <a:extLst>
              <a:ext uri="{FF2B5EF4-FFF2-40B4-BE49-F238E27FC236}">
                <a16:creationId xmlns:a16="http://schemas.microsoft.com/office/drawing/2014/main" id="{4B362DD6-5BD6-CC04-79EC-079E6E1422E2}"/>
              </a:ext>
            </a:extLst>
          </p:cNvPr>
          <p:cNvSpPr txBox="1"/>
          <p:nvPr/>
        </p:nvSpPr>
        <p:spPr>
          <a:xfrm>
            <a:off x="4260850" y="777875"/>
            <a:ext cx="12801600" cy="1015663"/>
          </a:xfrm>
          <a:prstGeom prst="rect">
            <a:avLst/>
          </a:prstGeom>
          <a:solidFill>
            <a:schemeClr val="tx1">
              <a:alpha val="52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6000" b="0" i="0" u="none" strike="noStrike" kern="1200" cap="none" spc="-300" normalizeH="0" baseline="0" noProof="0" dirty="0">
                <a:ln>
                  <a:noFill/>
                </a:ln>
                <a:solidFill>
                  <a:srgbClr val="E8E3CE"/>
                </a:solidFill>
                <a:effectLst/>
                <a:uLnTx/>
                <a:uFillTx/>
                <a:latin typeface="Gotham Greek" panose="02000803090000020004" pitchFamily="50" charset="0"/>
                <a:ea typeface="+mn-ea"/>
                <a:cs typeface="+mn-cs"/>
              </a:rPr>
              <a:t>ΠΩΣ ΜΕΤΡΑΜΕ ΤΗΝ ΚΟΥΛΤΟΥΡΑ?</a:t>
            </a:r>
            <a:endParaRPr kumimoji="0" lang="el-GR" sz="6000" b="0" i="0" u="none" strike="noStrike" kern="1200" cap="none" spc="0" normalizeH="0" baseline="0" noProof="0" dirty="0">
              <a:ln>
                <a:noFill/>
              </a:ln>
              <a:solidFill>
                <a:srgbClr val="E8E3CE"/>
              </a:solidFill>
              <a:effectLst/>
              <a:uLnTx/>
              <a:uFillTx/>
              <a:latin typeface="Gotham Greek" panose="02000803090000020004" pitchFamily="50" charset="0"/>
              <a:ea typeface="+mn-ea"/>
              <a:cs typeface="+mn-cs"/>
            </a:endParaRPr>
          </a:p>
        </p:txBody>
      </p:sp>
      <p:sp>
        <p:nvSpPr>
          <p:cNvPr id="8" name="TextBox 7">
            <a:extLst>
              <a:ext uri="{FF2B5EF4-FFF2-40B4-BE49-F238E27FC236}">
                <a16:creationId xmlns:a16="http://schemas.microsoft.com/office/drawing/2014/main" id="{188C947F-DA61-F793-1553-F60BF1482AE3}"/>
              </a:ext>
            </a:extLst>
          </p:cNvPr>
          <p:cNvSpPr txBox="1"/>
          <p:nvPr/>
        </p:nvSpPr>
        <p:spPr>
          <a:xfrm>
            <a:off x="5632450" y="3135124"/>
            <a:ext cx="14471650" cy="3416320"/>
          </a:xfrm>
          <a:prstGeom prst="rect">
            <a:avLst/>
          </a:prstGeom>
          <a:solidFill>
            <a:schemeClr val="bg2">
              <a:lumMod val="10000"/>
              <a:alpha val="30000"/>
            </a:schemeClr>
          </a:solid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5400" b="1" i="0" u="none" strike="noStrike" kern="1200" cap="none" spc="-300" normalizeH="0" baseline="0" noProof="0" dirty="0">
                <a:ln>
                  <a:noFill/>
                </a:ln>
                <a:solidFill>
                  <a:srgbClr val="FFFFFF"/>
                </a:solidFill>
                <a:effectLst>
                  <a:outerShdw blurRad="38100" dist="38100" dir="2700000" algn="tl">
                    <a:srgbClr val="000000">
                      <a:alpha val="43137"/>
                    </a:srgbClr>
                  </a:outerShdw>
                </a:effectLst>
                <a:uLnTx/>
                <a:uFillTx/>
                <a:latin typeface="Gotham Greek Book" panose="02000503020000020004" pitchFamily="50" charset="0"/>
                <a:ea typeface="+mn-ea"/>
                <a:cs typeface="+mn-cs"/>
              </a:rPr>
              <a:t>Referrals</a:t>
            </a:r>
            <a:r>
              <a:rPr kumimoji="0" lang="el-GR" sz="5400" b="0" i="0" u="none" strike="noStrike" kern="1200" cap="none" spc="-300" normalizeH="0" baseline="0" noProof="0" dirty="0">
                <a:ln>
                  <a:noFill/>
                </a:ln>
                <a:solidFill>
                  <a:srgbClr val="FFFFFF"/>
                </a:solidFill>
                <a:effectLst>
                  <a:outerShdw blurRad="38100" dist="38100" dir="2700000" algn="tl">
                    <a:srgbClr val="000000">
                      <a:alpha val="43137"/>
                    </a:srgbClr>
                  </a:outerShdw>
                </a:effectLst>
                <a:uLnTx/>
                <a:uFillTx/>
                <a:latin typeface="Gotham Greek Book" panose="02000503020000020004" pitchFamily="50" charset="0"/>
                <a:ea typeface="+mn-ea"/>
                <a:cs typeface="+mn-cs"/>
              </a:rPr>
              <a:t> - Συστάσεις</a:t>
            </a:r>
            <a:endParaRPr kumimoji="0" lang="en-US" sz="5400" b="0" i="0" u="none" strike="noStrike" kern="1200" cap="none" spc="-300" normalizeH="0" baseline="0" noProof="0" dirty="0">
              <a:ln>
                <a:noFill/>
              </a:ln>
              <a:solidFill>
                <a:srgbClr val="FFFFFF"/>
              </a:solidFill>
              <a:effectLst>
                <a:outerShdw blurRad="38100" dist="38100" dir="2700000" algn="tl">
                  <a:srgbClr val="000000">
                    <a:alpha val="43137"/>
                  </a:srgbClr>
                </a:outerShdw>
              </a:effectLst>
              <a:uLnTx/>
              <a:uFillTx/>
              <a:latin typeface="Gotham Greek Book" panose="02000503020000020004" pitchFamily="50"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l-GR" sz="5400" b="1" i="0" u="none" strike="noStrike" kern="1200" cap="none" spc="-300" normalizeH="0" baseline="0" noProof="0" dirty="0">
                <a:ln>
                  <a:noFill/>
                </a:ln>
                <a:solidFill>
                  <a:srgbClr val="FFFFFF"/>
                </a:solidFill>
                <a:effectLst>
                  <a:outerShdw blurRad="38100" dist="38100" dir="2700000" algn="tl">
                    <a:srgbClr val="000000">
                      <a:alpha val="43137"/>
                    </a:srgbClr>
                  </a:outerShdw>
                </a:effectLst>
                <a:uLnTx/>
                <a:uFillTx/>
                <a:latin typeface="Gotham Greek Book" panose="02000503020000020004" pitchFamily="50" charset="0"/>
                <a:ea typeface="+mn-ea"/>
                <a:cs typeface="+mn-cs"/>
              </a:rPr>
              <a:t> </a:t>
            </a:r>
            <a:r>
              <a:rPr kumimoji="0" lang="en-US" sz="5400" b="1" i="0" u="none" strike="noStrike" kern="1200" cap="none" spc="-300" normalizeH="0" baseline="0" noProof="0" dirty="0">
                <a:ln>
                  <a:noFill/>
                </a:ln>
                <a:solidFill>
                  <a:srgbClr val="FFFFFF"/>
                </a:solidFill>
                <a:effectLst>
                  <a:outerShdw blurRad="38100" dist="38100" dir="2700000" algn="tl">
                    <a:srgbClr val="000000">
                      <a:alpha val="43137"/>
                    </a:srgbClr>
                  </a:outerShdw>
                </a:effectLst>
                <a:uLnTx/>
                <a:uFillTx/>
                <a:latin typeface="Gotham Greek Book" panose="02000503020000020004" pitchFamily="50" charset="0"/>
                <a:ea typeface="+mn-ea"/>
                <a:cs typeface="+mn-cs"/>
              </a:rPr>
              <a:t>Retention</a:t>
            </a:r>
            <a:r>
              <a:rPr kumimoji="0" lang="el-GR" sz="5400" b="0" i="0" u="none" strike="noStrike" kern="1200" cap="none" spc="-300" normalizeH="0" baseline="0" noProof="0" dirty="0">
                <a:ln>
                  <a:noFill/>
                </a:ln>
                <a:solidFill>
                  <a:srgbClr val="FFFFFF"/>
                </a:solidFill>
                <a:effectLst>
                  <a:outerShdw blurRad="38100" dist="38100" dir="2700000" algn="tl">
                    <a:srgbClr val="000000">
                      <a:alpha val="43137"/>
                    </a:srgbClr>
                  </a:outerShdw>
                </a:effectLst>
                <a:uLnTx/>
                <a:uFillTx/>
                <a:latin typeface="Gotham Greek Book" panose="02000503020000020004" pitchFamily="50" charset="0"/>
                <a:ea typeface="+mn-ea"/>
                <a:cs typeface="+mn-cs"/>
              </a:rPr>
              <a:t> – Παραμονή προσωπικού</a:t>
            </a:r>
            <a:endParaRPr kumimoji="0" lang="en-US" sz="5400" b="0" i="0" u="none" strike="noStrike" kern="1200" cap="none" spc="-300" normalizeH="0" baseline="0" noProof="0" dirty="0">
              <a:ln>
                <a:noFill/>
              </a:ln>
              <a:solidFill>
                <a:srgbClr val="FFFFFF"/>
              </a:solidFill>
              <a:effectLst>
                <a:outerShdw blurRad="38100" dist="38100" dir="2700000" algn="tl">
                  <a:srgbClr val="000000">
                    <a:alpha val="43137"/>
                  </a:srgbClr>
                </a:outerShdw>
              </a:effectLst>
              <a:uLnTx/>
              <a:uFillTx/>
              <a:latin typeface="Gotham Greek Book" panose="02000503020000020004" pitchFamily="50"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l-GR" sz="5400" b="1" i="0" u="none" strike="noStrike" kern="1200" cap="none" spc="-300" normalizeH="0" baseline="0" noProof="0" dirty="0">
                <a:ln>
                  <a:noFill/>
                </a:ln>
                <a:solidFill>
                  <a:srgbClr val="FFFFFF"/>
                </a:solidFill>
                <a:effectLst>
                  <a:outerShdw blurRad="38100" dist="38100" dir="2700000" algn="tl">
                    <a:srgbClr val="000000">
                      <a:alpha val="43137"/>
                    </a:srgbClr>
                  </a:outerShdw>
                </a:effectLst>
                <a:uLnTx/>
                <a:uFillTx/>
                <a:latin typeface="Gotham Greek Book" panose="02000503020000020004" pitchFamily="50" charset="0"/>
                <a:ea typeface="+mn-ea"/>
                <a:cs typeface="+mn-cs"/>
              </a:rPr>
              <a:t> </a:t>
            </a:r>
            <a:r>
              <a:rPr kumimoji="0" lang="en-US" sz="5400" b="1" i="0" u="none" strike="noStrike" kern="1200" cap="none" spc="-300" normalizeH="0" baseline="0" noProof="0" dirty="0">
                <a:ln>
                  <a:noFill/>
                </a:ln>
                <a:solidFill>
                  <a:srgbClr val="FFFFFF"/>
                </a:solidFill>
                <a:effectLst>
                  <a:outerShdw blurRad="38100" dist="38100" dir="2700000" algn="tl">
                    <a:srgbClr val="000000">
                      <a:alpha val="43137"/>
                    </a:srgbClr>
                  </a:outerShdw>
                </a:effectLst>
                <a:uLnTx/>
                <a:uFillTx/>
                <a:latin typeface="Gotham Greek Book" panose="02000503020000020004" pitchFamily="50" charset="0"/>
                <a:ea typeface="+mn-ea"/>
                <a:cs typeface="+mn-cs"/>
              </a:rPr>
              <a:t>Returns to labor </a:t>
            </a:r>
            <a:r>
              <a:rPr kumimoji="0" lang="en-US" sz="5400" b="0" i="0" u="none" strike="noStrike" kern="1200" cap="none" spc="-300" normalizeH="0" baseline="0" noProof="0" dirty="0">
                <a:ln>
                  <a:noFill/>
                </a:ln>
                <a:solidFill>
                  <a:srgbClr val="FFFFFF"/>
                </a:solidFill>
                <a:effectLst>
                  <a:outerShdw blurRad="38100" dist="38100" dir="2700000" algn="tl">
                    <a:srgbClr val="000000">
                      <a:alpha val="43137"/>
                    </a:srgbClr>
                  </a:outerShdw>
                </a:effectLst>
                <a:uLnTx/>
                <a:uFillTx/>
                <a:latin typeface="Gotham Greek Book" panose="02000503020000020004" pitchFamily="50" charset="0"/>
                <a:ea typeface="+mn-ea"/>
                <a:cs typeface="+mn-cs"/>
              </a:rPr>
              <a:t>– </a:t>
            </a:r>
            <a:r>
              <a:rPr kumimoji="0" lang="el-GR" sz="5400" b="0" i="0" u="none" strike="noStrike" kern="1200" cap="none" spc="-300" normalizeH="0" baseline="0" noProof="0" dirty="0">
                <a:ln>
                  <a:noFill/>
                </a:ln>
                <a:solidFill>
                  <a:srgbClr val="FFFFFF"/>
                </a:solidFill>
                <a:effectLst>
                  <a:outerShdw blurRad="38100" dist="38100" dir="2700000" algn="tl">
                    <a:srgbClr val="000000">
                      <a:alpha val="43137"/>
                    </a:srgbClr>
                  </a:outerShdw>
                </a:effectLst>
                <a:uLnTx/>
                <a:uFillTx/>
                <a:latin typeface="Gotham Greek Book" panose="02000503020000020004" pitchFamily="50" charset="0"/>
                <a:ea typeface="+mn-ea"/>
                <a:cs typeface="+mn-cs"/>
              </a:rPr>
              <a:t>Αμοιβές</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l-GR" sz="5400" b="1" i="0" u="none" strike="noStrike" kern="1200" cap="none" spc="-300" normalizeH="0" baseline="0" noProof="0" dirty="0">
                <a:ln>
                  <a:noFill/>
                </a:ln>
                <a:solidFill>
                  <a:srgbClr val="FFFFFF"/>
                </a:solidFill>
                <a:effectLst>
                  <a:outerShdw blurRad="38100" dist="38100" dir="2700000" algn="tl">
                    <a:srgbClr val="000000">
                      <a:alpha val="43137"/>
                    </a:srgbClr>
                  </a:outerShdw>
                </a:effectLst>
                <a:uLnTx/>
                <a:uFillTx/>
                <a:latin typeface="Gotham Greek Book" panose="02000503020000020004" pitchFamily="50" charset="0"/>
                <a:ea typeface="+mn-ea"/>
                <a:cs typeface="+mn-cs"/>
              </a:rPr>
              <a:t> </a:t>
            </a:r>
            <a:r>
              <a:rPr kumimoji="0" lang="en-US" sz="5400" b="1" i="0" u="none" strike="noStrike" kern="1200" cap="none" spc="-300" normalizeH="0" baseline="0" noProof="0" dirty="0">
                <a:ln>
                  <a:noFill/>
                </a:ln>
                <a:solidFill>
                  <a:srgbClr val="FFFFFF"/>
                </a:solidFill>
                <a:effectLst>
                  <a:outerShdw blurRad="38100" dist="38100" dir="2700000" algn="tl">
                    <a:srgbClr val="000000">
                      <a:alpha val="43137"/>
                    </a:srgbClr>
                  </a:outerShdw>
                </a:effectLst>
                <a:uLnTx/>
                <a:uFillTx/>
                <a:latin typeface="Gotham Greek Book" panose="02000503020000020004" pitchFamily="50" charset="0"/>
                <a:ea typeface="+mn-ea"/>
                <a:cs typeface="+mn-cs"/>
              </a:rPr>
              <a:t>Relationships</a:t>
            </a:r>
            <a:r>
              <a:rPr kumimoji="0" lang="en-US" sz="5400" b="0" i="0" u="none" strike="noStrike" kern="1200" cap="none" spc="-300" normalizeH="0" baseline="0" noProof="0" dirty="0">
                <a:ln>
                  <a:noFill/>
                </a:ln>
                <a:solidFill>
                  <a:srgbClr val="FFFFFF"/>
                </a:solidFill>
                <a:effectLst>
                  <a:outerShdw blurRad="38100" dist="38100" dir="2700000" algn="tl">
                    <a:srgbClr val="000000">
                      <a:alpha val="43137"/>
                    </a:srgbClr>
                  </a:outerShdw>
                </a:effectLst>
                <a:uLnTx/>
                <a:uFillTx/>
                <a:latin typeface="Gotham Greek Book" panose="02000503020000020004" pitchFamily="50" charset="0"/>
                <a:ea typeface="+mn-ea"/>
                <a:cs typeface="+mn-cs"/>
              </a:rPr>
              <a:t> - </a:t>
            </a:r>
            <a:r>
              <a:rPr kumimoji="0" lang="el-GR" sz="5400" b="0" i="0" u="none" strike="noStrike" kern="1200" cap="none" spc="-300" normalizeH="0" baseline="0" noProof="0" dirty="0">
                <a:ln>
                  <a:noFill/>
                </a:ln>
                <a:solidFill>
                  <a:srgbClr val="FFFFFF"/>
                </a:solidFill>
                <a:effectLst>
                  <a:outerShdw blurRad="38100" dist="38100" dir="2700000" algn="tl">
                    <a:srgbClr val="000000">
                      <a:alpha val="43137"/>
                    </a:srgbClr>
                  </a:outerShdw>
                </a:effectLst>
                <a:uLnTx/>
                <a:uFillTx/>
                <a:latin typeface="Gotham Greek Book" panose="02000503020000020004" pitchFamily="50" charset="0"/>
                <a:ea typeface="+mn-ea"/>
                <a:cs typeface="+mn-cs"/>
              </a:rPr>
              <a:t>Σχέσεις</a:t>
            </a:r>
          </a:p>
        </p:txBody>
      </p:sp>
      <p:pic>
        <p:nvPicPr>
          <p:cNvPr id="9" name="Θέση περιεχομένου 3">
            <a:extLst>
              <a:ext uri="{FF2B5EF4-FFF2-40B4-BE49-F238E27FC236}">
                <a16:creationId xmlns:a16="http://schemas.microsoft.com/office/drawing/2014/main" id="{E3DACEC8-E684-8310-2DE7-2DB887847F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90024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DDAD3F47-646D-D14E-99F9-A745A82274C6}"/>
              </a:ext>
            </a:extLst>
          </p:cNvPr>
          <p:cNvSpPr>
            <a:spLocks noGrp="1"/>
          </p:cNvSpPr>
          <p:nvPr>
            <p:ph idx="1"/>
          </p:nvPr>
        </p:nvSpPr>
        <p:spPr>
          <a:xfrm>
            <a:off x="3956050" y="3279498"/>
            <a:ext cx="12745999" cy="5115400"/>
          </a:xfrm>
        </p:spPr>
        <p:txBody>
          <a:bodyPr>
            <a:normAutofit/>
          </a:bodyPr>
          <a:lstStyle/>
          <a:p>
            <a:pPr marL="0" indent="0">
              <a:buNone/>
            </a:pPr>
            <a:r>
              <a:rPr lang="el-GR" sz="9600" dirty="0">
                <a:solidFill>
                  <a:srgbClr val="FFC000"/>
                </a:solidFill>
                <a:latin typeface="Gotham Greek" panose="02000803090000020004" pitchFamily="50" charset="0"/>
              </a:rPr>
              <a:t>60%</a:t>
            </a:r>
            <a:r>
              <a:rPr lang="el-GR" sz="6600" dirty="0">
                <a:solidFill>
                  <a:srgbClr val="FFC000"/>
                </a:solidFill>
              </a:rPr>
              <a:t> </a:t>
            </a:r>
          </a:p>
        </p:txBody>
      </p:sp>
      <p:pic>
        <p:nvPicPr>
          <p:cNvPr id="4" name="Θέση περιεχομένου 3">
            <a:extLst>
              <a:ext uri="{FF2B5EF4-FFF2-40B4-BE49-F238E27FC236}">
                <a16:creationId xmlns:a16="http://schemas.microsoft.com/office/drawing/2014/main" id="{1A9449CD-F944-73F2-A0FF-7A82740B788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60" y="10228232"/>
            <a:ext cx="1524000"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0F94DFAA-219A-BA23-A19C-62996DC31F69}"/>
              </a:ext>
            </a:extLst>
          </p:cNvPr>
          <p:cNvSpPr txBox="1"/>
          <p:nvPr/>
        </p:nvSpPr>
        <p:spPr>
          <a:xfrm>
            <a:off x="6851650" y="3895637"/>
            <a:ext cx="6934200"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3600" b="0" i="0" u="none" strike="noStrike" kern="1200" cap="none" spc="0" normalizeH="0" baseline="0" noProof="0" dirty="0">
                <a:ln>
                  <a:noFill/>
                </a:ln>
                <a:solidFill>
                  <a:srgbClr val="FFFFFF"/>
                </a:solidFill>
                <a:effectLst/>
                <a:uLnTx/>
                <a:uFillTx/>
                <a:latin typeface="Gotham Greek Book" panose="02000503020000020004" pitchFamily="50" charset="0"/>
                <a:ea typeface="+mn-ea"/>
                <a:cs typeface="+mn-cs"/>
              </a:rPr>
              <a:t>Μεγαλύτερη απόδοση σε </a:t>
            </a:r>
            <a:r>
              <a:rPr kumimoji="0" lang="el-GR" sz="3200" b="0" i="0" u="none" strike="noStrike" kern="1200" cap="none" spc="0" normalizeH="0" baseline="0" noProof="0" dirty="0">
                <a:ln>
                  <a:noFill/>
                </a:ln>
                <a:solidFill>
                  <a:srgbClr val="FFFFFF"/>
                </a:solidFill>
                <a:effectLst/>
                <a:uLnTx/>
                <a:uFillTx/>
                <a:latin typeface="Gotham Greek Book" panose="02000503020000020004" pitchFamily="50" charset="0"/>
                <a:ea typeface="+mn-ea"/>
                <a:cs typeface="+mn-cs"/>
              </a:rPr>
              <a:t>σύγκριση</a:t>
            </a:r>
            <a:r>
              <a:rPr kumimoji="0" lang="el-GR" sz="3600" b="0" i="0" u="none" strike="noStrike" kern="1200" cap="none" spc="0" normalizeH="0" baseline="0" noProof="0" dirty="0">
                <a:ln>
                  <a:noFill/>
                </a:ln>
                <a:solidFill>
                  <a:srgbClr val="FFFFFF"/>
                </a:solidFill>
                <a:effectLst/>
                <a:uLnTx/>
                <a:uFillTx/>
                <a:latin typeface="Gotham Greek Book" panose="02000503020000020004" pitchFamily="50" charset="0"/>
                <a:ea typeface="+mn-ea"/>
                <a:cs typeface="+mn-cs"/>
              </a:rPr>
              <a:t> με εταιρίες με μέση κουλτούρα</a:t>
            </a:r>
          </a:p>
        </p:txBody>
      </p:sp>
      <p:sp>
        <p:nvSpPr>
          <p:cNvPr id="8" name="TextBox 7">
            <a:extLst>
              <a:ext uri="{FF2B5EF4-FFF2-40B4-BE49-F238E27FC236}">
                <a16:creationId xmlns:a16="http://schemas.microsoft.com/office/drawing/2014/main" id="{9FDF445F-3C9C-5DBC-6858-F6B2069B788B}"/>
              </a:ext>
            </a:extLst>
          </p:cNvPr>
          <p:cNvSpPr txBox="1"/>
          <p:nvPr/>
        </p:nvSpPr>
        <p:spPr>
          <a:xfrm>
            <a:off x="2584450" y="1164028"/>
            <a:ext cx="14401800"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6600" b="0" i="0" u="none" strike="noStrike" kern="1200" cap="none" spc="-300" normalizeH="0" baseline="0" noProof="0" dirty="0">
                <a:ln>
                  <a:noFill/>
                </a:ln>
                <a:solidFill>
                  <a:srgbClr val="FFFFFF"/>
                </a:solidFill>
                <a:effectLst/>
                <a:uLnTx/>
                <a:uFillTx/>
                <a:latin typeface="Gotham Greek" panose="02000803090000020004" pitchFamily="50" charset="0"/>
                <a:ea typeface="+mn-ea"/>
                <a:cs typeface="+mn-cs"/>
              </a:rPr>
              <a:t>ΕΤΑΙΡΙΕΣ ΜΕ ΙΣΧΥΡΗ ΚΟΥΛΤΟΥΡΑ</a:t>
            </a:r>
          </a:p>
        </p:txBody>
      </p:sp>
      <p:sp>
        <p:nvSpPr>
          <p:cNvPr id="9" name="TextBox 8">
            <a:extLst>
              <a:ext uri="{FF2B5EF4-FFF2-40B4-BE49-F238E27FC236}">
                <a16:creationId xmlns:a16="http://schemas.microsoft.com/office/drawing/2014/main" id="{A11FDFCE-A6D9-59E1-3DE7-F614138EE331}"/>
              </a:ext>
            </a:extLst>
          </p:cNvPr>
          <p:cNvSpPr txBox="1"/>
          <p:nvPr/>
        </p:nvSpPr>
        <p:spPr>
          <a:xfrm>
            <a:off x="8451850" y="7110585"/>
            <a:ext cx="4849061"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9600" b="0" i="0" u="none" strike="noStrike" kern="1200" cap="none" spc="0" normalizeH="0" baseline="0" noProof="0" dirty="0">
                <a:ln>
                  <a:noFill/>
                </a:ln>
                <a:solidFill>
                  <a:srgbClr val="FFC000"/>
                </a:solidFill>
                <a:effectLst/>
                <a:uLnTx/>
                <a:uFillTx/>
                <a:latin typeface="Gotham Greek" panose="02000803090000020004" pitchFamily="50" charset="0"/>
                <a:ea typeface="+mn-ea"/>
                <a:cs typeface="+mn-cs"/>
              </a:rPr>
              <a:t>200%</a:t>
            </a:r>
            <a:endParaRPr kumimoji="0" lang="el-GR" sz="6600" b="0" i="0" u="none" strike="noStrike" kern="1200" cap="none" spc="0" normalizeH="0" baseline="0" noProof="0" dirty="0">
              <a:ln>
                <a:noFill/>
              </a:ln>
              <a:solidFill>
                <a:srgbClr val="FFC000"/>
              </a:solidFill>
              <a:effectLst/>
              <a:uLnTx/>
              <a:uFillTx/>
              <a:latin typeface="Gotham Greek" panose="02000803090000020004" pitchFamily="50" charset="0"/>
              <a:ea typeface="+mn-ea"/>
              <a:cs typeface="+mn-cs"/>
            </a:endParaRPr>
          </a:p>
        </p:txBody>
      </p:sp>
      <p:sp>
        <p:nvSpPr>
          <p:cNvPr id="10" name="TextBox 9">
            <a:extLst>
              <a:ext uri="{FF2B5EF4-FFF2-40B4-BE49-F238E27FC236}">
                <a16:creationId xmlns:a16="http://schemas.microsoft.com/office/drawing/2014/main" id="{ED0C0435-18E6-8318-5682-EF26A581647A}"/>
              </a:ext>
            </a:extLst>
          </p:cNvPr>
          <p:cNvSpPr txBox="1"/>
          <p:nvPr/>
        </p:nvSpPr>
        <p:spPr>
          <a:xfrm>
            <a:off x="12382818" y="7807260"/>
            <a:ext cx="6019800"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3600" b="0" i="0" u="none" strike="noStrike" kern="1200" cap="none" spc="0" normalizeH="0" baseline="0" noProof="0" dirty="0">
                <a:ln>
                  <a:noFill/>
                </a:ln>
                <a:solidFill>
                  <a:srgbClr val="FFFFFF">
                    <a:lumMod val="95000"/>
                  </a:srgbClr>
                </a:solidFill>
                <a:effectLst/>
                <a:uLnTx/>
                <a:uFillTx/>
                <a:latin typeface="Gotham Greek Book" panose="02000503020000020004" pitchFamily="50" charset="0"/>
                <a:ea typeface="+mn-ea"/>
                <a:cs typeface="+mn-cs"/>
              </a:rPr>
              <a:t>Μεγαλύτερη απόδοση σε σύγκριση με εταιρίες με αδύναμη κουλτούρα</a:t>
            </a:r>
          </a:p>
        </p:txBody>
      </p:sp>
    </p:spTree>
    <p:extLst>
      <p:ext uri="{BB962C8B-B14F-4D97-AF65-F5344CB8AC3E}">
        <p14:creationId xmlns:p14="http://schemas.microsoft.com/office/powerpoint/2010/main" val="2881392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46E701E7-57C1-AF77-A410-835384E25253}"/>
              </a:ext>
            </a:extLst>
          </p:cNvPr>
          <p:cNvSpPr>
            <a:spLocks noGrp="1"/>
          </p:cNvSpPr>
          <p:nvPr>
            <p:ph idx="1"/>
          </p:nvPr>
        </p:nvSpPr>
        <p:spPr>
          <a:xfrm>
            <a:off x="5327650" y="4089301"/>
            <a:ext cx="12745999" cy="5115400"/>
          </a:xfrm>
        </p:spPr>
        <p:txBody>
          <a:bodyPr>
            <a:normAutofit/>
          </a:bodyPr>
          <a:lstStyle/>
          <a:p>
            <a:pPr marL="0" indent="0">
              <a:buNone/>
            </a:pPr>
            <a:r>
              <a:rPr lang="en-US" sz="9600" dirty="0">
                <a:solidFill>
                  <a:srgbClr val="FFC000"/>
                </a:solidFill>
                <a:latin typeface="Gotham Greek" panose="02000803090000020004" pitchFamily="50" charset="0"/>
              </a:rPr>
              <a:t>70% </a:t>
            </a:r>
            <a:endParaRPr lang="el-GR" sz="9600" dirty="0">
              <a:solidFill>
                <a:srgbClr val="FFC000"/>
              </a:solidFill>
              <a:latin typeface="Gotham Greek" panose="02000803090000020004" pitchFamily="50" charset="0"/>
            </a:endParaRPr>
          </a:p>
        </p:txBody>
      </p:sp>
      <p:sp>
        <p:nvSpPr>
          <p:cNvPr id="2" name="TextBox 1">
            <a:extLst>
              <a:ext uri="{FF2B5EF4-FFF2-40B4-BE49-F238E27FC236}">
                <a16:creationId xmlns:a16="http://schemas.microsoft.com/office/drawing/2014/main" id="{5E81AE00-D32F-C916-8BB2-CC3942253744}"/>
              </a:ext>
            </a:extLst>
          </p:cNvPr>
          <p:cNvSpPr txBox="1"/>
          <p:nvPr/>
        </p:nvSpPr>
        <p:spPr>
          <a:xfrm>
            <a:off x="4413250" y="625475"/>
            <a:ext cx="10287000"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6000" b="0" i="0" u="none" strike="noStrike" kern="1200" cap="none" spc="-300" normalizeH="0" baseline="0" noProof="0" dirty="0">
                <a:ln>
                  <a:noFill/>
                </a:ln>
                <a:solidFill>
                  <a:srgbClr val="FFFFFF"/>
                </a:solidFill>
                <a:effectLst/>
                <a:uLnTx/>
                <a:uFillTx/>
                <a:latin typeface="Gotham Greek" panose="02000803090000020004" pitchFamily="50" charset="0"/>
                <a:ea typeface="+mn-ea"/>
                <a:cs typeface="+mn-cs"/>
              </a:rPr>
              <a:t>ΣΥΜΦΩΝΑ</a:t>
            </a:r>
            <a:r>
              <a:rPr kumimoji="0" lang="el-GR" sz="6000" b="0" i="0" u="none" strike="noStrike" kern="1200" cap="none" spc="0" normalizeH="0" baseline="0" noProof="0" dirty="0">
                <a:ln>
                  <a:noFill/>
                </a:ln>
                <a:solidFill>
                  <a:srgbClr val="FFFFFF"/>
                </a:solidFill>
                <a:effectLst/>
                <a:uLnTx/>
                <a:uFillTx/>
                <a:latin typeface="Gotham Greek" panose="02000803090000020004" pitchFamily="50" charset="0"/>
                <a:ea typeface="+mn-ea"/>
                <a:cs typeface="+mn-cs"/>
              </a:rPr>
              <a:t> ΜΕ ΤΗΝ </a:t>
            </a:r>
            <a:r>
              <a:rPr kumimoji="0" lang="en-US" sz="6000" b="0" i="0" u="none" strike="noStrike" kern="1200" cap="none" spc="0" normalizeH="0" baseline="0" noProof="0" dirty="0">
                <a:ln>
                  <a:noFill/>
                </a:ln>
                <a:solidFill>
                  <a:srgbClr val="FFFFFF"/>
                </a:solidFill>
                <a:effectLst/>
                <a:uLnTx/>
                <a:uFillTx/>
                <a:latin typeface="Gotham Greek" panose="02000803090000020004" pitchFamily="50" charset="0"/>
                <a:ea typeface="+mn-ea"/>
                <a:cs typeface="+mn-cs"/>
              </a:rPr>
              <a:t>MCKINSEY</a:t>
            </a:r>
            <a:endParaRPr kumimoji="0" lang="el-GR" sz="6000" b="0" i="0" u="none" strike="noStrike" kern="1200" cap="none" spc="0" normalizeH="0" baseline="0" noProof="0" dirty="0">
              <a:ln>
                <a:noFill/>
              </a:ln>
              <a:solidFill>
                <a:srgbClr val="FFFFFF"/>
              </a:solidFill>
              <a:effectLst/>
              <a:uLnTx/>
              <a:uFillTx/>
              <a:latin typeface="Gotham Greek" panose="02000803090000020004" pitchFamily="50" charset="0"/>
              <a:ea typeface="+mn-ea"/>
              <a:cs typeface="+mn-cs"/>
            </a:endParaRPr>
          </a:p>
        </p:txBody>
      </p:sp>
      <p:sp>
        <p:nvSpPr>
          <p:cNvPr id="4" name="TextBox 3">
            <a:extLst>
              <a:ext uri="{FF2B5EF4-FFF2-40B4-BE49-F238E27FC236}">
                <a16:creationId xmlns:a16="http://schemas.microsoft.com/office/drawing/2014/main" id="{5951BDF3-4BBE-5D46-7716-F4261E812CC5}"/>
              </a:ext>
            </a:extLst>
          </p:cNvPr>
          <p:cNvSpPr txBox="1"/>
          <p:nvPr/>
        </p:nvSpPr>
        <p:spPr>
          <a:xfrm>
            <a:off x="8070850" y="4892675"/>
            <a:ext cx="6248400"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4000" b="0" i="0" u="none" strike="noStrike" kern="1200" cap="none" spc="-300" normalizeH="0" baseline="0" noProof="0" dirty="0">
                <a:ln>
                  <a:noFill/>
                </a:ln>
                <a:solidFill>
                  <a:srgbClr val="FFFFFF"/>
                </a:solidFill>
                <a:effectLst/>
                <a:uLnTx/>
                <a:uFillTx/>
                <a:latin typeface="Gotham Greek Book" panose="02000503020000020004" pitchFamily="50" charset="0"/>
                <a:ea typeface="+mn-ea"/>
                <a:cs typeface="+mn-cs"/>
              </a:rPr>
              <a:t>των μετασχηματισμών των εταιριών αποτυγχάνουν λόγω κουλτούρας</a:t>
            </a:r>
          </a:p>
        </p:txBody>
      </p:sp>
      <p:pic>
        <p:nvPicPr>
          <p:cNvPr id="5" name="Θέση περιεχομένου 3">
            <a:extLst>
              <a:ext uri="{FF2B5EF4-FFF2-40B4-BE49-F238E27FC236}">
                <a16:creationId xmlns:a16="http://schemas.microsoft.com/office/drawing/2014/main" id="{AEFB7C59-0D89-05D4-6327-98D67F828A5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92452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1C316208-6BB0-73C6-7A94-8ADED8161160}"/>
              </a:ext>
            </a:extLst>
          </p:cNvPr>
          <p:cNvSpPr>
            <a:spLocks noGrp="1"/>
          </p:cNvSpPr>
          <p:nvPr>
            <p:ph idx="1"/>
          </p:nvPr>
        </p:nvSpPr>
        <p:spPr>
          <a:xfrm>
            <a:off x="8909050" y="4337278"/>
            <a:ext cx="9220200" cy="5115400"/>
          </a:xfrm>
        </p:spPr>
        <p:txBody>
          <a:bodyPr>
            <a:normAutofit/>
          </a:bodyPr>
          <a:lstStyle/>
          <a:p>
            <a:pPr marL="0" indent="0" algn="ctr">
              <a:buNone/>
            </a:pPr>
            <a:r>
              <a:rPr lang="el-GR" sz="3600" spc="-300" dirty="0">
                <a:solidFill>
                  <a:schemeClr val="bg1">
                    <a:lumMod val="95000"/>
                  </a:schemeClr>
                </a:solidFill>
                <a:latin typeface="Gotham Greek Book" panose="02000503020000020004" pitchFamily="50" charset="0"/>
              </a:rPr>
              <a:t>Είναι η διαφορά στην κερδοφορία, ανάμεσα σε μία εταιρία με ισχυρή κουλτούρα και σε μία με αδύναμη</a:t>
            </a:r>
          </a:p>
        </p:txBody>
      </p:sp>
      <p:pic>
        <p:nvPicPr>
          <p:cNvPr id="2" name="Θέση περιεχομένου 3">
            <a:extLst>
              <a:ext uri="{FF2B5EF4-FFF2-40B4-BE49-F238E27FC236}">
                <a16:creationId xmlns:a16="http://schemas.microsoft.com/office/drawing/2014/main" id="{59E55005-0158-AA79-5A89-F0A95E242A5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0254617"/>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F9C17C96-71B6-F6FF-6095-AA7FBA20963B}"/>
              </a:ext>
            </a:extLst>
          </p:cNvPr>
          <p:cNvSpPr txBox="1"/>
          <p:nvPr/>
        </p:nvSpPr>
        <p:spPr>
          <a:xfrm>
            <a:off x="3194050" y="3368675"/>
            <a:ext cx="11049000"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300" normalizeH="0" baseline="0" noProof="0" dirty="0">
                <a:ln>
                  <a:noFill/>
                </a:ln>
                <a:solidFill>
                  <a:srgbClr val="FFC000"/>
                </a:solidFill>
                <a:effectLst/>
                <a:uLnTx/>
                <a:uFillTx/>
                <a:latin typeface="Gotham Greek" panose="02000803090000020004" pitchFamily="50" charset="0"/>
                <a:ea typeface="+mn-ea"/>
                <a:cs typeface="+mn-cs"/>
              </a:rPr>
              <a:t>20%-30%</a:t>
            </a:r>
            <a:endParaRPr kumimoji="0" lang="el-GR" sz="9600" b="0" i="0" u="none" strike="noStrike" kern="1200" cap="none" spc="-300" normalizeH="0" baseline="0" noProof="0" dirty="0">
              <a:ln>
                <a:noFill/>
              </a:ln>
              <a:solidFill>
                <a:srgbClr val="FFC000"/>
              </a:solidFill>
              <a:effectLst/>
              <a:uLnTx/>
              <a:uFillTx/>
              <a:latin typeface="Gotham Greek" panose="02000803090000020004" pitchFamily="50" charset="0"/>
              <a:ea typeface="+mn-ea"/>
              <a:cs typeface="+mn-cs"/>
            </a:endParaRPr>
          </a:p>
        </p:txBody>
      </p:sp>
    </p:spTree>
    <p:extLst>
      <p:ext uri="{BB962C8B-B14F-4D97-AF65-F5344CB8AC3E}">
        <p14:creationId xmlns:p14="http://schemas.microsoft.com/office/powerpoint/2010/main" val="17058519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ÎÏÎ¿ÏÎ­Î»ÎµÏÎ¼Î± ÎµÎ¹ÎºÏÎ½Î±Ï Î³Î¹Î± WRONG LEADER">
            <a:extLst>
              <a:ext uri="{FF2B5EF4-FFF2-40B4-BE49-F238E27FC236}">
                <a16:creationId xmlns:a16="http://schemas.microsoft.com/office/drawing/2014/main" id="{B1CF2606-654A-1270-D2F3-F706805930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40" y="-1528420"/>
            <a:ext cx="20083411" cy="1286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a:extLst>
              <a:ext uri="{FF2B5EF4-FFF2-40B4-BE49-F238E27FC236}">
                <a16:creationId xmlns:a16="http://schemas.microsoft.com/office/drawing/2014/main" id="{7FB1B98B-0201-39C1-D8D5-D68C9B10845A}"/>
              </a:ext>
            </a:extLst>
          </p:cNvPr>
          <p:cNvSpPr>
            <a:spLocks noGrp="1"/>
          </p:cNvSpPr>
          <p:nvPr>
            <p:ph type="title"/>
          </p:nvPr>
        </p:nvSpPr>
        <p:spPr>
          <a:xfrm>
            <a:off x="1703030" y="-669616"/>
            <a:ext cx="15969020" cy="1960287"/>
          </a:xfrm>
          <a:solidFill>
            <a:srgbClr val="FFFFFF">
              <a:alpha val="62000"/>
            </a:srgbClr>
          </a:solidFill>
          <a:ln>
            <a:noFill/>
          </a:ln>
        </p:spPr>
        <p:txBody>
          <a:bodyPr>
            <a:normAutofit/>
          </a:bodyPr>
          <a:lstStyle/>
          <a:p>
            <a:r>
              <a:rPr lang="el-GR" sz="6000" spc="-300" dirty="0">
                <a:latin typeface="Gotham Greek" panose="02000803090000020004" pitchFamily="50" charset="0"/>
              </a:rPr>
              <a:t>Κουλτουρα αγενειασ</a:t>
            </a:r>
          </a:p>
        </p:txBody>
      </p:sp>
      <p:sp>
        <p:nvSpPr>
          <p:cNvPr id="3" name="Θέση περιεχομένου 2">
            <a:extLst>
              <a:ext uri="{FF2B5EF4-FFF2-40B4-BE49-F238E27FC236}">
                <a16:creationId xmlns:a16="http://schemas.microsoft.com/office/drawing/2014/main" id="{4F69C37B-C75D-A707-2F9A-C16669B82DA2}"/>
              </a:ext>
            </a:extLst>
          </p:cNvPr>
          <p:cNvSpPr>
            <a:spLocks noGrp="1"/>
          </p:cNvSpPr>
          <p:nvPr>
            <p:ph idx="1"/>
          </p:nvPr>
        </p:nvSpPr>
        <p:spPr>
          <a:xfrm>
            <a:off x="1703030" y="2149475"/>
            <a:ext cx="15969020" cy="3886200"/>
          </a:xfrm>
          <a:solidFill>
            <a:schemeClr val="bg1">
              <a:lumMod val="95000"/>
              <a:alpha val="62000"/>
            </a:schemeClr>
          </a:solidFill>
        </p:spPr>
        <p:txBody>
          <a:bodyPr>
            <a:normAutofit fontScale="77500" lnSpcReduction="20000"/>
          </a:bodyPr>
          <a:lstStyle/>
          <a:p>
            <a:pPr marL="0" indent="0">
              <a:buNone/>
            </a:pPr>
            <a:r>
              <a:rPr lang="en-US" sz="7800" b="1" dirty="0">
                <a:latin typeface="Gotham Greek Book" panose="02000503020000020004" pitchFamily="50" charset="0"/>
              </a:rPr>
              <a:t>66%</a:t>
            </a:r>
            <a:r>
              <a:rPr lang="en-US" sz="8000" b="1" dirty="0">
                <a:latin typeface="Gotham Greek Book" panose="02000503020000020004" pitchFamily="50" charset="0"/>
              </a:rPr>
              <a:t> </a:t>
            </a:r>
            <a:r>
              <a:rPr lang="el-GR" sz="5700" b="1" spc="-300" dirty="0">
                <a:latin typeface="Gotham Greek Book" panose="02000503020000020004" pitchFamily="50" charset="0"/>
              </a:rPr>
              <a:t>εγκαταλείπουν την προσπάθεια</a:t>
            </a:r>
          </a:p>
          <a:p>
            <a:pPr marL="0" indent="0">
              <a:buNone/>
            </a:pPr>
            <a:r>
              <a:rPr lang="el-GR" sz="7800" b="1" dirty="0">
                <a:latin typeface="Gotham Greek Book" panose="02000503020000020004" pitchFamily="50" charset="0"/>
              </a:rPr>
              <a:t>80%</a:t>
            </a:r>
            <a:r>
              <a:rPr lang="el-GR" sz="6600" b="1" dirty="0">
                <a:latin typeface="Gotham Greek Book" panose="02000503020000020004" pitchFamily="50" charset="0"/>
              </a:rPr>
              <a:t> </a:t>
            </a:r>
            <a:r>
              <a:rPr lang="el-GR" sz="5700" b="1" spc="-300" dirty="0">
                <a:latin typeface="Gotham Greek Book" panose="02000503020000020004" pitchFamily="50" charset="0"/>
              </a:rPr>
              <a:t>αδιαφορούν για τα αποτελέσματα της εταιρίας</a:t>
            </a:r>
          </a:p>
          <a:p>
            <a:pPr marL="0" indent="0">
              <a:buNone/>
            </a:pPr>
            <a:r>
              <a:rPr lang="el-GR" sz="8600" b="1" dirty="0">
                <a:latin typeface="Gotham Greek Book" panose="02000503020000020004" pitchFamily="50" charset="0"/>
              </a:rPr>
              <a:t>25</a:t>
            </a:r>
            <a:r>
              <a:rPr lang="el-GR" sz="5700" b="1" dirty="0">
                <a:latin typeface="Gotham Greek Book" panose="02000503020000020004" pitchFamily="50" charset="0"/>
              </a:rPr>
              <a:t>% </a:t>
            </a:r>
            <a:r>
              <a:rPr lang="el-GR" sz="5700" b="1" spc="-300" dirty="0">
                <a:latin typeface="Gotham Greek Book" panose="02000503020000020004" pitchFamily="50" charset="0"/>
              </a:rPr>
              <a:t>η απόδοση μειώνεται</a:t>
            </a:r>
          </a:p>
          <a:p>
            <a:pPr marL="0" indent="0">
              <a:buNone/>
            </a:pPr>
            <a:r>
              <a:rPr lang="el-GR" sz="8600" b="1" dirty="0">
                <a:latin typeface="Gotham Greek Book" panose="02000503020000020004" pitchFamily="50" charset="0"/>
              </a:rPr>
              <a:t>45%</a:t>
            </a:r>
            <a:r>
              <a:rPr lang="el-GR" sz="4400" b="1" dirty="0">
                <a:latin typeface="Gotham Greek Book" panose="02000503020000020004" pitchFamily="50" charset="0"/>
              </a:rPr>
              <a:t> </a:t>
            </a:r>
            <a:r>
              <a:rPr lang="el-GR" sz="5700" b="1" spc="-300" dirty="0">
                <a:latin typeface="Gotham Greek Book" panose="02000503020000020004" pitchFamily="50" charset="0"/>
              </a:rPr>
              <a:t>μειώνονται οι ιδέες</a:t>
            </a:r>
          </a:p>
        </p:txBody>
      </p:sp>
      <p:pic>
        <p:nvPicPr>
          <p:cNvPr id="5" name="Θέση περιεχομένου 3">
            <a:extLst>
              <a:ext uri="{FF2B5EF4-FFF2-40B4-BE49-F238E27FC236}">
                <a16:creationId xmlns:a16="http://schemas.microsoft.com/office/drawing/2014/main" id="{BA9F0F92-1293-621A-D6D6-E1F146062A5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640" y="1028278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01980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20104100" cy="11309350"/>
          </a:xfrm>
          <a:custGeom>
            <a:avLst/>
            <a:gdLst/>
            <a:ahLst/>
            <a:cxnLst/>
            <a:rect l="l" t="t" r="r" b="b"/>
            <a:pathLst>
              <a:path w="18743295" h="9947910">
                <a:moveTo>
                  <a:pt x="0" y="0"/>
                </a:moveTo>
                <a:lnTo>
                  <a:pt x="18742884" y="0"/>
                </a:lnTo>
                <a:lnTo>
                  <a:pt x="18742884" y="9947341"/>
                </a:lnTo>
                <a:lnTo>
                  <a:pt x="0" y="9947341"/>
                </a:lnTo>
                <a:lnTo>
                  <a:pt x="0" y="0"/>
                </a:lnTo>
                <a:close/>
              </a:path>
            </a:pathLst>
          </a:custGeom>
          <a:solidFill>
            <a:srgbClr val="000000"/>
          </a:solidFill>
        </p:spPr>
        <p:txBody>
          <a:bodyPr wrap="square" lIns="0" tIns="0" rIns="0" bIns="0" rtlCol="0"/>
          <a:lstStyle/>
          <a:p>
            <a:endParaRPr/>
          </a:p>
        </p:txBody>
      </p:sp>
      <p:sp>
        <p:nvSpPr>
          <p:cNvPr id="5" name="object 5"/>
          <p:cNvSpPr txBox="1">
            <a:spLocks noGrp="1"/>
          </p:cNvSpPr>
          <p:nvPr>
            <p:ph type="title"/>
          </p:nvPr>
        </p:nvSpPr>
        <p:spPr>
          <a:xfrm>
            <a:off x="2734628" y="4722255"/>
            <a:ext cx="14634844" cy="1864613"/>
          </a:xfrm>
          <a:prstGeom prst="rect">
            <a:avLst/>
          </a:prstGeom>
        </p:spPr>
        <p:txBody>
          <a:bodyPr vert="horz" wrap="square" lIns="0" tIns="17780" rIns="0" bIns="0" rtlCol="0">
            <a:spAutoFit/>
          </a:bodyPr>
          <a:lstStyle/>
          <a:p>
            <a:pPr marL="12700" algn="ctr">
              <a:lnSpc>
                <a:spcPct val="100000"/>
              </a:lnSpc>
              <a:spcBef>
                <a:spcPts val="140"/>
              </a:spcBef>
            </a:pPr>
            <a:r>
              <a:rPr lang="el-GR" sz="6000" spc="-300" dirty="0">
                <a:latin typeface="Gotham Greek "/>
              </a:rPr>
              <a:t>ΣΩΣΤΗ ΔΙΑΜΟΡΦΩΣΗ ΤΗΣ ΚΟΥΛΤΟΥΡΑΣ.</a:t>
            </a:r>
            <a:endParaRPr sz="6000" spc="-300" dirty="0">
              <a:latin typeface="Gotham Greek "/>
            </a:endParaRPr>
          </a:p>
        </p:txBody>
      </p:sp>
      <p:pic>
        <p:nvPicPr>
          <p:cNvPr id="3" name="Θέση περιεχομένου 3">
            <a:extLst>
              <a:ext uri="{FF2B5EF4-FFF2-40B4-BE49-F238E27FC236}">
                <a16:creationId xmlns:a16="http://schemas.microsoft.com/office/drawing/2014/main" id="{6C7A5FB3-7749-6861-870C-C6314AA960B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0237649"/>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46050" y="747874"/>
            <a:ext cx="19958050" cy="9947910"/>
          </a:xfrm>
          <a:custGeom>
            <a:avLst/>
            <a:gdLst/>
            <a:ahLst/>
            <a:cxnLst/>
            <a:rect l="l" t="t" r="r" b="b"/>
            <a:pathLst>
              <a:path w="18743295" h="9947910">
                <a:moveTo>
                  <a:pt x="0" y="0"/>
                </a:moveTo>
                <a:lnTo>
                  <a:pt x="18742884" y="0"/>
                </a:lnTo>
                <a:lnTo>
                  <a:pt x="18742884" y="9947341"/>
                </a:lnTo>
                <a:lnTo>
                  <a:pt x="0" y="9947341"/>
                </a:lnTo>
                <a:lnTo>
                  <a:pt x="0" y="0"/>
                </a:lnTo>
                <a:close/>
              </a:path>
            </a:pathLst>
          </a:custGeom>
          <a:solidFill>
            <a:srgbClr val="000000"/>
          </a:solidFill>
        </p:spPr>
        <p:txBody>
          <a:bodyPr wrap="square" lIns="0" tIns="0" rIns="0" bIns="0" rtlCol="0"/>
          <a:lstStyle/>
          <a:p>
            <a:endParaRPr/>
          </a:p>
        </p:txBody>
      </p:sp>
      <p:sp>
        <p:nvSpPr>
          <p:cNvPr id="5" name="object 5"/>
          <p:cNvSpPr txBox="1"/>
          <p:nvPr/>
        </p:nvSpPr>
        <p:spPr>
          <a:xfrm>
            <a:off x="5294630" y="4125859"/>
            <a:ext cx="9514839" cy="3057632"/>
          </a:xfrm>
          <a:prstGeom prst="rect">
            <a:avLst/>
          </a:prstGeom>
        </p:spPr>
        <p:txBody>
          <a:bodyPr vert="horz" wrap="square" lIns="0" tIns="17780" rIns="0" bIns="0" rtlCol="0">
            <a:spAutoFit/>
          </a:bodyPr>
          <a:lstStyle/>
          <a:p>
            <a:pPr algn="ctr">
              <a:lnSpc>
                <a:spcPts val="19175"/>
              </a:lnSpc>
              <a:spcBef>
                <a:spcPts val="140"/>
              </a:spcBef>
            </a:pPr>
            <a:r>
              <a:rPr lang="el-GR" sz="6000" spc="-300" dirty="0">
                <a:solidFill>
                  <a:srgbClr val="FFFFFF"/>
                </a:solidFill>
                <a:latin typeface="Gotham Greek "/>
                <a:cs typeface="Trebuchet MS"/>
              </a:rPr>
              <a:t>ΚΙΝΗΤΡΟ</a:t>
            </a:r>
            <a:endParaRPr sz="16400" spc="-300" dirty="0">
              <a:latin typeface="Gotham Greek "/>
              <a:cs typeface="Trebuchet MS"/>
            </a:endParaRPr>
          </a:p>
          <a:p>
            <a:pPr algn="ctr">
              <a:lnSpc>
                <a:spcPts val="5435"/>
              </a:lnSpc>
            </a:pPr>
            <a:r>
              <a:rPr lang="el-GR" sz="3200" spc="-300" dirty="0">
                <a:solidFill>
                  <a:srgbClr val="FFFFFF"/>
                </a:solidFill>
                <a:latin typeface="Gotham Greek Book "/>
                <a:cs typeface="Trebuchet MS"/>
              </a:rPr>
              <a:t>ΑΝΤΙΜΕΤΩΠΙΖΟΝΤΑΣ ΔΥΟ ΑΝΤΙΘΕΤΕΣ ΔΥΝΑΜΕΙΣ</a:t>
            </a:r>
            <a:endParaRPr sz="3200" spc="-300" dirty="0">
              <a:latin typeface="Gotham Greek Book "/>
              <a:cs typeface="Trebuchet MS"/>
            </a:endParaRPr>
          </a:p>
        </p:txBody>
      </p:sp>
      <p:pic>
        <p:nvPicPr>
          <p:cNvPr id="3" name="Θέση περιεχομένου 3">
            <a:extLst>
              <a:ext uri="{FF2B5EF4-FFF2-40B4-BE49-F238E27FC236}">
                <a16:creationId xmlns:a16="http://schemas.microsoft.com/office/drawing/2014/main" id="{310FBF9D-6F98-504F-FCBB-759E41BC6C1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grpSp>
        <p:nvGrpSpPr>
          <p:cNvPr id="3" name="object 3"/>
          <p:cNvGrpSpPr/>
          <p:nvPr/>
        </p:nvGrpSpPr>
        <p:grpSpPr>
          <a:xfrm>
            <a:off x="0" y="0"/>
            <a:ext cx="20104100" cy="11308715"/>
            <a:chOff x="0" y="0"/>
            <a:chExt cx="20104100" cy="11308715"/>
          </a:xfrm>
        </p:grpSpPr>
        <p:pic>
          <p:nvPicPr>
            <p:cNvPr id="4" name="object 4"/>
            <p:cNvPicPr/>
            <p:nvPr/>
          </p:nvPicPr>
          <p:blipFill>
            <a:blip r:embed="rId2" cstate="print"/>
            <a:stretch>
              <a:fillRect/>
            </a:stretch>
          </p:blipFill>
          <p:spPr>
            <a:xfrm>
              <a:off x="0" y="0"/>
              <a:ext cx="20104099" cy="11308556"/>
            </a:xfrm>
            <a:prstGeom prst="rect">
              <a:avLst/>
            </a:prstGeom>
          </p:spPr>
        </p:pic>
        <p:sp>
          <p:nvSpPr>
            <p:cNvPr id="5" name="object 5"/>
            <p:cNvSpPr/>
            <p:nvPr/>
          </p:nvSpPr>
          <p:spPr>
            <a:xfrm>
              <a:off x="12198581" y="2115118"/>
              <a:ext cx="7905750" cy="5927090"/>
            </a:xfrm>
            <a:custGeom>
              <a:avLst/>
              <a:gdLst/>
              <a:ahLst/>
              <a:cxnLst/>
              <a:rect l="l" t="t" r="r" b="b"/>
              <a:pathLst>
                <a:path w="7905750" h="5927090">
                  <a:moveTo>
                    <a:pt x="0" y="0"/>
                  </a:moveTo>
                  <a:lnTo>
                    <a:pt x="7905518" y="0"/>
                  </a:lnTo>
                  <a:lnTo>
                    <a:pt x="7905518" y="5926521"/>
                  </a:lnTo>
                  <a:lnTo>
                    <a:pt x="0" y="5926521"/>
                  </a:lnTo>
                  <a:lnTo>
                    <a:pt x="0" y="0"/>
                  </a:lnTo>
                  <a:close/>
                </a:path>
              </a:pathLst>
            </a:custGeom>
            <a:solidFill>
              <a:srgbClr val="000000"/>
            </a:solidFill>
          </p:spPr>
          <p:txBody>
            <a:bodyPr wrap="square" lIns="0" tIns="0" rIns="0" bIns="0" rtlCol="0"/>
            <a:lstStyle/>
            <a:p>
              <a:endParaRPr/>
            </a:p>
          </p:txBody>
        </p:sp>
      </p:grpSp>
      <p:sp>
        <p:nvSpPr>
          <p:cNvPr id="6" name="object 6"/>
          <p:cNvSpPr txBox="1"/>
          <p:nvPr/>
        </p:nvSpPr>
        <p:spPr>
          <a:xfrm>
            <a:off x="12947650" y="1017075"/>
            <a:ext cx="6671309" cy="3061735"/>
          </a:xfrm>
          <a:prstGeom prst="rect">
            <a:avLst/>
          </a:prstGeom>
        </p:spPr>
        <p:txBody>
          <a:bodyPr vert="horz" wrap="square" lIns="0" tIns="14604" rIns="0" bIns="0" rtlCol="0">
            <a:spAutoFit/>
          </a:bodyPr>
          <a:lstStyle/>
          <a:p>
            <a:pPr algn="ctr">
              <a:spcBef>
                <a:spcPts val="114"/>
              </a:spcBef>
            </a:pPr>
            <a:r>
              <a:rPr lang="el-GR" sz="6600" spc="-300" dirty="0">
                <a:solidFill>
                  <a:srgbClr val="FFFFFF"/>
                </a:solidFill>
                <a:latin typeface="Gotham Greek "/>
                <a:cs typeface="Trebuchet MS"/>
              </a:rPr>
              <a:t>Η ΚΙΝΗΤΗΡΙΟΣ ΔΥΝΑΜΗ ΤΩΝ ΕΡΓΟΔΟΤΩΝ.</a:t>
            </a:r>
            <a:endParaRPr sz="6600" spc="-300" dirty="0">
              <a:latin typeface="Gotham Greek "/>
              <a:cs typeface="Trebuchet MS"/>
            </a:endParaRPr>
          </a:p>
        </p:txBody>
      </p:sp>
      <p:pic>
        <p:nvPicPr>
          <p:cNvPr id="7" name="Θέση περιεχομένου 3">
            <a:extLst>
              <a:ext uri="{FF2B5EF4-FFF2-40B4-BE49-F238E27FC236}">
                <a16:creationId xmlns:a16="http://schemas.microsoft.com/office/drawing/2014/main" id="{5159FA3E-2F32-500C-E52B-BC197C8EAF1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570114" y="102296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59059" y="680720"/>
            <a:ext cx="18743295" cy="9947910"/>
          </a:xfrm>
          <a:custGeom>
            <a:avLst/>
            <a:gdLst/>
            <a:ahLst/>
            <a:cxnLst/>
            <a:rect l="l" t="t" r="r" b="b"/>
            <a:pathLst>
              <a:path w="18743295" h="9947910">
                <a:moveTo>
                  <a:pt x="0" y="0"/>
                </a:moveTo>
                <a:lnTo>
                  <a:pt x="18742884" y="0"/>
                </a:lnTo>
                <a:lnTo>
                  <a:pt x="18742884" y="9947341"/>
                </a:lnTo>
                <a:lnTo>
                  <a:pt x="0" y="9947341"/>
                </a:lnTo>
                <a:lnTo>
                  <a:pt x="0" y="0"/>
                </a:lnTo>
                <a:close/>
              </a:path>
            </a:pathLst>
          </a:custGeom>
          <a:solidFill>
            <a:srgbClr val="000000"/>
          </a:solidFill>
        </p:spPr>
        <p:txBody>
          <a:bodyPr wrap="square" lIns="0" tIns="0" rIns="0" bIns="0" rtlCol="0"/>
          <a:lstStyle/>
          <a:p>
            <a:endParaRPr/>
          </a:p>
        </p:txBody>
      </p:sp>
      <p:sp>
        <p:nvSpPr>
          <p:cNvPr id="5" name="object 5"/>
          <p:cNvSpPr txBox="1">
            <a:spLocks noGrp="1"/>
          </p:cNvSpPr>
          <p:nvPr>
            <p:ph type="title"/>
          </p:nvPr>
        </p:nvSpPr>
        <p:spPr>
          <a:xfrm>
            <a:off x="7880350" y="4968589"/>
            <a:ext cx="4343399" cy="941283"/>
          </a:xfrm>
          <a:prstGeom prst="rect">
            <a:avLst/>
          </a:prstGeom>
        </p:spPr>
        <p:txBody>
          <a:bodyPr vert="horz" wrap="square" lIns="0" tIns="17780" rIns="0" bIns="0" rtlCol="0">
            <a:spAutoFit/>
          </a:bodyPr>
          <a:lstStyle/>
          <a:p>
            <a:pPr marL="12700" algn="ctr">
              <a:lnSpc>
                <a:spcPct val="100000"/>
              </a:lnSpc>
              <a:spcBef>
                <a:spcPts val="140"/>
              </a:spcBef>
            </a:pPr>
            <a:r>
              <a:rPr sz="6000" spc="-300" dirty="0">
                <a:latin typeface="Gotham Greek "/>
              </a:rPr>
              <a:t>VS.</a:t>
            </a:r>
          </a:p>
        </p:txBody>
      </p:sp>
      <p:pic>
        <p:nvPicPr>
          <p:cNvPr id="3" name="Θέση περιεχομένου 3">
            <a:extLst>
              <a:ext uri="{FF2B5EF4-FFF2-40B4-BE49-F238E27FC236}">
                <a16:creationId xmlns:a16="http://schemas.microsoft.com/office/drawing/2014/main" id="{388E7E5F-AB50-B908-C6E1-E1C3509DD91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814" y="10289136"/>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grpSp>
        <p:nvGrpSpPr>
          <p:cNvPr id="3" name="object 3"/>
          <p:cNvGrpSpPr/>
          <p:nvPr/>
        </p:nvGrpSpPr>
        <p:grpSpPr>
          <a:xfrm>
            <a:off x="0" y="0"/>
            <a:ext cx="20104100" cy="11308715"/>
            <a:chOff x="0" y="0"/>
            <a:chExt cx="20104100" cy="11308715"/>
          </a:xfrm>
        </p:grpSpPr>
        <p:pic>
          <p:nvPicPr>
            <p:cNvPr id="4" name="object 4"/>
            <p:cNvPicPr/>
            <p:nvPr/>
          </p:nvPicPr>
          <p:blipFill>
            <a:blip r:embed="rId2" cstate="print"/>
            <a:stretch>
              <a:fillRect/>
            </a:stretch>
          </p:blipFill>
          <p:spPr>
            <a:xfrm>
              <a:off x="0" y="0"/>
              <a:ext cx="20104099" cy="11308556"/>
            </a:xfrm>
            <a:prstGeom prst="rect">
              <a:avLst/>
            </a:prstGeom>
          </p:spPr>
        </p:pic>
        <p:sp>
          <p:nvSpPr>
            <p:cNvPr id="5" name="object 5"/>
            <p:cNvSpPr/>
            <p:nvPr/>
          </p:nvSpPr>
          <p:spPr>
            <a:xfrm>
              <a:off x="1675341" y="4670015"/>
              <a:ext cx="16753840" cy="1969135"/>
            </a:xfrm>
            <a:custGeom>
              <a:avLst/>
              <a:gdLst/>
              <a:ahLst/>
              <a:cxnLst/>
              <a:rect l="l" t="t" r="r" b="b"/>
              <a:pathLst>
                <a:path w="16753840" h="1969134">
                  <a:moveTo>
                    <a:pt x="0" y="0"/>
                  </a:moveTo>
                  <a:lnTo>
                    <a:pt x="16753416" y="0"/>
                  </a:lnTo>
                  <a:lnTo>
                    <a:pt x="16753416" y="1968526"/>
                  </a:lnTo>
                  <a:lnTo>
                    <a:pt x="0" y="1968526"/>
                  </a:lnTo>
                  <a:lnTo>
                    <a:pt x="0" y="0"/>
                  </a:lnTo>
                  <a:close/>
                </a:path>
              </a:pathLst>
            </a:custGeom>
            <a:solidFill>
              <a:srgbClr val="000000"/>
            </a:solidFill>
          </p:spPr>
          <p:txBody>
            <a:bodyPr wrap="square" lIns="0" tIns="0" rIns="0" bIns="0" rtlCol="0"/>
            <a:lstStyle/>
            <a:p>
              <a:endParaRPr/>
            </a:p>
          </p:txBody>
        </p:sp>
      </p:grpSp>
      <p:sp>
        <p:nvSpPr>
          <p:cNvPr id="6" name="object 6"/>
          <p:cNvSpPr txBox="1">
            <a:spLocks noGrp="1"/>
          </p:cNvSpPr>
          <p:nvPr>
            <p:ph type="title"/>
          </p:nvPr>
        </p:nvSpPr>
        <p:spPr>
          <a:xfrm>
            <a:off x="2732721" y="5139073"/>
            <a:ext cx="14638655" cy="938076"/>
          </a:xfrm>
          <a:prstGeom prst="rect">
            <a:avLst/>
          </a:prstGeom>
        </p:spPr>
        <p:txBody>
          <a:bodyPr vert="horz" wrap="square" lIns="0" tIns="14604" rIns="0" bIns="0" rtlCol="0">
            <a:spAutoFit/>
          </a:bodyPr>
          <a:lstStyle/>
          <a:p>
            <a:pPr marL="12700" algn="ctr">
              <a:lnSpc>
                <a:spcPct val="100000"/>
              </a:lnSpc>
              <a:spcBef>
                <a:spcPts val="114"/>
              </a:spcBef>
            </a:pPr>
            <a:r>
              <a:rPr lang="el-GR" sz="6000" spc="-300" dirty="0">
                <a:latin typeface="Gotham Greek "/>
              </a:rPr>
              <a:t>ΤΑ ΚΙΝΗΤΡΑ ΤΩΝ ΕΡΓΑΖΟΜΕΝΩΝ.</a:t>
            </a:r>
            <a:endParaRPr sz="6000" spc="-300" dirty="0">
              <a:latin typeface="Gotham Greek "/>
            </a:endParaRPr>
          </a:p>
        </p:txBody>
      </p:sp>
      <p:pic>
        <p:nvPicPr>
          <p:cNvPr id="7" name="Θέση περιεχομένου 3">
            <a:extLst>
              <a:ext uri="{FF2B5EF4-FFF2-40B4-BE49-F238E27FC236}">
                <a16:creationId xmlns:a16="http://schemas.microsoft.com/office/drawing/2014/main" id="{B42FF53A-5E6F-E0F3-7566-4882A090D70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pic>
        <p:nvPicPr>
          <p:cNvPr id="3" name="object 3"/>
          <p:cNvPicPr/>
          <p:nvPr/>
        </p:nvPicPr>
        <p:blipFill>
          <a:blip r:embed="rId2" cstate="print"/>
          <a:stretch>
            <a:fillRect/>
          </a:stretch>
        </p:blipFill>
        <p:spPr>
          <a:xfrm>
            <a:off x="0" y="0"/>
            <a:ext cx="20104099" cy="11308556"/>
          </a:xfrm>
          <a:prstGeom prst="rect">
            <a:avLst/>
          </a:prstGeom>
        </p:spPr>
      </p:pic>
      <p:sp>
        <p:nvSpPr>
          <p:cNvPr id="4" name="object 4"/>
          <p:cNvSpPr txBox="1">
            <a:spLocks noGrp="1"/>
          </p:cNvSpPr>
          <p:nvPr>
            <p:ph type="title"/>
          </p:nvPr>
        </p:nvSpPr>
        <p:spPr>
          <a:xfrm>
            <a:off x="827199" y="4670014"/>
            <a:ext cx="18449925" cy="1890902"/>
          </a:xfrm>
          <a:prstGeom prst="rect">
            <a:avLst/>
          </a:prstGeom>
          <a:solidFill>
            <a:srgbClr val="000000"/>
          </a:solidFill>
        </p:spPr>
        <p:txBody>
          <a:bodyPr vert="horz" wrap="square" lIns="0" tIns="43815" rIns="0" bIns="0" rtlCol="0">
            <a:spAutoFit/>
          </a:bodyPr>
          <a:lstStyle/>
          <a:p>
            <a:pPr marL="467995" algn="ctr">
              <a:lnSpc>
                <a:spcPct val="100000"/>
              </a:lnSpc>
              <a:spcBef>
                <a:spcPts val="345"/>
              </a:spcBef>
            </a:pPr>
            <a:r>
              <a:rPr lang="el-GR" sz="6000" spc="-300" dirty="0">
                <a:latin typeface="Gotham Greek "/>
              </a:rPr>
              <a:t>ΠΑΛΙΕΣ ΙΔΕΕΣ ΚΑΙ ΔΟΓΜΑΤΑ ΕΞΑΚΟΛΟΥΘΟΥΝ ΝΑ ΕΠΙΚΡΑΤΟΥΝ</a:t>
            </a:r>
            <a:endParaRPr sz="6000" spc="-300" dirty="0">
              <a:latin typeface="Gotham Greek "/>
            </a:endParaRPr>
          </a:p>
        </p:txBody>
      </p:sp>
      <p:sp>
        <p:nvSpPr>
          <p:cNvPr id="5" name="object 5"/>
          <p:cNvSpPr txBox="1"/>
          <p:nvPr/>
        </p:nvSpPr>
        <p:spPr>
          <a:xfrm>
            <a:off x="6502399" y="6775571"/>
            <a:ext cx="7099300" cy="1029128"/>
          </a:xfrm>
          <a:prstGeom prst="rect">
            <a:avLst/>
          </a:prstGeom>
          <a:solidFill>
            <a:srgbClr val="000000"/>
          </a:solidFill>
        </p:spPr>
        <p:txBody>
          <a:bodyPr vert="horz" wrap="square" lIns="0" tIns="43815" rIns="0" bIns="0" rtlCol="0">
            <a:spAutoFit/>
          </a:bodyPr>
          <a:lstStyle/>
          <a:p>
            <a:pPr marL="255270" algn="ctr">
              <a:lnSpc>
                <a:spcPct val="100000"/>
              </a:lnSpc>
              <a:spcBef>
                <a:spcPts val="345"/>
              </a:spcBef>
            </a:pPr>
            <a:r>
              <a:rPr lang="el-GR" sz="3200" spc="-300" dirty="0">
                <a:solidFill>
                  <a:srgbClr val="FFFFFF"/>
                </a:solidFill>
                <a:latin typeface="Gotham Greek Book "/>
                <a:cs typeface="Trebuchet MS"/>
              </a:rPr>
              <a:t>ΤΕΪΛΟΡΙΣΜΟΣ ΚΑΙ ΕΠΙΣΤΗΜΟΝΙΚΗ ΔΙΑΧΕΙΡΙΣΗ </a:t>
            </a:r>
            <a:endParaRPr sz="3200" spc="-300" dirty="0">
              <a:latin typeface="Gotham Greek Book "/>
              <a:cs typeface="Trebuchet MS"/>
            </a:endParaRPr>
          </a:p>
        </p:txBody>
      </p:sp>
      <p:pic>
        <p:nvPicPr>
          <p:cNvPr id="6" name="Θέση περιεχομένου 3">
            <a:extLst>
              <a:ext uri="{FF2B5EF4-FFF2-40B4-BE49-F238E27FC236}">
                <a16:creationId xmlns:a16="http://schemas.microsoft.com/office/drawing/2014/main" id="{60737118-8C4A-5DE4-1CBC-5A7D41CE8A8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pic>
        <p:nvPicPr>
          <p:cNvPr id="3" name="object 3"/>
          <p:cNvPicPr/>
          <p:nvPr/>
        </p:nvPicPr>
        <p:blipFill>
          <a:blip r:embed="rId2" cstate="print"/>
          <a:stretch>
            <a:fillRect/>
          </a:stretch>
        </p:blipFill>
        <p:spPr>
          <a:xfrm>
            <a:off x="0" y="0"/>
            <a:ext cx="20104099" cy="11308556"/>
          </a:xfrm>
          <a:prstGeom prst="rect">
            <a:avLst/>
          </a:prstGeom>
        </p:spPr>
      </p:pic>
      <p:sp>
        <p:nvSpPr>
          <p:cNvPr id="4" name="object 4"/>
          <p:cNvSpPr txBox="1"/>
          <p:nvPr/>
        </p:nvSpPr>
        <p:spPr>
          <a:xfrm>
            <a:off x="1560161" y="4670014"/>
            <a:ext cx="18198465" cy="967573"/>
          </a:xfrm>
          <a:prstGeom prst="rect">
            <a:avLst/>
          </a:prstGeom>
          <a:solidFill>
            <a:srgbClr val="000000"/>
          </a:solidFill>
        </p:spPr>
        <p:txBody>
          <a:bodyPr vert="horz" wrap="square" lIns="0" tIns="43815" rIns="0" bIns="0" rtlCol="0">
            <a:spAutoFit/>
          </a:bodyPr>
          <a:lstStyle/>
          <a:p>
            <a:pPr marL="521970" algn="ctr">
              <a:lnSpc>
                <a:spcPct val="100000"/>
              </a:lnSpc>
              <a:spcBef>
                <a:spcPts val="345"/>
              </a:spcBef>
            </a:pPr>
            <a:r>
              <a:rPr lang="el-GR" sz="6000" spc="-300" dirty="0">
                <a:solidFill>
                  <a:srgbClr val="FFFFFF"/>
                </a:solidFill>
                <a:latin typeface="Gotham Greek "/>
                <a:cs typeface="Trebuchet MS"/>
              </a:rPr>
              <a:t>Η ΜΗΧΑΝΙΣΤΙΚΗ ΑΠΟΨΗ ΤΗΣ ΑΝΘΡΩΠΟΤΗΤΑΣ.</a:t>
            </a:r>
            <a:endParaRPr sz="6000" spc="-300" dirty="0">
              <a:latin typeface="Gotham Greek "/>
              <a:cs typeface="Trebuchet MS"/>
            </a:endParaRPr>
          </a:p>
        </p:txBody>
      </p:sp>
      <p:sp>
        <p:nvSpPr>
          <p:cNvPr id="5" name="object 5"/>
          <p:cNvSpPr txBox="1"/>
          <p:nvPr/>
        </p:nvSpPr>
        <p:spPr>
          <a:xfrm>
            <a:off x="7385050" y="7026275"/>
            <a:ext cx="5801360" cy="1031051"/>
          </a:xfrm>
          <a:prstGeom prst="rect">
            <a:avLst/>
          </a:prstGeom>
          <a:solidFill>
            <a:srgbClr val="000000"/>
          </a:solidFill>
        </p:spPr>
        <p:txBody>
          <a:bodyPr vert="horz" wrap="square" lIns="0" tIns="45720" rIns="0" bIns="0" rtlCol="0">
            <a:spAutoFit/>
          </a:bodyPr>
          <a:lstStyle/>
          <a:p>
            <a:pPr marL="193040" algn="ctr">
              <a:lnSpc>
                <a:spcPct val="100000"/>
              </a:lnSpc>
              <a:spcBef>
                <a:spcPts val="360"/>
              </a:spcBef>
            </a:pPr>
            <a:r>
              <a:rPr lang="el-GR" sz="3200" spc="-300" dirty="0">
                <a:solidFill>
                  <a:srgbClr val="FFFFFF"/>
                </a:solidFill>
                <a:latin typeface="Gotham Greek Book "/>
                <a:cs typeface="Trebuchet MS"/>
              </a:rPr>
              <a:t>ΕΙΜΑΣΤΕ ΑΚΟΜΑ ΓΡΑΝΑΖΙΑ ΣΕ ΜΙΑ ΜΗΧΑΝΗ? </a:t>
            </a:r>
            <a:endParaRPr sz="3200" spc="-300" dirty="0">
              <a:latin typeface="Gotham Greek Book "/>
              <a:cs typeface="Trebuchet MS"/>
            </a:endParaRPr>
          </a:p>
        </p:txBody>
      </p:sp>
      <p:sp>
        <p:nvSpPr>
          <p:cNvPr id="6" name="object 6"/>
          <p:cNvSpPr/>
          <p:nvPr/>
        </p:nvSpPr>
        <p:spPr>
          <a:xfrm>
            <a:off x="18386874" y="10753599"/>
            <a:ext cx="1591945" cy="335280"/>
          </a:xfrm>
          <a:custGeom>
            <a:avLst/>
            <a:gdLst/>
            <a:ahLst/>
            <a:cxnLst/>
            <a:rect l="l" t="t" r="r" b="b"/>
            <a:pathLst>
              <a:path w="1591944" h="335279">
                <a:moveTo>
                  <a:pt x="0" y="0"/>
                </a:moveTo>
                <a:lnTo>
                  <a:pt x="1591574" y="0"/>
                </a:lnTo>
                <a:lnTo>
                  <a:pt x="1591574" y="335068"/>
                </a:lnTo>
                <a:lnTo>
                  <a:pt x="0" y="335068"/>
                </a:lnTo>
                <a:lnTo>
                  <a:pt x="0" y="0"/>
                </a:lnTo>
                <a:close/>
              </a:path>
            </a:pathLst>
          </a:custGeom>
          <a:solidFill>
            <a:srgbClr val="000000"/>
          </a:solidFill>
        </p:spPr>
        <p:txBody>
          <a:bodyPr wrap="square" lIns="0" tIns="0" rIns="0" bIns="0" rtlCol="0"/>
          <a:lstStyle/>
          <a:p>
            <a:endParaRPr/>
          </a:p>
        </p:txBody>
      </p:sp>
      <p:sp>
        <p:nvSpPr>
          <p:cNvPr id="7" name="object 7"/>
          <p:cNvSpPr txBox="1"/>
          <p:nvPr/>
        </p:nvSpPr>
        <p:spPr>
          <a:xfrm>
            <a:off x="18487972" y="10782782"/>
            <a:ext cx="1384300" cy="276860"/>
          </a:xfrm>
          <a:prstGeom prst="rect">
            <a:avLst/>
          </a:prstGeom>
        </p:spPr>
        <p:txBody>
          <a:bodyPr vert="horz" wrap="square" lIns="0" tIns="12065" rIns="0" bIns="0" rtlCol="0">
            <a:spAutoFit/>
          </a:bodyPr>
          <a:lstStyle/>
          <a:p>
            <a:pPr marL="12700">
              <a:lnSpc>
                <a:spcPct val="100000"/>
              </a:lnSpc>
              <a:spcBef>
                <a:spcPts val="95"/>
              </a:spcBef>
            </a:pPr>
            <a:r>
              <a:rPr sz="1650" spc="-445" dirty="0">
                <a:solidFill>
                  <a:srgbClr val="FFFFFF"/>
                </a:solidFill>
                <a:latin typeface="Trebuchet MS"/>
                <a:cs typeface="Trebuchet MS"/>
              </a:rPr>
              <a:t>REF</a:t>
            </a:r>
            <a:r>
              <a:rPr sz="1650" spc="-320" dirty="0">
                <a:solidFill>
                  <a:srgbClr val="FFFFFF"/>
                </a:solidFill>
                <a:latin typeface="Trebuchet MS"/>
                <a:cs typeface="Trebuchet MS"/>
              </a:rPr>
              <a:t>:</a:t>
            </a:r>
            <a:r>
              <a:rPr sz="1650" spc="-245" dirty="0">
                <a:solidFill>
                  <a:srgbClr val="FFFFFF"/>
                </a:solidFill>
                <a:latin typeface="Trebuchet MS"/>
                <a:cs typeface="Trebuchet MS"/>
              </a:rPr>
              <a:t> </a:t>
            </a:r>
            <a:r>
              <a:rPr sz="1650" spc="-280" dirty="0">
                <a:solidFill>
                  <a:srgbClr val="FFFFFF"/>
                </a:solidFill>
                <a:latin typeface="Trebuchet MS"/>
                <a:cs typeface="Trebuchet MS"/>
              </a:rPr>
              <a:t>KI</a:t>
            </a:r>
            <a:r>
              <a:rPr sz="1650" spc="-515" dirty="0">
                <a:solidFill>
                  <a:srgbClr val="FFFFFF"/>
                </a:solidFill>
                <a:latin typeface="Trebuchet MS"/>
                <a:cs typeface="Trebuchet MS"/>
              </a:rPr>
              <a:t>M</a:t>
            </a:r>
            <a:r>
              <a:rPr sz="1650" spc="-245" dirty="0">
                <a:solidFill>
                  <a:srgbClr val="FFFFFF"/>
                </a:solidFill>
                <a:latin typeface="Trebuchet MS"/>
                <a:cs typeface="Trebuchet MS"/>
              </a:rPr>
              <a:t> </a:t>
            </a:r>
            <a:r>
              <a:rPr sz="1650" spc="-459" dirty="0">
                <a:solidFill>
                  <a:srgbClr val="FFFFFF"/>
                </a:solidFill>
                <a:latin typeface="Trebuchet MS"/>
                <a:cs typeface="Trebuchet MS"/>
              </a:rPr>
              <a:t>KOR</a:t>
            </a:r>
            <a:r>
              <a:rPr sz="1650" spc="-515" dirty="0">
                <a:solidFill>
                  <a:srgbClr val="FFFFFF"/>
                </a:solidFill>
                <a:latin typeface="Trebuchet MS"/>
                <a:cs typeface="Trebuchet MS"/>
              </a:rPr>
              <a:t>N</a:t>
            </a:r>
            <a:r>
              <a:rPr sz="1650" spc="-245" dirty="0">
                <a:solidFill>
                  <a:srgbClr val="FFFFFF"/>
                </a:solidFill>
                <a:latin typeface="Trebuchet MS"/>
                <a:cs typeface="Trebuchet MS"/>
              </a:rPr>
              <a:t> </a:t>
            </a:r>
            <a:r>
              <a:rPr sz="1650" spc="-535" dirty="0">
                <a:solidFill>
                  <a:srgbClr val="FFFFFF"/>
                </a:solidFill>
                <a:latin typeface="Trebuchet MS"/>
                <a:cs typeface="Trebuchet MS"/>
              </a:rPr>
              <a:t>&amp;</a:t>
            </a:r>
            <a:r>
              <a:rPr sz="1650" spc="-245" dirty="0">
                <a:solidFill>
                  <a:srgbClr val="FFFFFF"/>
                </a:solidFill>
                <a:latin typeface="Trebuchet MS"/>
                <a:cs typeface="Trebuchet MS"/>
              </a:rPr>
              <a:t> </a:t>
            </a:r>
            <a:r>
              <a:rPr sz="1650" spc="-425" dirty="0">
                <a:solidFill>
                  <a:srgbClr val="FFFFFF"/>
                </a:solidFill>
                <a:latin typeface="Trebuchet MS"/>
                <a:cs typeface="Trebuchet MS"/>
              </a:rPr>
              <a:t>JOE</a:t>
            </a:r>
            <a:r>
              <a:rPr sz="1650" spc="-245" dirty="0">
                <a:solidFill>
                  <a:srgbClr val="FFFFFF"/>
                </a:solidFill>
                <a:latin typeface="Trebuchet MS"/>
                <a:cs typeface="Trebuchet MS"/>
              </a:rPr>
              <a:t> </a:t>
            </a:r>
            <a:r>
              <a:rPr sz="1650" spc="-370" dirty="0">
                <a:solidFill>
                  <a:srgbClr val="FFFFFF"/>
                </a:solidFill>
                <a:latin typeface="Trebuchet MS"/>
                <a:cs typeface="Trebuchet MS"/>
              </a:rPr>
              <a:t>PINE</a:t>
            </a:r>
            <a:endParaRPr sz="1650">
              <a:latin typeface="Trebuchet MS"/>
              <a:cs typeface="Trebuchet MS"/>
            </a:endParaRPr>
          </a:p>
        </p:txBody>
      </p:sp>
      <p:pic>
        <p:nvPicPr>
          <p:cNvPr id="8" name="Θέση περιεχομένου 3">
            <a:extLst>
              <a:ext uri="{FF2B5EF4-FFF2-40B4-BE49-F238E27FC236}">
                <a16:creationId xmlns:a16="http://schemas.microsoft.com/office/drawing/2014/main" id="{DF92E312-35AA-A74B-A5D8-9EF1BB9656B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0120" cy="179070"/>
          </a:xfrm>
          <a:prstGeom prst="rect">
            <a:avLst/>
          </a:prstGeom>
        </p:spPr>
        <p:txBody>
          <a:bodyPr vert="horz" wrap="square" lIns="0" tIns="0" rIns="0" bIns="0" rtlCol="0">
            <a:spAutoFit/>
          </a:bodyPr>
          <a:lstStyle/>
          <a:p>
            <a:pPr>
              <a:lnSpc>
                <a:spcPts val="1290"/>
              </a:lnSpc>
              <a:tabLst>
                <a:tab pos="17492980" algn="l"/>
              </a:tabLst>
            </a:pPr>
            <a:r>
              <a:rPr sz="1150" spc="35" dirty="0">
                <a:latin typeface="Trebuchet MS"/>
                <a:cs typeface="Trebuchet MS"/>
              </a:rPr>
              <a:t>Co</a:t>
            </a:r>
            <a:r>
              <a:rPr sz="1150" spc="25" dirty="0">
                <a:latin typeface="Trebuchet MS"/>
                <a:cs typeface="Trebuchet MS"/>
              </a:rPr>
              <a:t>p</a:t>
            </a:r>
            <a:r>
              <a:rPr sz="1150" spc="-10" dirty="0">
                <a:latin typeface="Trebuchet MS"/>
                <a:cs typeface="Trebuchet MS"/>
              </a:rPr>
              <a:t>yrig</a:t>
            </a:r>
            <a:r>
              <a:rPr sz="1150" spc="-25" dirty="0">
                <a:latin typeface="Trebuchet MS"/>
                <a:cs typeface="Trebuchet MS"/>
              </a:rPr>
              <a:t>h</a:t>
            </a:r>
            <a:r>
              <a:rPr sz="1150" spc="-95" dirty="0">
                <a:latin typeface="Trebuchet MS"/>
                <a:cs typeface="Trebuchet MS"/>
              </a:rPr>
              <a:t>t</a:t>
            </a:r>
            <a:r>
              <a:rPr sz="1150" spc="-70" dirty="0">
                <a:latin typeface="Trebuchet MS"/>
                <a:cs typeface="Trebuchet MS"/>
              </a:rPr>
              <a:t> </a:t>
            </a:r>
            <a:r>
              <a:rPr sz="1150" spc="65" dirty="0">
                <a:latin typeface="Trebuchet MS"/>
                <a:cs typeface="Trebuchet MS"/>
              </a:rPr>
              <a:t>©</a:t>
            </a:r>
            <a:r>
              <a:rPr sz="1150" spc="-70" dirty="0">
                <a:latin typeface="Trebuchet MS"/>
                <a:cs typeface="Trebuchet MS"/>
              </a:rPr>
              <a:t> </a:t>
            </a:r>
            <a:r>
              <a:rPr sz="1150" spc="95" dirty="0">
                <a:latin typeface="Trebuchet MS"/>
                <a:cs typeface="Trebuchet MS"/>
              </a:rPr>
              <a:t>201</a:t>
            </a:r>
            <a:r>
              <a:rPr sz="1150" spc="75" dirty="0">
                <a:latin typeface="Trebuchet MS"/>
                <a:cs typeface="Trebuchet MS"/>
              </a:rPr>
              <a:t>4</a:t>
            </a:r>
            <a:r>
              <a:rPr sz="1150" spc="-100" dirty="0">
                <a:latin typeface="Trebuchet MS"/>
                <a:cs typeface="Trebuchet MS"/>
              </a:rPr>
              <a:t> </a:t>
            </a:r>
            <a:r>
              <a:rPr sz="1150" spc="-5" dirty="0">
                <a:latin typeface="Trebuchet MS"/>
                <a:cs typeface="Trebuchet MS"/>
              </a:rPr>
              <a:t>Wonde</a:t>
            </a:r>
            <a:r>
              <a:rPr sz="1150" spc="-20" dirty="0">
                <a:latin typeface="Trebuchet MS"/>
                <a:cs typeface="Trebuchet MS"/>
              </a:rPr>
              <a:t>r</a:t>
            </a:r>
            <a:r>
              <a:rPr sz="1150" spc="-95" dirty="0">
                <a:latin typeface="Trebuchet MS"/>
                <a:cs typeface="Trebuchet MS"/>
              </a:rPr>
              <a:t> </a:t>
            </a:r>
            <a:r>
              <a:rPr sz="1150" spc="-5" dirty="0">
                <a:latin typeface="Trebuchet MS"/>
                <a:cs typeface="Trebuchet MS"/>
              </a:rPr>
              <a:t>G</a:t>
            </a:r>
            <a:r>
              <a:rPr sz="1150" spc="-10" dirty="0">
                <a:latin typeface="Trebuchet MS"/>
                <a:cs typeface="Trebuchet MS"/>
              </a:rPr>
              <a:t>r</a:t>
            </a:r>
            <a:r>
              <a:rPr sz="1150" spc="-40" dirty="0">
                <a:latin typeface="Trebuchet MS"/>
                <a:cs typeface="Trebuchet MS"/>
              </a:rPr>
              <a:t>oup.</a:t>
            </a:r>
            <a:r>
              <a:rPr sz="1150" dirty="0">
                <a:latin typeface="Trebuchet MS"/>
                <a:cs typeface="Trebuchet MS"/>
              </a:rPr>
              <a:t>	w</a:t>
            </a:r>
            <a:r>
              <a:rPr sz="1150" spc="10" dirty="0">
                <a:latin typeface="Trebuchet MS"/>
                <a:cs typeface="Trebuchet MS"/>
              </a:rPr>
              <a:t>o</a:t>
            </a:r>
            <a:r>
              <a:rPr sz="1150" dirty="0">
                <a:latin typeface="Trebuchet MS"/>
                <a:cs typeface="Trebuchet MS"/>
              </a:rPr>
              <a:t>n</a:t>
            </a:r>
            <a:r>
              <a:rPr sz="1150" spc="15" dirty="0">
                <a:latin typeface="Trebuchet MS"/>
                <a:cs typeface="Trebuchet MS"/>
              </a:rPr>
              <a:t>d</a:t>
            </a:r>
            <a:r>
              <a:rPr sz="1150" spc="-15" dirty="0">
                <a:latin typeface="Trebuchet MS"/>
                <a:cs typeface="Trebuchet MS"/>
              </a:rPr>
              <a:t>e</a:t>
            </a:r>
            <a:r>
              <a:rPr sz="1150" spc="-40" dirty="0">
                <a:latin typeface="Trebuchet MS"/>
                <a:cs typeface="Trebuchet MS"/>
              </a:rPr>
              <a:t>r</a:t>
            </a:r>
            <a:r>
              <a:rPr sz="1150" spc="-10" dirty="0">
                <a:latin typeface="Trebuchet MS"/>
                <a:cs typeface="Trebuchet MS"/>
              </a:rPr>
              <a:t>a</a:t>
            </a:r>
            <a:r>
              <a:rPr sz="1150" spc="75" dirty="0">
                <a:latin typeface="Trebuchet MS"/>
                <a:cs typeface="Trebuchet MS"/>
              </a:rPr>
              <a:t>g</a:t>
            </a:r>
            <a:r>
              <a:rPr sz="1150" spc="-15" dirty="0">
                <a:latin typeface="Trebuchet MS"/>
                <a:cs typeface="Trebuchet MS"/>
              </a:rPr>
              <a:t>e</a:t>
            </a:r>
            <a:r>
              <a:rPr sz="1150" dirty="0">
                <a:latin typeface="Trebuchet MS"/>
                <a:cs typeface="Trebuchet MS"/>
              </a:rPr>
              <a:t>n</a:t>
            </a:r>
            <a:r>
              <a:rPr sz="1150" spc="20" dirty="0">
                <a:latin typeface="Trebuchet MS"/>
                <a:cs typeface="Trebuchet MS"/>
              </a:rPr>
              <a:t>c</a:t>
            </a:r>
            <a:r>
              <a:rPr sz="1150" spc="-85" dirty="0">
                <a:latin typeface="Trebuchet MS"/>
                <a:cs typeface="Trebuchet MS"/>
              </a:rPr>
              <a:t>y</a:t>
            </a:r>
            <a:r>
              <a:rPr sz="1150" spc="-160" dirty="0">
                <a:latin typeface="Trebuchet MS"/>
                <a:cs typeface="Trebuchet MS"/>
              </a:rPr>
              <a:t>.</a:t>
            </a:r>
            <a:r>
              <a:rPr sz="1150" spc="15" dirty="0">
                <a:latin typeface="Trebuchet MS"/>
                <a:cs typeface="Trebuchet MS"/>
              </a:rPr>
              <a:t>co</a:t>
            </a:r>
            <a:r>
              <a:rPr sz="1150" spc="-40" dirty="0">
                <a:latin typeface="Trebuchet MS"/>
                <a:cs typeface="Trebuchet MS"/>
              </a:rPr>
              <a:t>m</a:t>
            </a:r>
            <a:endParaRPr sz="1150">
              <a:latin typeface="Trebuchet MS"/>
              <a:cs typeface="Trebuchet MS"/>
            </a:endParaRPr>
          </a:p>
        </p:txBody>
      </p:sp>
      <p:grpSp>
        <p:nvGrpSpPr>
          <p:cNvPr id="3" name="object 3"/>
          <p:cNvGrpSpPr/>
          <p:nvPr/>
        </p:nvGrpSpPr>
        <p:grpSpPr>
          <a:xfrm>
            <a:off x="0" y="0"/>
            <a:ext cx="20104099" cy="11308556"/>
            <a:chOff x="0" y="0"/>
            <a:chExt cx="20104099" cy="11308556"/>
          </a:xfrm>
        </p:grpSpPr>
        <p:pic>
          <p:nvPicPr>
            <p:cNvPr id="4" name="object 4"/>
            <p:cNvPicPr/>
            <p:nvPr/>
          </p:nvPicPr>
          <p:blipFill>
            <a:blip r:embed="rId2" cstate="print"/>
            <a:stretch>
              <a:fillRect/>
            </a:stretch>
          </p:blipFill>
          <p:spPr>
            <a:xfrm>
              <a:off x="0" y="0"/>
              <a:ext cx="20104099" cy="11308556"/>
            </a:xfrm>
            <a:prstGeom prst="rect">
              <a:avLst/>
            </a:prstGeom>
          </p:spPr>
        </p:pic>
        <p:sp>
          <p:nvSpPr>
            <p:cNvPr id="5" name="object 5"/>
            <p:cNvSpPr/>
            <p:nvPr/>
          </p:nvSpPr>
          <p:spPr>
            <a:xfrm>
              <a:off x="1898650" y="1463676"/>
              <a:ext cx="16687800" cy="2819400"/>
            </a:xfrm>
            <a:custGeom>
              <a:avLst/>
              <a:gdLst/>
              <a:ahLst/>
              <a:cxnLst/>
              <a:rect l="l" t="t" r="r" b="b"/>
              <a:pathLst>
                <a:path w="18198465" h="3288029">
                  <a:moveTo>
                    <a:pt x="0" y="0"/>
                  </a:moveTo>
                  <a:lnTo>
                    <a:pt x="18198398" y="0"/>
                  </a:lnTo>
                  <a:lnTo>
                    <a:pt x="18198398" y="3287858"/>
                  </a:lnTo>
                  <a:lnTo>
                    <a:pt x="0" y="3287858"/>
                  </a:lnTo>
                  <a:lnTo>
                    <a:pt x="0" y="0"/>
                  </a:lnTo>
                  <a:close/>
                </a:path>
              </a:pathLst>
            </a:custGeom>
            <a:solidFill>
              <a:srgbClr val="000000"/>
            </a:solidFill>
          </p:spPr>
          <p:txBody>
            <a:bodyPr wrap="square" lIns="0" tIns="0" rIns="0" bIns="0" rtlCol="0"/>
            <a:lstStyle/>
            <a:p>
              <a:endParaRPr/>
            </a:p>
          </p:txBody>
        </p:sp>
      </p:grpSp>
      <p:sp>
        <p:nvSpPr>
          <p:cNvPr id="6" name="object 6"/>
          <p:cNvSpPr txBox="1">
            <a:spLocks noGrp="1"/>
          </p:cNvSpPr>
          <p:nvPr>
            <p:ph type="title"/>
          </p:nvPr>
        </p:nvSpPr>
        <p:spPr>
          <a:xfrm>
            <a:off x="2123327" y="1463675"/>
            <a:ext cx="15854680" cy="2429511"/>
          </a:xfrm>
          <a:prstGeom prst="rect">
            <a:avLst/>
          </a:prstGeom>
        </p:spPr>
        <p:txBody>
          <a:bodyPr vert="horz" wrap="square" lIns="0" tIns="577215" rIns="0" bIns="0" rtlCol="0">
            <a:spAutoFit/>
          </a:bodyPr>
          <a:lstStyle/>
          <a:p>
            <a:pPr marL="12700" marR="5080" indent="647065" algn="ctr">
              <a:spcBef>
                <a:spcPts val="4545"/>
              </a:spcBef>
            </a:pPr>
            <a:r>
              <a:rPr lang="el-GR" sz="6000" spc="-300" dirty="0">
                <a:latin typeface="Gotham Greek "/>
              </a:rPr>
              <a:t>ΟΙ ΑΝΘΡΩΠΟΙ ΔΕΝ ΕΙΝΑΙ ΜΗΧΑΝΕΣ ΚΑΙ, </a:t>
            </a:r>
            <a:br>
              <a:rPr lang="el-GR" sz="6000" spc="-300" dirty="0">
                <a:latin typeface="Gotham Greek "/>
              </a:rPr>
            </a:br>
            <a:r>
              <a:rPr lang="el-GR" sz="6000" spc="-300" dirty="0">
                <a:latin typeface="Gotham Greek "/>
              </a:rPr>
              <a:t>ΟΙ ΕΤΑΙΡΙΕΣ ΔΕΝ ΕΙΝΑΙ ΜΗΧΑΝΙΣΜΟΙ!</a:t>
            </a:r>
            <a:endParaRPr sz="6000" spc="-300" dirty="0">
              <a:latin typeface="Gotham Greek "/>
            </a:endParaRPr>
          </a:p>
        </p:txBody>
      </p:sp>
      <p:pic>
        <p:nvPicPr>
          <p:cNvPr id="7" name="Θέση περιεχομένου 3">
            <a:extLst>
              <a:ext uri="{FF2B5EF4-FFF2-40B4-BE49-F238E27FC236}">
                <a16:creationId xmlns:a16="http://schemas.microsoft.com/office/drawing/2014/main" id="{C7411EA5-D8B3-4A7B-3FE1-502B6A3A380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814" y="10289136"/>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grpSp>
        <p:nvGrpSpPr>
          <p:cNvPr id="3" name="object 3"/>
          <p:cNvGrpSpPr/>
          <p:nvPr/>
        </p:nvGrpSpPr>
        <p:grpSpPr>
          <a:xfrm>
            <a:off x="0" y="0"/>
            <a:ext cx="20104100" cy="11308715"/>
            <a:chOff x="0" y="0"/>
            <a:chExt cx="20104100" cy="11308715"/>
          </a:xfrm>
        </p:grpSpPr>
        <p:pic>
          <p:nvPicPr>
            <p:cNvPr id="4" name="object 4"/>
            <p:cNvPicPr/>
            <p:nvPr/>
          </p:nvPicPr>
          <p:blipFill>
            <a:blip r:embed="rId2" cstate="print"/>
            <a:stretch>
              <a:fillRect/>
            </a:stretch>
          </p:blipFill>
          <p:spPr>
            <a:xfrm>
              <a:off x="0" y="0"/>
              <a:ext cx="20104099" cy="11308556"/>
            </a:xfrm>
            <a:prstGeom prst="rect">
              <a:avLst/>
            </a:prstGeom>
          </p:spPr>
        </p:pic>
        <p:sp>
          <p:nvSpPr>
            <p:cNvPr id="5" name="object 5"/>
            <p:cNvSpPr/>
            <p:nvPr/>
          </p:nvSpPr>
          <p:spPr>
            <a:xfrm>
              <a:off x="1832405" y="376951"/>
              <a:ext cx="16502380" cy="4607560"/>
            </a:xfrm>
            <a:custGeom>
              <a:avLst/>
              <a:gdLst/>
              <a:ahLst/>
              <a:cxnLst/>
              <a:rect l="l" t="t" r="r" b="b"/>
              <a:pathLst>
                <a:path w="16502380" h="4607560">
                  <a:moveTo>
                    <a:pt x="0" y="0"/>
                  </a:moveTo>
                  <a:lnTo>
                    <a:pt x="16502115" y="0"/>
                  </a:lnTo>
                  <a:lnTo>
                    <a:pt x="16502115" y="4607189"/>
                  </a:lnTo>
                  <a:lnTo>
                    <a:pt x="0" y="4607189"/>
                  </a:lnTo>
                  <a:lnTo>
                    <a:pt x="0" y="0"/>
                  </a:lnTo>
                  <a:close/>
                </a:path>
              </a:pathLst>
            </a:custGeom>
            <a:solidFill>
              <a:srgbClr val="000000"/>
            </a:solidFill>
          </p:spPr>
          <p:txBody>
            <a:bodyPr wrap="square" lIns="0" tIns="0" rIns="0" bIns="0" rtlCol="0"/>
            <a:lstStyle/>
            <a:p>
              <a:endParaRPr/>
            </a:p>
          </p:txBody>
        </p:sp>
      </p:grpSp>
      <p:sp>
        <p:nvSpPr>
          <p:cNvPr id="6" name="object 6"/>
          <p:cNvSpPr txBox="1">
            <a:spLocks noGrp="1"/>
          </p:cNvSpPr>
          <p:nvPr>
            <p:ph type="title"/>
          </p:nvPr>
        </p:nvSpPr>
        <p:spPr>
          <a:xfrm>
            <a:off x="1868917" y="-213402"/>
            <a:ext cx="16502380" cy="5199500"/>
          </a:xfrm>
          <a:prstGeom prst="rect">
            <a:avLst/>
          </a:prstGeom>
        </p:spPr>
        <p:txBody>
          <a:bodyPr vert="horz" wrap="square" lIns="0" tIns="577215" rIns="0" bIns="0" rtlCol="0">
            <a:spAutoFit/>
          </a:bodyPr>
          <a:lstStyle/>
          <a:p>
            <a:pPr marL="12700" marR="5080" indent="695325" algn="ctr">
              <a:spcBef>
                <a:spcPts val="4545"/>
              </a:spcBef>
            </a:pPr>
            <a:r>
              <a:rPr lang="el-GR" sz="6000" spc="-300" dirty="0">
                <a:latin typeface="Gotham Greek "/>
              </a:rPr>
              <a:t>ΕΙΜΑΣΤΕ ΟΝΤΑ ΠΟΥ ΑΝΑΠΝΕΟΥΜΕ, ΓΕΛΑΜΕ, ΚΛΑΙΜΕ,</a:t>
            </a:r>
            <a:br>
              <a:rPr lang="el-GR" sz="6000" spc="-300" dirty="0">
                <a:latin typeface="Gotham Greek "/>
              </a:rPr>
            </a:br>
            <a:r>
              <a:rPr lang="el-GR" sz="6000" spc="-300" dirty="0">
                <a:latin typeface="Gotham Greek "/>
              </a:rPr>
              <a:t>ΑΓΑΠΑΜΕ, ΦΟΒΟΜΑΣΤΕ, ΝΟΙΑΖΟΜΑΣΤΕ ΚΑΙ ΚΑΘΟΔΗΓΟΥΜΑΣΤΕ ΑΠΟ ΤΟ ΣΥΝΑΙΣΘΗΜΑ.</a:t>
            </a:r>
            <a:endParaRPr sz="6000" spc="-300" dirty="0">
              <a:latin typeface="Gotham Greek "/>
            </a:endParaRPr>
          </a:p>
        </p:txBody>
      </p:sp>
      <p:pic>
        <p:nvPicPr>
          <p:cNvPr id="7" name="Θέση περιεχομένου 3">
            <a:extLst>
              <a:ext uri="{FF2B5EF4-FFF2-40B4-BE49-F238E27FC236}">
                <a16:creationId xmlns:a16="http://schemas.microsoft.com/office/drawing/2014/main" id="{7249AF3C-1668-741E-174E-6298D2BB0EE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814" y="10289136"/>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pic>
        <p:nvPicPr>
          <p:cNvPr id="3" name="object 3"/>
          <p:cNvPicPr/>
          <p:nvPr/>
        </p:nvPicPr>
        <p:blipFill>
          <a:blip r:embed="rId2" cstate="print"/>
          <a:stretch>
            <a:fillRect/>
          </a:stretch>
        </p:blipFill>
        <p:spPr>
          <a:xfrm>
            <a:off x="0" y="0"/>
            <a:ext cx="20104099" cy="11308556"/>
          </a:xfrm>
          <a:prstGeom prst="rect">
            <a:avLst/>
          </a:prstGeom>
        </p:spPr>
      </p:pic>
      <p:sp>
        <p:nvSpPr>
          <p:cNvPr id="4" name="object 4"/>
          <p:cNvSpPr txBox="1">
            <a:spLocks noGrp="1"/>
          </p:cNvSpPr>
          <p:nvPr>
            <p:ph type="title"/>
          </p:nvPr>
        </p:nvSpPr>
        <p:spPr>
          <a:xfrm>
            <a:off x="838935" y="3537835"/>
            <a:ext cx="18491835" cy="3414396"/>
          </a:xfrm>
          <a:prstGeom prst="rect">
            <a:avLst/>
          </a:prstGeom>
          <a:solidFill>
            <a:srgbClr val="000000"/>
          </a:solidFill>
        </p:spPr>
        <p:txBody>
          <a:bodyPr vert="horz" wrap="square" lIns="0" tIns="638175" rIns="0" bIns="0" rtlCol="0">
            <a:spAutoFit/>
          </a:bodyPr>
          <a:lstStyle/>
          <a:p>
            <a:pPr marL="723900" marR="716280" indent="808990" algn="ctr">
              <a:spcBef>
                <a:spcPts val="5025"/>
              </a:spcBef>
            </a:pPr>
            <a:r>
              <a:rPr lang="el-GR" sz="6000" spc="-300" dirty="0">
                <a:latin typeface="Gotham Greek "/>
              </a:rPr>
              <a:t>ΦΑΝΤΑΣΤΕΙΤΕ ΝΑ ΕΒΑΖΑΝ ΟΛΟΙ ΤΗΝ ΚΑΡΔΙΑ ΚΑΙ ΤΗΝ ΨΥΧΗ ΤΟΥΣ ΣΤΗ ΔΟΥΛΕΙΑ ΤΟΥΣ.</a:t>
            </a:r>
            <a:endParaRPr sz="27100" dirty="0"/>
          </a:p>
        </p:txBody>
      </p:sp>
      <p:sp>
        <p:nvSpPr>
          <p:cNvPr id="5" name="object 5"/>
          <p:cNvSpPr txBox="1"/>
          <p:nvPr/>
        </p:nvSpPr>
        <p:spPr>
          <a:xfrm>
            <a:off x="4785194" y="7842693"/>
            <a:ext cx="10240645" cy="1025922"/>
          </a:xfrm>
          <a:prstGeom prst="rect">
            <a:avLst/>
          </a:prstGeom>
          <a:solidFill>
            <a:srgbClr val="000000"/>
          </a:solidFill>
        </p:spPr>
        <p:txBody>
          <a:bodyPr vert="horz" wrap="square" lIns="0" tIns="40640" rIns="0" bIns="0" rtlCol="0">
            <a:spAutoFit/>
          </a:bodyPr>
          <a:lstStyle/>
          <a:p>
            <a:pPr marL="140335" algn="ctr">
              <a:lnSpc>
                <a:spcPct val="100000"/>
              </a:lnSpc>
              <a:spcBef>
                <a:spcPts val="320"/>
              </a:spcBef>
            </a:pPr>
            <a:r>
              <a:rPr lang="el-GR" sz="3200" spc="-300" dirty="0">
                <a:solidFill>
                  <a:srgbClr val="FFFFFF"/>
                </a:solidFill>
                <a:latin typeface="Gotham Greek Book "/>
                <a:cs typeface="Trebuchet MS"/>
              </a:rPr>
              <a:t>ΤΟ ΚΙΝΗΤΡΟ ΕΙΝΑΙ Η ΜΕΓΑΛΥΤΕΡΗ ΔΥΝΑΜΗ ΤΗΣ ΑΝΘΡΩΠΙΝΗΣ ΑΠΟΔΟΣΗ.</a:t>
            </a:r>
            <a:endParaRPr sz="3200" spc="-300" dirty="0">
              <a:latin typeface="Gotham Greek Book "/>
              <a:cs typeface="Trebuchet MS"/>
            </a:endParaRPr>
          </a:p>
        </p:txBody>
      </p:sp>
      <p:pic>
        <p:nvPicPr>
          <p:cNvPr id="6" name="Θέση περιεχομένου 3">
            <a:extLst>
              <a:ext uri="{FF2B5EF4-FFF2-40B4-BE49-F238E27FC236}">
                <a16:creationId xmlns:a16="http://schemas.microsoft.com/office/drawing/2014/main" id="{E9E0BE5D-9AAA-671E-9969-2B691AE0A2F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3295" cy="179070"/>
          </a:xfrm>
          <a:prstGeom prst="rect">
            <a:avLst/>
          </a:prstGeom>
        </p:spPr>
        <p:txBody>
          <a:bodyPr vert="horz" wrap="square" lIns="0" tIns="0" rIns="0" bIns="0" rtlCol="0">
            <a:spAutoFit/>
          </a:bodyPr>
          <a:lstStyle/>
          <a:p>
            <a:pPr>
              <a:lnSpc>
                <a:spcPts val="1290"/>
              </a:lnSpc>
              <a:tabLst>
                <a:tab pos="17539970" algn="l"/>
              </a:tabLst>
            </a:pPr>
            <a:r>
              <a:rPr sz="1150" spc="15" dirty="0">
                <a:latin typeface="Trebuchet MS"/>
                <a:cs typeface="Trebuchet MS"/>
              </a:rPr>
              <a:t>Co</a:t>
            </a:r>
            <a:r>
              <a:rPr sz="1150" dirty="0">
                <a:latin typeface="Trebuchet MS"/>
                <a:cs typeface="Trebuchet MS"/>
              </a:rPr>
              <a:t>p</a:t>
            </a:r>
            <a:r>
              <a:rPr sz="1150" spc="-30" dirty="0">
                <a:latin typeface="Trebuchet MS"/>
                <a:cs typeface="Trebuchet MS"/>
              </a:rPr>
              <a:t>yrig</a:t>
            </a:r>
            <a:r>
              <a:rPr sz="1150" spc="-50" dirty="0">
                <a:latin typeface="Trebuchet MS"/>
                <a:cs typeface="Trebuchet MS"/>
              </a:rPr>
              <a:t>h</a:t>
            </a:r>
            <a:r>
              <a:rPr sz="1150" spc="-95" dirty="0">
                <a:latin typeface="Trebuchet MS"/>
                <a:cs typeface="Trebuchet MS"/>
              </a:rPr>
              <a:t>t</a:t>
            </a:r>
            <a:r>
              <a:rPr sz="1150" spc="-120" dirty="0">
                <a:latin typeface="Trebuchet MS"/>
                <a:cs typeface="Trebuchet MS"/>
              </a:rPr>
              <a:t> </a:t>
            </a:r>
            <a:r>
              <a:rPr sz="1150" spc="65" dirty="0">
                <a:latin typeface="Trebuchet MS"/>
                <a:cs typeface="Trebuchet MS"/>
              </a:rPr>
              <a:t>©</a:t>
            </a:r>
            <a:r>
              <a:rPr sz="1150" spc="-120" dirty="0">
                <a:latin typeface="Trebuchet MS"/>
                <a:cs typeface="Trebuchet MS"/>
              </a:rPr>
              <a:t> </a:t>
            </a:r>
            <a:r>
              <a:rPr sz="1150" spc="75" dirty="0">
                <a:latin typeface="Trebuchet MS"/>
                <a:cs typeface="Trebuchet MS"/>
              </a:rPr>
              <a:t>20145</a:t>
            </a:r>
            <a:r>
              <a:rPr sz="1150" spc="-145"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40" dirty="0">
                <a:latin typeface="Trebuchet MS"/>
                <a:cs typeface="Trebuchet MS"/>
              </a:rPr>
              <a:t> </a:t>
            </a:r>
            <a:r>
              <a:rPr sz="1150" spc="-25" dirty="0">
                <a:latin typeface="Trebuchet MS"/>
                <a:cs typeface="Trebuchet MS"/>
              </a:rPr>
              <a:t>G</a:t>
            </a:r>
            <a:r>
              <a:rPr sz="1150" spc="-30" dirty="0">
                <a:latin typeface="Trebuchet MS"/>
                <a:cs typeface="Trebuchet MS"/>
              </a:rPr>
              <a:t>r</a:t>
            </a:r>
            <a:r>
              <a:rPr sz="1150" spc="-55" dirty="0">
                <a:latin typeface="Trebuchet MS"/>
                <a:cs typeface="Trebuchet MS"/>
              </a:rPr>
              <a:t>oup.</a:t>
            </a:r>
            <a:r>
              <a:rPr sz="1150" dirty="0">
                <a:latin typeface="Trebuchet MS"/>
                <a:cs typeface="Trebuchet MS"/>
              </a:rPr>
              <a:t>	</a:t>
            </a:r>
            <a:r>
              <a:rPr sz="1150" spc="-30" dirty="0">
                <a:latin typeface="Trebuchet MS"/>
                <a:cs typeface="Trebuchet MS"/>
              </a:rPr>
              <a:t>w</a:t>
            </a:r>
            <a:r>
              <a:rPr sz="1150" spc="-25" dirty="0">
                <a:latin typeface="Trebuchet MS"/>
                <a:cs typeface="Trebuchet MS"/>
              </a:rPr>
              <a:t>onder</a:t>
            </a:r>
            <a:r>
              <a:rPr sz="1150" spc="-15" dirty="0">
                <a:latin typeface="Trebuchet MS"/>
                <a:cs typeface="Trebuchet MS"/>
              </a:rPr>
              <a:t>agenc</a:t>
            </a:r>
            <a:r>
              <a:rPr sz="1150" spc="-60" dirty="0">
                <a:latin typeface="Trebuchet MS"/>
                <a:cs typeface="Trebuchet MS"/>
              </a:rPr>
              <a:t>y</a:t>
            </a:r>
            <a:r>
              <a:rPr sz="1150" spc="-75" dirty="0">
                <a:latin typeface="Trebuchet MS"/>
                <a:cs typeface="Trebuchet MS"/>
              </a:rPr>
              <a:t>.</a:t>
            </a:r>
            <a:r>
              <a:rPr sz="1150" spc="-114" dirty="0">
                <a:latin typeface="Trebuchet MS"/>
                <a:cs typeface="Trebuchet MS"/>
              </a:rPr>
              <a:t>c</a:t>
            </a:r>
            <a:r>
              <a:rPr sz="1150" spc="-20" dirty="0">
                <a:latin typeface="Trebuchet MS"/>
                <a:cs typeface="Trebuchet MS"/>
              </a:rPr>
              <a:t>om</a:t>
            </a:r>
            <a:endParaRPr sz="1150">
              <a:latin typeface="Trebuchet MS"/>
              <a:cs typeface="Trebuchet MS"/>
            </a:endParaRPr>
          </a:p>
        </p:txBody>
      </p:sp>
      <p:pic>
        <p:nvPicPr>
          <p:cNvPr id="3" name="object 3"/>
          <p:cNvPicPr/>
          <p:nvPr/>
        </p:nvPicPr>
        <p:blipFill>
          <a:blip r:embed="rId2" cstate="print"/>
          <a:stretch>
            <a:fillRect/>
          </a:stretch>
        </p:blipFill>
        <p:spPr>
          <a:xfrm>
            <a:off x="0" y="0"/>
            <a:ext cx="20104099" cy="11308556"/>
          </a:xfrm>
          <a:prstGeom prst="rect">
            <a:avLst/>
          </a:prstGeom>
        </p:spPr>
      </p:pic>
      <p:sp>
        <p:nvSpPr>
          <p:cNvPr id="4" name="object 4"/>
          <p:cNvSpPr txBox="1">
            <a:spLocks noGrp="1"/>
          </p:cNvSpPr>
          <p:nvPr>
            <p:ph type="title"/>
          </p:nvPr>
        </p:nvSpPr>
        <p:spPr>
          <a:xfrm>
            <a:off x="11755528" y="2305619"/>
            <a:ext cx="5855970" cy="938076"/>
          </a:xfrm>
          <a:prstGeom prst="rect">
            <a:avLst/>
          </a:prstGeom>
        </p:spPr>
        <p:txBody>
          <a:bodyPr vert="horz" wrap="square" lIns="0" tIns="14604" rIns="0" bIns="0" rtlCol="0">
            <a:spAutoFit/>
          </a:bodyPr>
          <a:lstStyle/>
          <a:p>
            <a:pPr marL="12700" algn="ctr">
              <a:lnSpc>
                <a:spcPct val="100000"/>
              </a:lnSpc>
              <a:spcBef>
                <a:spcPts val="114"/>
              </a:spcBef>
            </a:pPr>
            <a:r>
              <a:rPr lang="el-GR" sz="6000" spc="-300" dirty="0">
                <a:latin typeface="Gotham Greek "/>
              </a:rPr>
              <a:t>ΕΥΔΑΙΜΟΝΙΑ</a:t>
            </a:r>
            <a:endParaRPr sz="6000" spc="-300" dirty="0">
              <a:latin typeface="Gotham Greek "/>
            </a:endParaRPr>
          </a:p>
        </p:txBody>
      </p:sp>
      <p:sp>
        <p:nvSpPr>
          <p:cNvPr id="5" name="object 5"/>
          <p:cNvSpPr txBox="1"/>
          <p:nvPr/>
        </p:nvSpPr>
        <p:spPr>
          <a:xfrm>
            <a:off x="11138792" y="4504506"/>
            <a:ext cx="7089140" cy="5585953"/>
          </a:xfrm>
          <a:prstGeom prst="rect">
            <a:avLst/>
          </a:prstGeom>
        </p:spPr>
        <p:txBody>
          <a:bodyPr vert="horz" wrap="square" lIns="0" tIns="389255" rIns="0" bIns="0" rtlCol="0">
            <a:spAutoFit/>
          </a:bodyPr>
          <a:lstStyle/>
          <a:p>
            <a:pPr marL="12700" marR="5080" algn="ctr">
              <a:spcBef>
                <a:spcPts val="3065"/>
              </a:spcBef>
            </a:pPr>
            <a:r>
              <a:rPr lang="el-GR" sz="3200" spc="-300" dirty="0">
                <a:solidFill>
                  <a:srgbClr val="FFFFFF"/>
                </a:solidFill>
                <a:latin typeface="Gotham Greek Book "/>
                <a:cs typeface="Arial MT"/>
              </a:rPr>
              <a:t>ΑΝΘΡΩΠΙΝΗ  ΑΝΘΗΣΗ,  </a:t>
            </a:r>
            <a:br>
              <a:rPr lang="el-GR" sz="3200" spc="-300" dirty="0">
                <a:solidFill>
                  <a:srgbClr val="FFFFFF"/>
                </a:solidFill>
                <a:latin typeface="Gotham Greek Book "/>
                <a:cs typeface="Arial MT"/>
              </a:rPr>
            </a:br>
            <a:r>
              <a:rPr lang="el-GR" sz="3200" spc="-300" dirty="0">
                <a:solidFill>
                  <a:srgbClr val="FFFFFF"/>
                </a:solidFill>
                <a:latin typeface="Gotham Greek Book "/>
                <a:cs typeface="Arial MT"/>
              </a:rPr>
              <a:t>Η ΧΑΡΟΥΜΕΝΗ  ΕΚΠΛΗΡΩΣΗ ΤΩΝ ΔΥΝΑΤΟΤΗΤΩΝ  ΚΑΠΟΙΟΥ. </a:t>
            </a:r>
          </a:p>
          <a:p>
            <a:pPr marL="12700" marR="5080" algn="ctr">
              <a:lnSpc>
                <a:spcPct val="70000"/>
              </a:lnSpc>
              <a:spcBef>
                <a:spcPts val="3065"/>
              </a:spcBef>
            </a:pPr>
            <a:endParaRPr lang="el-GR" sz="3200" spc="-300" dirty="0">
              <a:solidFill>
                <a:srgbClr val="FFFFFF"/>
              </a:solidFill>
              <a:latin typeface="Gotham Greek Book "/>
              <a:cs typeface="Arial MT"/>
            </a:endParaRPr>
          </a:p>
          <a:p>
            <a:pPr marL="12700" marR="5080" algn="ctr">
              <a:lnSpc>
                <a:spcPct val="70000"/>
              </a:lnSpc>
              <a:spcBef>
                <a:spcPts val="3065"/>
              </a:spcBef>
            </a:pPr>
            <a:r>
              <a:rPr lang="el-GR" sz="3200" spc="-300" dirty="0">
                <a:solidFill>
                  <a:srgbClr val="FFFFFF"/>
                </a:solidFill>
                <a:latin typeface="Gotham Greek Book "/>
                <a:cs typeface="Arial MT"/>
              </a:rPr>
              <a:t> ΟΤΑΝ  ΣΤΑΜΑΤΗΣΕΙ  Η  ΕΥΔΑΙΜΟΝΙΑ, </a:t>
            </a:r>
          </a:p>
          <a:p>
            <a:pPr marL="12700" marR="5080" algn="ctr">
              <a:lnSpc>
                <a:spcPct val="70000"/>
              </a:lnSpc>
              <a:spcBef>
                <a:spcPts val="3065"/>
              </a:spcBef>
            </a:pPr>
            <a:r>
              <a:rPr lang="el-GR" sz="3200" spc="-300" dirty="0">
                <a:solidFill>
                  <a:srgbClr val="FFFFFF"/>
                </a:solidFill>
                <a:latin typeface="Gotham Greek Book "/>
                <a:cs typeface="Arial MT"/>
              </a:rPr>
              <a:t>Η  ΠΑΡΑΓΩΓΙΚΟΤΗΤΑ  ΣΤΑΜΑΤΑ.</a:t>
            </a:r>
          </a:p>
          <a:p>
            <a:pPr marL="12700" marR="5080" algn="ctr">
              <a:lnSpc>
                <a:spcPct val="70000"/>
              </a:lnSpc>
              <a:spcBef>
                <a:spcPts val="3065"/>
              </a:spcBef>
            </a:pPr>
            <a:endParaRPr lang="el-GR" sz="3200" spc="-300" dirty="0">
              <a:solidFill>
                <a:srgbClr val="FFFFFF"/>
              </a:solidFill>
              <a:latin typeface="Gotham Greek Book "/>
              <a:cs typeface="Arial MT"/>
            </a:endParaRPr>
          </a:p>
          <a:p>
            <a:pPr marL="12700" marR="5080" algn="ctr">
              <a:lnSpc>
                <a:spcPct val="70000"/>
              </a:lnSpc>
              <a:spcBef>
                <a:spcPts val="3065"/>
              </a:spcBef>
            </a:pPr>
            <a:r>
              <a:rPr lang="el-GR" sz="3200" spc="-300" dirty="0">
                <a:solidFill>
                  <a:srgbClr val="FFFFFF"/>
                </a:solidFill>
                <a:latin typeface="Gotham Greek Book "/>
                <a:cs typeface="Arial MT"/>
              </a:rPr>
              <a:t>- ΑΡΙΣΤΟΤΕΛΗΣ -</a:t>
            </a:r>
            <a:endParaRPr sz="8250" dirty="0">
              <a:latin typeface="Arial MT"/>
              <a:cs typeface="Arial MT"/>
            </a:endParaRPr>
          </a:p>
        </p:txBody>
      </p:sp>
      <p:pic>
        <p:nvPicPr>
          <p:cNvPr id="6" name="Θέση περιεχομένου 3">
            <a:extLst>
              <a:ext uri="{FF2B5EF4-FFF2-40B4-BE49-F238E27FC236}">
                <a16:creationId xmlns:a16="http://schemas.microsoft.com/office/drawing/2014/main" id="{BCD89C05-D120-9DC8-2AA2-D35A41B3397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570114" y="10241524"/>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B7AE5697-DBF3-4006-A038-A47E2958DE7C}"/>
              </a:ext>
            </a:extLst>
          </p:cNvPr>
          <p:cNvPicPr>
            <a:picLocks noChangeAspect="1" noChangeArrowheads="1"/>
          </p:cNvPicPr>
          <p:nvPr/>
        </p:nvPicPr>
        <p:blipFill>
          <a:blip r:embed="rId2" cstate="print"/>
          <a:srcRect r="77419"/>
          <a:stretch>
            <a:fillRect/>
          </a:stretch>
        </p:blipFill>
        <p:spPr bwMode="auto">
          <a:xfrm>
            <a:off x="419841" y="10301342"/>
            <a:ext cx="1804768" cy="741009"/>
          </a:xfrm>
          <a:prstGeom prst="rect">
            <a:avLst/>
          </a:prstGeom>
          <a:noFill/>
          <a:ln w="9525">
            <a:noFill/>
            <a:miter lim="800000"/>
            <a:headEnd/>
            <a:tailEnd/>
          </a:ln>
        </p:spPr>
      </p:pic>
      <p:pic>
        <p:nvPicPr>
          <p:cNvPr id="3" name="Εικόνα 2">
            <a:extLst>
              <a:ext uri="{FF2B5EF4-FFF2-40B4-BE49-F238E27FC236}">
                <a16:creationId xmlns:a16="http://schemas.microsoft.com/office/drawing/2014/main" id="{8DFF0D6F-9A10-4F6A-B565-DA0ADD0919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252408" y="88239"/>
            <a:ext cx="1851693" cy="2055301"/>
          </a:xfrm>
          <a:prstGeom prst="rect">
            <a:avLst/>
          </a:prstGeom>
        </p:spPr>
      </p:pic>
      <p:cxnSp>
        <p:nvCxnSpPr>
          <p:cNvPr id="7" name="Ευθεία γραμμή σύνδεσης 6">
            <a:extLst>
              <a:ext uri="{FF2B5EF4-FFF2-40B4-BE49-F238E27FC236}">
                <a16:creationId xmlns:a16="http://schemas.microsoft.com/office/drawing/2014/main" id="{9F6E204E-C03C-4029-BF66-64375222B8FC}"/>
              </a:ext>
            </a:extLst>
          </p:cNvPr>
          <p:cNvCxnSpPr/>
          <p:nvPr/>
        </p:nvCxnSpPr>
        <p:spPr>
          <a:xfrm>
            <a:off x="398051" y="10931512"/>
            <a:ext cx="3868009"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 name="40 - TextBox">
            <a:extLst>
              <a:ext uri="{FF2B5EF4-FFF2-40B4-BE49-F238E27FC236}">
                <a16:creationId xmlns:a16="http://schemas.microsoft.com/office/drawing/2014/main" id="{D7BAF2AE-0DF9-448C-839B-D8B0A4F8D584}"/>
              </a:ext>
            </a:extLst>
          </p:cNvPr>
          <p:cNvSpPr txBox="1"/>
          <p:nvPr/>
        </p:nvSpPr>
        <p:spPr>
          <a:xfrm>
            <a:off x="290606" y="10973024"/>
            <a:ext cx="5071436" cy="269946"/>
          </a:xfrm>
          <a:prstGeom prst="rect">
            <a:avLst/>
          </a:prstGeom>
          <a:noFill/>
        </p:spPr>
        <p:txBody>
          <a:bodyPr wrap="square" rtlCol="0">
            <a:spAutoFit/>
          </a:bodyPr>
          <a:lstStyle/>
          <a:p>
            <a:pPr marL="402913" indent="-402913" defTabSz="1130884">
              <a:buFont typeface="Century Gothic" panose="020B0502020202020204" pitchFamily="34" charset="0"/>
              <a:buChar char="©"/>
              <a:defRPr/>
            </a:pPr>
            <a:r>
              <a:rPr lang="en-US" sz="1154" dirty="0">
                <a:solidFill>
                  <a:prstClr val="black">
                    <a:lumMod val="85000"/>
                    <a:lumOff val="15000"/>
                  </a:prstClr>
                </a:solidFill>
                <a:latin typeface="Century Gothic" panose="020B0502020202020204" pitchFamily="34" charset="0"/>
                <a:ea typeface="Verdana" pitchFamily="34" charset="0"/>
                <a:cs typeface="Verdana" pitchFamily="34" charset="0"/>
              </a:rPr>
              <a:t>202</a:t>
            </a:r>
            <a:r>
              <a:rPr lang="el-GR" sz="1154" dirty="0">
                <a:solidFill>
                  <a:prstClr val="black">
                    <a:lumMod val="85000"/>
                    <a:lumOff val="15000"/>
                  </a:prstClr>
                </a:solidFill>
                <a:latin typeface="Century Gothic" panose="020B0502020202020204" pitchFamily="34" charset="0"/>
                <a:ea typeface="Verdana" pitchFamily="34" charset="0"/>
                <a:cs typeface="Verdana" pitchFamily="34" charset="0"/>
              </a:rPr>
              <a:t>3</a:t>
            </a:r>
            <a:r>
              <a:rPr lang="en-US" sz="1154" dirty="0">
                <a:solidFill>
                  <a:prstClr val="black">
                    <a:lumMod val="85000"/>
                    <a:lumOff val="15000"/>
                  </a:prstClr>
                </a:solidFill>
                <a:latin typeface="Century Gothic" panose="020B0502020202020204" pitchFamily="34" charset="0"/>
                <a:ea typeface="Verdana" pitchFamily="34" charset="0"/>
                <a:cs typeface="Verdana" pitchFamily="34" charset="0"/>
              </a:rPr>
              <a:t> Upgrade Consulting and Training, All rights reserved</a:t>
            </a:r>
          </a:p>
        </p:txBody>
      </p:sp>
      <p:sp>
        <p:nvSpPr>
          <p:cNvPr id="15" name="TextBox 9">
            <a:extLst>
              <a:ext uri="{FF2B5EF4-FFF2-40B4-BE49-F238E27FC236}">
                <a16:creationId xmlns:a16="http://schemas.microsoft.com/office/drawing/2014/main" id="{684C27F1-B789-4ECB-911D-1081652E1B58}"/>
              </a:ext>
            </a:extLst>
          </p:cNvPr>
          <p:cNvSpPr txBox="1">
            <a:spLocks noChangeArrowheads="1"/>
          </p:cNvSpPr>
          <p:nvPr/>
        </p:nvSpPr>
        <p:spPr bwMode="auto">
          <a:xfrm>
            <a:off x="17155121" y="10739621"/>
            <a:ext cx="2533066" cy="346120"/>
          </a:xfrm>
          <a:prstGeom prst="rect">
            <a:avLst/>
          </a:prstGeom>
          <a:solidFill>
            <a:schemeClr val="bg1"/>
          </a:solidFill>
          <a:ln>
            <a:noFill/>
          </a:ln>
        </p:spPr>
        <p:txBody>
          <a:bodyPr wrap="none">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500">
                <a:solidFill>
                  <a:schemeClr val="tx1"/>
                </a:solidFill>
                <a:latin typeface="Arial" panose="020B0604020202020204" pitchFamily="34" charset="0"/>
              </a:defRPr>
            </a:lvl2pPr>
            <a:lvl3pPr marL="1143000" indent="-228600">
              <a:spcBef>
                <a:spcPct val="20000"/>
              </a:spcBef>
              <a:buChar char="•"/>
              <a:defRPr sz="21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defRPr>
            </a:lvl9pPr>
          </a:lstStyle>
          <a:p>
            <a:pPr defTabSz="1289320" fontAlgn="base">
              <a:spcBef>
                <a:spcPct val="0"/>
              </a:spcBef>
              <a:spcAft>
                <a:spcPct val="0"/>
              </a:spcAft>
              <a:buNone/>
              <a:defRPr/>
            </a:pPr>
            <a:r>
              <a:rPr lang="en-US" altLang="el-GR" sz="1649" kern="0" dirty="0">
                <a:solidFill>
                  <a:prstClr val="black">
                    <a:lumMod val="65000"/>
                    <a:lumOff val="35000"/>
                  </a:prstClr>
                </a:solidFill>
                <a:latin typeface="Century Gothic" panose="020B0502020202020204" pitchFamily="34" charset="0"/>
                <a:cs typeface="Arial" panose="020B0604020202020204" pitchFamily="34" charset="0"/>
              </a:rPr>
              <a:t>www.upgrade.edu.gr  </a:t>
            </a:r>
            <a:endParaRPr lang="el-GR" altLang="el-GR" sz="1649" kern="0" dirty="0">
              <a:solidFill>
                <a:prstClr val="black">
                  <a:lumMod val="65000"/>
                  <a:lumOff val="35000"/>
                </a:prstClr>
              </a:solidFill>
              <a:latin typeface="Century Gothic" panose="020B0502020202020204" pitchFamily="34" charset="0"/>
              <a:cs typeface="Arial" panose="020B0604020202020204" pitchFamily="34" charset="0"/>
            </a:endParaRPr>
          </a:p>
        </p:txBody>
      </p:sp>
      <p:pic>
        <p:nvPicPr>
          <p:cNvPr id="16" name="Picture 1">
            <a:extLst>
              <a:ext uri="{FF2B5EF4-FFF2-40B4-BE49-F238E27FC236}">
                <a16:creationId xmlns:a16="http://schemas.microsoft.com/office/drawing/2014/main" id="{E3EFD2D7-5F37-4DC0-9813-9E1A66958E1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79244" y="10807693"/>
            <a:ext cx="315066" cy="315489"/>
          </a:xfrm>
          <a:prstGeom prst="rect">
            <a:avLst/>
          </a:prstGeom>
          <a:solidFill>
            <a:srgbClr val="808080">
              <a:lumMod val="50000"/>
            </a:srgbClr>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7" name="Picture 2" descr="Instagram – Aplikácie v službe Google Play">
            <a:extLst>
              <a:ext uri="{FF2B5EF4-FFF2-40B4-BE49-F238E27FC236}">
                <a16:creationId xmlns:a16="http://schemas.microsoft.com/office/drawing/2014/main" id="{E231E978-044C-4D4D-8ECD-661ED070EBB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615641" y="10807694"/>
            <a:ext cx="315490" cy="31549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7">
            <a:extLst>
              <a:ext uri="{FF2B5EF4-FFF2-40B4-BE49-F238E27FC236}">
                <a16:creationId xmlns:a16="http://schemas.microsoft.com/office/drawing/2014/main" id="{FBD8FDEC-BCE5-4374-9831-C477B549242B}"/>
              </a:ext>
            </a:extLst>
          </p:cNvPr>
          <p:cNvSpPr txBox="1">
            <a:spLocks noChangeArrowheads="1"/>
          </p:cNvSpPr>
          <p:nvPr/>
        </p:nvSpPr>
        <p:spPr bwMode="auto">
          <a:xfrm>
            <a:off x="14116050" y="10736729"/>
            <a:ext cx="1835759" cy="346120"/>
          </a:xfrm>
          <a:prstGeom prst="rect">
            <a:avLst/>
          </a:prstGeom>
          <a:solidFill>
            <a:schemeClr val="bg1"/>
          </a:solidFill>
          <a:ln>
            <a:noFill/>
          </a:ln>
        </p:spPr>
        <p:txBody>
          <a:bodyPr wrap="none">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500">
                <a:solidFill>
                  <a:schemeClr val="tx1"/>
                </a:solidFill>
                <a:latin typeface="Arial" panose="020B0604020202020204" pitchFamily="34" charset="0"/>
              </a:defRPr>
            </a:lvl2pPr>
            <a:lvl3pPr marL="1143000" indent="-228600">
              <a:spcBef>
                <a:spcPct val="20000"/>
              </a:spcBef>
              <a:buChar char="•"/>
              <a:defRPr sz="21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defRPr>
            </a:lvl9pPr>
          </a:lstStyle>
          <a:p>
            <a:pPr defTabSz="1289320" fontAlgn="base">
              <a:spcBef>
                <a:spcPct val="0"/>
              </a:spcBef>
              <a:spcAft>
                <a:spcPct val="0"/>
              </a:spcAft>
              <a:buNone/>
              <a:defRPr/>
            </a:pPr>
            <a:r>
              <a:rPr lang="en-US" altLang="el-GR" sz="1649" kern="0" dirty="0">
                <a:solidFill>
                  <a:prstClr val="black">
                    <a:lumMod val="65000"/>
                    <a:lumOff val="35000"/>
                  </a:prstClr>
                </a:solidFill>
                <a:latin typeface="Century Gothic" panose="020B0502020202020204" pitchFamily="34" charset="0"/>
                <a:cs typeface="Arial" panose="020B0604020202020204" pitchFamily="34" charset="0"/>
              </a:rPr>
              <a:t>Upgrade.edu.gr</a:t>
            </a:r>
            <a:endParaRPr lang="el-GR" altLang="el-GR" sz="1649" kern="0" dirty="0">
              <a:solidFill>
                <a:prstClr val="black">
                  <a:lumMod val="65000"/>
                  <a:lumOff val="35000"/>
                </a:prstClr>
              </a:solidFill>
              <a:latin typeface="Century Gothic" panose="020B0502020202020204" pitchFamily="34" charset="0"/>
              <a:cs typeface="Arial" panose="020B0604020202020204" pitchFamily="34" charset="0"/>
            </a:endParaRPr>
          </a:p>
        </p:txBody>
      </p:sp>
      <p:sp>
        <p:nvSpPr>
          <p:cNvPr id="19" name="TextBox 7">
            <a:extLst>
              <a:ext uri="{FF2B5EF4-FFF2-40B4-BE49-F238E27FC236}">
                <a16:creationId xmlns:a16="http://schemas.microsoft.com/office/drawing/2014/main" id="{123CBBB0-7DD3-4303-B21E-BAAD33153645}"/>
              </a:ext>
            </a:extLst>
          </p:cNvPr>
          <p:cNvSpPr txBox="1">
            <a:spLocks noChangeArrowheads="1"/>
          </p:cNvSpPr>
          <p:nvPr/>
        </p:nvSpPr>
        <p:spPr bwMode="auto">
          <a:xfrm>
            <a:off x="6379654" y="10743755"/>
            <a:ext cx="4082733" cy="346120"/>
          </a:xfrm>
          <a:prstGeom prst="rect">
            <a:avLst/>
          </a:prstGeom>
          <a:solidFill>
            <a:schemeClr val="bg1"/>
          </a:solidFill>
          <a:ln>
            <a:noFill/>
          </a:ln>
        </p:spPr>
        <p:txBody>
          <a:bodyPr wrap="square">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500">
                <a:solidFill>
                  <a:schemeClr val="tx1"/>
                </a:solidFill>
                <a:latin typeface="Arial" panose="020B0604020202020204" pitchFamily="34" charset="0"/>
              </a:defRPr>
            </a:lvl2pPr>
            <a:lvl3pPr marL="1143000" indent="-228600">
              <a:spcBef>
                <a:spcPct val="20000"/>
              </a:spcBef>
              <a:buChar char="•"/>
              <a:defRPr sz="21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defRPr>
            </a:lvl9pPr>
          </a:lstStyle>
          <a:p>
            <a:pPr defTabSz="1289320" fontAlgn="base">
              <a:spcBef>
                <a:spcPct val="0"/>
              </a:spcBef>
              <a:spcAft>
                <a:spcPct val="0"/>
              </a:spcAft>
              <a:buNone/>
              <a:defRPr/>
            </a:pPr>
            <a:r>
              <a:rPr lang="en-US" altLang="el-GR" sz="1649" kern="0" dirty="0">
                <a:solidFill>
                  <a:prstClr val="black">
                    <a:lumMod val="65000"/>
                    <a:lumOff val="35000"/>
                  </a:prstClr>
                </a:solidFill>
                <a:latin typeface="Century Gothic" panose="020B0502020202020204" pitchFamily="34" charset="0"/>
                <a:cs typeface="Arial" panose="020B0604020202020204" pitchFamily="34" charset="0"/>
              </a:rPr>
              <a:t>Upgrade-consulting-and-training</a:t>
            </a:r>
            <a:endParaRPr lang="el-GR" altLang="el-GR" sz="1649" kern="0" dirty="0">
              <a:solidFill>
                <a:prstClr val="black">
                  <a:lumMod val="65000"/>
                  <a:lumOff val="35000"/>
                </a:prstClr>
              </a:solidFill>
              <a:latin typeface="Century Gothic" panose="020B0502020202020204" pitchFamily="34" charset="0"/>
              <a:cs typeface="Arial" panose="020B0604020202020204" pitchFamily="34" charset="0"/>
            </a:endParaRPr>
          </a:p>
        </p:txBody>
      </p:sp>
      <p:sp>
        <p:nvSpPr>
          <p:cNvPr id="20" name="TextBox 7">
            <a:extLst>
              <a:ext uri="{FF2B5EF4-FFF2-40B4-BE49-F238E27FC236}">
                <a16:creationId xmlns:a16="http://schemas.microsoft.com/office/drawing/2014/main" id="{1F677AA9-B838-4DE0-B136-64DE5AF3FD45}"/>
              </a:ext>
            </a:extLst>
          </p:cNvPr>
          <p:cNvSpPr txBox="1">
            <a:spLocks noChangeArrowheads="1"/>
          </p:cNvSpPr>
          <p:nvPr/>
        </p:nvSpPr>
        <p:spPr bwMode="auto">
          <a:xfrm>
            <a:off x="11248132" y="10736728"/>
            <a:ext cx="1850306" cy="346120"/>
          </a:xfrm>
          <a:prstGeom prst="rect">
            <a:avLst/>
          </a:prstGeom>
          <a:solidFill>
            <a:schemeClr val="bg1"/>
          </a:solidFill>
          <a:ln>
            <a:noFill/>
          </a:ln>
        </p:spPr>
        <p:txBody>
          <a:bodyPr wrap="square">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500">
                <a:solidFill>
                  <a:schemeClr val="tx1"/>
                </a:solidFill>
                <a:latin typeface="Arial" panose="020B0604020202020204" pitchFamily="34" charset="0"/>
              </a:defRPr>
            </a:lvl2pPr>
            <a:lvl3pPr marL="1143000" indent="-228600">
              <a:spcBef>
                <a:spcPct val="20000"/>
              </a:spcBef>
              <a:buChar char="•"/>
              <a:defRPr sz="21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defRPr>
            </a:lvl9pPr>
          </a:lstStyle>
          <a:p>
            <a:pPr defTabSz="1289320" fontAlgn="base">
              <a:spcBef>
                <a:spcPct val="0"/>
              </a:spcBef>
              <a:spcAft>
                <a:spcPct val="0"/>
              </a:spcAft>
              <a:buNone/>
              <a:defRPr/>
            </a:pPr>
            <a:r>
              <a:rPr lang="en-US" altLang="el-GR" sz="1649" kern="0" dirty="0">
                <a:solidFill>
                  <a:prstClr val="black">
                    <a:lumMod val="65000"/>
                    <a:lumOff val="35000"/>
                  </a:prstClr>
                </a:solidFill>
                <a:latin typeface="Century Gothic" panose="020B0502020202020204" pitchFamily="34" charset="0"/>
                <a:cs typeface="Arial" panose="020B0604020202020204" pitchFamily="34" charset="0"/>
              </a:rPr>
              <a:t>Upgrade.gr</a:t>
            </a:r>
            <a:endParaRPr lang="el-GR" altLang="el-GR" sz="1649" kern="0" dirty="0">
              <a:solidFill>
                <a:prstClr val="black">
                  <a:lumMod val="65000"/>
                  <a:lumOff val="35000"/>
                </a:prstClr>
              </a:solidFill>
              <a:latin typeface="Century Gothic" panose="020B0502020202020204" pitchFamily="34" charset="0"/>
              <a:cs typeface="Arial" panose="020B0604020202020204" pitchFamily="34" charset="0"/>
            </a:endParaRPr>
          </a:p>
        </p:txBody>
      </p:sp>
      <p:pic>
        <p:nvPicPr>
          <p:cNvPr id="21" name="Picture 5">
            <a:extLst>
              <a:ext uri="{FF2B5EF4-FFF2-40B4-BE49-F238E27FC236}">
                <a16:creationId xmlns:a16="http://schemas.microsoft.com/office/drawing/2014/main" id="{2823AE98-A422-4FFD-BDDA-C62AE84D55FC}"/>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44365" y="10769254"/>
            <a:ext cx="346106" cy="346146"/>
          </a:xfrm>
          <a:prstGeom prst="rect">
            <a:avLst/>
          </a:prstGeom>
          <a:solidFill>
            <a:schemeClr val="bg1"/>
          </a:solidFill>
          <a:ln w="9525">
            <a:solidFill>
              <a:schemeClr val="bg1"/>
            </a:solidFill>
            <a:miter lim="800000"/>
            <a:headEnd/>
            <a:tailEnd/>
          </a:ln>
        </p:spPr>
      </p:pic>
      <p:pic>
        <p:nvPicPr>
          <p:cNvPr id="22" name="Picture 4" descr="Line,Symbol,Graphics,Trademark,Smile,Logo #264546 - Free Icon Library">
            <a:extLst>
              <a:ext uri="{FF2B5EF4-FFF2-40B4-BE49-F238E27FC236}">
                <a16:creationId xmlns:a16="http://schemas.microsoft.com/office/drawing/2014/main" id="{874E1A71-54D0-4C63-9804-5F6C76ADF69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16744684" y="10754641"/>
            <a:ext cx="375372" cy="375372"/>
          </a:xfrm>
          <a:prstGeom prst="rect">
            <a:avLst/>
          </a:prstGeom>
          <a:noFill/>
          <a:extLst>
            <a:ext uri="{909E8E84-426E-40DD-AFC4-6F175D3DCCD1}">
              <a14:hiddenFill xmlns:a14="http://schemas.microsoft.com/office/drawing/2010/main">
                <a:solidFill>
                  <a:srgbClr val="FFFFFF"/>
                </a:solidFill>
              </a14:hiddenFill>
            </a:ext>
          </a:extLst>
        </p:spPr>
      </p:pic>
      <p:sp>
        <p:nvSpPr>
          <p:cNvPr id="39" name="Title 2"/>
          <p:cNvSpPr>
            <a:spLocks noGrp="1"/>
          </p:cNvSpPr>
          <p:nvPr>
            <p:ph type="title"/>
          </p:nvPr>
        </p:nvSpPr>
        <p:spPr>
          <a:xfrm>
            <a:off x="2829655" y="812167"/>
            <a:ext cx="14444794" cy="928992"/>
          </a:xfrm>
        </p:spPr>
        <p:txBody>
          <a:bodyPr>
            <a:noAutofit/>
          </a:bodyPr>
          <a:lstStyle/>
          <a:p>
            <a:pPr algn="ctr"/>
            <a:r>
              <a:rPr lang="el-GR" sz="6000" b="0" dirty="0">
                <a:solidFill>
                  <a:schemeClr val="tx1"/>
                </a:solidFill>
                <a:effectLst>
                  <a:outerShdw blurRad="31750" dist="25400" dir="5400000" algn="tl" rotWithShape="0">
                    <a:srgbClr val="000000">
                      <a:alpha val="25000"/>
                    </a:srgbClr>
                  </a:outerShdw>
                </a:effectLst>
                <a:latin typeface="Gotham Greek" panose="02000803090000020004" pitchFamily="50" charset="0"/>
                <a:ea typeface="+mn-ea"/>
                <a:cs typeface="+mn-cs"/>
              </a:rPr>
              <a:t>Η ΚΟΥΛΤΟΥΡΑ ΑΛΛΑΖΕΙ ΔΥΣΚΟΛΑ</a:t>
            </a:r>
          </a:p>
        </p:txBody>
      </p:sp>
      <p:sp>
        <p:nvSpPr>
          <p:cNvPr id="2" name="Rectangle 3">
            <a:extLst>
              <a:ext uri="{FF2B5EF4-FFF2-40B4-BE49-F238E27FC236}">
                <a16:creationId xmlns:a16="http://schemas.microsoft.com/office/drawing/2014/main" id="{1B9BC962-6C1A-8141-A441-09DCFB0C7436}"/>
              </a:ext>
            </a:extLst>
          </p:cNvPr>
          <p:cNvSpPr txBox="1">
            <a:spLocks noChangeArrowheads="1"/>
          </p:cNvSpPr>
          <p:nvPr/>
        </p:nvSpPr>
        <p:spPr>
          <a:xfrm>
            <a:off x="5451683" y="7848776"/>
            <a:ext cx="9418561" cy="1939297"/>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82721" indent="-282721" algn="ctr" defTabSz="1130884">
              <a:spcBef>
                <a:spcPts val="1237"/>
              </a:spcBef>
              <a:buNone/>
              <a:defRPr/>
            </a:pPr>
            <a:r>
              <a:rPr lang="el-GR" altLang="el-GR" sz="3200" dirty="0">
                <a:solidFill>
                  <a:prstClr val="black"/>
                </a:solidFill>
                <a:latin typeface="Gotham Greek Book" panose="02000503020000020004" pitchFamily="50" charset="0"/>
              </a:rPr>
              <a:t>Μια ιστορία για </a:t>
            </a:r>
            <a:r>
              <a:rPr lang="el-GR" altLang="el-GR" sz="3200" b="1" dirty="0">
                <a:solidFill>
                  <a:prstClr val="black"/>
                </a:solidFill>
                <a:latin typeface="Gotham Greek Book" panose="02000503020000020004" pitchFamily="50" charset="0"/>
              </a:rPr>
              <a:t>5</a:t>
            </a:r>
            <a:r>
              <a:rPr lang="el-GR" altLang="el-GR" sz="3200" dirty="0">
                <a:solidFill>
                  <a:prstClr val="black"/>
                </a:solidFill>
                <a:latin typeface="Gotham Greek Book" panose="02000503020000020004" pitchFamily="50" charset="0"/>
              </a:rPr>
              <a:t> μαϊμούδες και </a:t>
            </a:r>
            <a:r>
              <a:rPr lang="el-GR" altLang="el-GR" sz="3200" b="1" dirty="0">
                <a:solidFill>
                  <a:prstClr val="black"/>
                </a:solidFill>
                <a:latin typeface="Gotham Greek Book" panose="02000503020000020004" pitchFamily="50" charset="0"/>
              </a:rPr>
              <a:t>1</a:t>
            </a:r>
            <a:r>
              <a:rPr lang="el-GR" altLang="el-GR" sz="3200" dirty="0">
                <a:solidFill>
                  <a:prstClr val="black"/>
                </a:solidFill>
                <a:latin typeface="Gotham Greek Book" panose="02000503020000020004" pitchFamily="50" charset="0"/>
              </a:rPr>
              <a:t> τσαμπί</a:t>
            </a:r>
            <a:r>
              <a:rPr lang="en-US" altLang="el-GR" sz="3200" dirty="0">
                <a:solidFill>
                  <a:prstClr val="black"/>
                </a:solidFill>
                <a:latin typeface="Gotham Greek Book" panose="02000503020000020004" pitchFamily="50" charset="0"/>
              </a:rPr>
              <a:t> </a:t>
            </a:r>
            <a:r>
              <a:rPr lang="el-GR" altLang="el-GR" sz="3200" dirty="0">
                <a:solidFill>
                  <a:prstClr val="black"/>
                </a:solidFill>
                <a:latin typeface="Gotham Greek Book" panose="02000503020000020004" pitchFamily="50" charset="0"/>
              </a:rPr>
              <a:t>μπανάνες</a:t>
            </a:r>
            <a:r>
              <a:rPr lang="el-GR" altLang="el-GR" sz="3200" b="1" dirty="0">
                <a:solidFill>
                  <a:prstClr val="black"/>
                </a:solidFill>
                <a:latin typeface="Gotham Greek Book" panose="02000503020000020004" pitchFamily="50" charset="0"/>
              </a:rPr>
              <a:t>!!</a:t>
            </a:r>
          </a:p>
        </p:txBody>
      </p:sp>
      <p:pic>
        <p:nvPicPr>
          <p:cNvPr id="5" name="Picture 7" descr="Εικόνα1">
            <a:extLst>
              <a:ext uri="{FF2B5EF4-FFF2-40B4-BE49-F238E27FC236}">
                <a16:creationId xmlns:a16="http://schemas.microsoft.com/office/drawing/2014/main" id="{8BC644A4-1ACA-6919-347C-95A475E7811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a:xfrm>
            <a:off x="5879244" y="2030892"/>
            <a:ext cx="8563440" cy="5707940"/>
          </a:xfrm>
          <a:prstGeom prst="rect">
            <a:avLst/>
          </a:prstGeom>
          <a:noFill/>
        </p:spPr>
      </p:pic>
    </p:spTree>
    <p:extLst>
      <p:ext uri="{BB962C8B-B14F-4D97-AF65-F5344CB8AC3E}">
        <p14:creationId xmlns:p14="http://schemas.microsoft.com/office/powerpoint/2010/main" val="123962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0607" y="10753201"/>
            <a:ext cx="18740120" cy="179070"/>
          </a:xfrm>
          <a:prstGeom prst="rect">
            <a:avLst/>
          </a:prstGeom>
        </p:spPr>
        <p:txBody>
          <a:bodyPr vert="horz" wrap="square" lIns="0" tIns="0" rIns="0" bIns="0" rtlCol="0">
            <a:spAutoFit/>
          </a:bodyPr>
          <a:lstStyle/>
          <a:p>
            <a:pPr>
              <a:lnSpc>
                <a:spcPts val="1290"/>
              </a:lnSpc>
              <a:tabLst>
                <a:tab pos="17492980" algn="l"/>
              </a:tabLst>
            </a:pPr>
            <a:r>
              <a:rPr sz="1150" spc="35" dirty="0">
                <a:latin typeface="Trebuchet MS"/>
                <a:cs typeface="Trebuchet MS"/>
              </a:rPr>
              <a:t>Co</a:t>
            </a:r>
            <a:r>
              <a:rPr sz="1150" spc="25" dirty="0">
                <a:latin typeface="Trebuchet MS"/>
                <a:cs typeface="Trebuchet MS"/>
              </a:rPr>
              <a:t>p</a:t>
            </a:r>
            <a:r>
              <a:rPr sz="1150" spc="-10" dirty="0">
                <a:latin typeface="Trebuchet MS"/>
                <a:cs typeface="Trebuchet MS"/>
              </a:rPr>
              <a:t>yrig</a:t>
            </a:r>
            <a:r>
              <a:rPr sz="1150" spc="-25" dirty="0">
                <a:latin typeface="Trebuchet MS"/>
                <a:cs typeface="Trebuchet MS"/>
              </a:rPr>
              <a:t>h</a:t>
            </a:r>
            <a:r>
              <a:rPr sz="1150" spc="-95" dirty="0">
                <a:latin typeface="Trebuchet MS"/>
                <a:cs typeface="Trebuchet MS"/>
              </a:rPr>
              <a:t>t</a:t>
            </a:r>
            <a:r>
              <a:rPr sz="1150" spc="-70" dirty="0">
                <a:latin typeface="Trebuchet MS"/>
                <a:cs typeface="Trebuchet MS"/>
              </a:rPr>
              <a:t> </a:t>
            </a:r>
            <a:r>
              <a:rPr sz="1150" spc="65" dirty="0">
                <a:latin typeface="Trebuchet MS"/>
                <a:cs typeface="Trebuchet MS"/>
              </a:rPr>
              <a:t>©</a:t>
            </a:r>
            <a:r>
              <a:rPr sz="1150" spc="-70" dirty="0">
                <a:latin typeface="Trebuchet MS"/>
                <a:cs typeface="Trebuchet MS"/>
              </a:rPr>
              <a:t> </a:t>
            </a:r>
            <a:r>
              <a:rPr sz="1150" spc="95" dirty="0">
                <a:latin typeface="Trebuchet MS"/>
                <a:cs typeface="Trebuchet MS"/>
              </a:rPr>
              <a:t>201</a:t>
            </a:r>
            <a:r>
              <a:rPr sz="1150" spc="75" dirty="0">
                <a:latin typeface="Trebuchet MS"/>
                <a:cs typeface="Trebuchet MS"/>
              </a:rPr>
              <a:t>4</a:t>
            </a:r>
            <a:r>
              <a:rPr sz="1150" spc="-100" dirty="0">
                <a:latin typeface="Trebuchet MS"/>
                <a:cs typeface="Trebuchet MS"/>
              </a:rPr>
              <a:t> </a:t>
            </a:r>
            <a:r>
              <a:rPr sz="1150" spc="-5" dirty="0">
                <a:latin typeface="Trebuchet MS"/>
                <a:cs typeface="Trebuchet MS"/>
              </a:rPr>
              <a:t>Wonde</a:t>
            </a:r>
            <a:r>
              <a:rPr sz="1150" spc="-20" dirty="0">
                <a:latin typeface="Trebuchet MS"/>
                <a:cs typeface="Trebuchet MS"/>
              </a:rPr>
              <a:t>r</a:t>
            </a:r>
            <a:r>
              <a:rPr sz="1150" spc="-95" dirty="0">
                <a:latin typeface="Trebuchet MS"/>
                <a:cs typeface="Trebuchet MS"/>
              </a:rPr>
              <a:t> </a:t>
            </a:r>
            <a:r>
              <a:rPr sz="1150" spc="-5" dirty="0">
                <a:latin typeface="Trebuchet MS"/>
                <a:cs typeface="Trebuchet MS"/>
              </a:rPr>
              <a:t>G</a:t>
            </a:r>
            <a:r>
              <a:rPr sz="1150" spc="-10" dirty="0">
                <a:latin typeface="Trebuchet MS"/>
                <a:cs typeface="Trebuchet MS"/>
              </a:rPr>
              <a:t>r</a:t>
            </a:r>
            <a:r>
              <a:rPr sz="1150" spc="-40" dirty="0">
                <a:latin typeface="Trebuchet MS"/>
                <a:cs typeface="Trebuchet MS"/>
              </a:rPr>
              <a:t>oup.</a:t>
            </a:r>
            <a:r>
              <a:rPr sz="1150" dirty="0">
                <a:latin typeface="Trebuchet MS"/>
                <a:cs typeface="Trebuchet MS"/>
              </a:rPr>
              <a:t>	w</a:t>
            </a:r>
            <a:r>
              <a:rPr sz="1150" spc="10" dirty="0">
                <a:latin typeface="Trebuchet MS"/>
                <a:cs typeface="Trebuchet MS"/>
              </a:rPr>
              <a:t>o</a:t>
            </a:r>
            <a:r>
              <a:rPr sz="1150" dirty="0">
                <a:latin typeface="Trebuchet MS"/>
                <a:cs typeface="Trebuchet MS"/>
              </a:rPr>
              <a:t>n</a:t>
            </a:r>
            <a:r>
              <a:rPr sz="1150" spc="15" dirty="0">
                <a:latin typeface="Trebuchet MS"/>
                <a:cs typeface="Trebuchet MS"/>
              </a:rPr>
              <a:t>d</a:t>
            </a:r>
            <a:r>
              <a:rPr sz="1150" spc="-15" dirty="0">
                <a:latin typeface="Trebuchet MS"/>
                <a:cs typeface="Trebuchet MS"/>
              </a:rPr>
              <a:t>e</a:t>
            </a:r>
            <a:r>
              <a:rPr sz="1150" spc="-40" dirty="0">
                <a:latin typeface="Trebuchet MS"/>
                <a:cs typeface="Trebuchet MS"/>
              </a:rPr>
              <a:t>r</a:t>
            </a:r>
            <a:r>
              <a:rPr sz="1150" spc="-10" dirty="0">
                <a:latin typeface="Trebuchet MS"/>
                <a:cs typeface="Trebuchet MS"/>
              </a:rPr>
              <a:t>a</a:t>
            </a:r>
            <a:r>
              <a:rPr sz="1150" spc="75" dirty="0">
                <a:latin typeface="Trebuchet MS"/>
                <a:cs typeface="Trebuchet MS"/>
              </a:rPr>
              <a:t>g</a:t>
            </a:r>
            <a:r>
              <a:rPr sz="1150" spc="-15" dirty="0">
                <a:latin typeface="Trebuchet MS"/>
                <a:cs typeface="Trebuchet MS"/>
              </a:rPr>
              <a:t>e</a:t>
            </a:r>
            <a:r>
              <a:rPr sz="1150" dirty="0">
                <a:latin typeface="Trebuchet MS"/>
                <a:cs typeface="Trebuchet MS"/>
              </a:rPr>
              <a:t>n</a:t>
            </a:r>
            <a:r>
              <a:rPr sz="1150" spc="20" dirty="0">
                <a:latin typeface="Trebuchet MS"/>
                <a:cs typeface="Trebuchet MS"/>
              </a:rPr>
              <a:t>c</a:t>
            </a:r>
            <a:r>
              <a:rPr sz="1150" spc="-85" dirty="0">
                <a:latin typeface="Trebuchet MS"/>
                <a:cs typeface="Trebuchet MS"/>
              </a:rPr>
              <a:t>y</a:t>
            </a:r>
            <a:r>
              <a:rPr sz="1150" spc="-160" dirty="0">
                <a:latin typeface="Trebuchet MS"/>
                <a:cs typeface="Trebuchet MS"/>
              </a:rPr>
              <a:t>.</a:t>
            </a:r>
            <a:r>
              <a:rPr sz="1150" spc="15" dirty="0">
                <a:latin typeface="Trebuchet MS"/>
                <a:cs typeface="Trebuchet MS"/>
              </a:rPr>
              <a:t>co</a:t>
            </a:r>
            <a:r>
              <a:rPr sz="1150" spc="-40" dirty="0">
                <a:latin typeface="Trebuchet MS"/>
                <a:cs typeface="Trebuchet MS"/>
              </a:rPr>
              <a:t>m</a:t>
            </a:r>
            <a:endParaRPr sz="1150" dirty="0">
              <a:latin typeface="Trebuchet MS"/>
              <a:cs typeface="Trebuchet MS"/>
            </a:endParaRPr>
          </a:p>
        </p:txBody>
      </p:sp>
      <p:pic>
        <p:nvPicPr>
          <p:cNvPr id="3" name="object 3"/>
          <p:cNvPicPr/>
          <p:nvPr/>
        </p:nvPicPr>
        <p:blipFill>
          <a:blip r:embed="rId2" cstate="print"/>
          <a:stretch>
            <a:fillRect/>
          </a:stretch>
        </p:blipFill>
        <p:spPr>
          <a:xfrm>
            <a:off x="0" y="0"/>
            <a:ext cx="20104099" cy="11308556"/>
          </a:xfrm>
          <a:prstGeom prst="rect">
            <a:avLst/>
          </a:prstGeom>
        </p:spPr>
      </p:pic>
      <p:sp>
        <p:nvSpPr>
          <p:cNvPr id="5" name="object 5"/>
          <p:cNvSpPr txBox="1"/>
          <p:nvPr/>
        </p:nvSpPr>
        <p:spPr>
          <a:xfrm>
            <a:off x="10827159" y="2348968"/>
            <a:ext cx="9274175" cy="5530296"/>
          </a:xfrm>
          <a:prstGeom prst="rect">
            <a:avLst/>
          </a:prstGeom>
        </p:spPr>
        <p:txBody>
          <a:bodyPr vert="horz" wrap="square" lIns="0" tIns="94615" rIns="0" bIns="0" rtlCol="0">
            <a:spAutoFit/>
          </a:bodyPr>
          <a:lstStyle/>
          <a:p>
            <a:pPr marL="12700" marR="111760" algn="ctr">
              <a:lnSpc>
                <a:spcPts val="5270"/>
              </a:lnSpc>
              <a:spcBef>
                <a:spcPts val="745"/>
              </a:spcBef>
            </a:pPr>
            <a:r>
              <a:rPr sz="3200" spc="-300" dirty="0">
                <a:solidFill>
                  <a:srgbClr val="FFFFFF"/>
                </a:solidFill>
                <a:latin typeface="Gotham Greek Book "/>
                <a:cs typeface="Arial MT"/>
              </a:rPr>
              <a:t>“</a:t>
            </a:r>
            <a:r>
              <a:rPr lang="el-GR" sz="3200" spc="-300" dirty="0">
                <a:solidFill>
                  <a:srgbClr val="FFFFFF"/>
                </a:solidFill>
                <a:latin typeface="Gotham Greek Book "/>
                <a:cs typeface="Arial MT"/>
              </a:rPr>
              <a:t>Η ΔΟΥΛΕΙΑ ΣΑΣ, ΘΑ ΓΕΜΙΣΕΙ  ΕΝΑ ΜΕΓΑΛΟ ΜΕΡΟΣ ΤΗΣ ΖΩΗΣ ΣΑΣ.  Ο  ΜΟΝΟΣ  ΤΡΟΠΟΣ  ΓΙΑ ΝΑ ΕΙΣΤΕ ΠΡΑΓΜΑΤΙΚΑ ΙΚΑΝΟΠΟΙΗΜΕΝΟΙ  ΕΙΝΑΙ ΝΑ ΚΑΝΕΤΕ ΑΥΤΟ ΠΟΥ ΠΙΣΤΕΥΕΤΕ ΟΤΙ ΕΙΝΑΙ ΣΠΟΥΔΑΙΑ ΔΟΥΛΕΙΑ. </a:t>
            </a:r>
          </a:p>
          <a:p>
            <a:pPr marL="12700" marR="111760" algn="ctr">
              <a:lnSpc>
                <a:spcPts val="5270"/>
              </a:lnSpc>
              <a:spcBef>
                <a:spcPts val="745"/>
              </a:spcBef>
            </a:pPr>
            <a:r>
              <a:rPr lang="el-GR" sz="3200" spc="-300">
                <a:solidFill>
                  <a:srgbClr val="FFFFFF"/>
                </a:solidFill>
                <a:latin typeface="Gotham Greek Book "/>
                <a:cs typeface="Arial MT"/>
              </a:rPr>
              <a:t>ΚΑΙ  Ο  ΜΟΝΟΣ  ΤΡΟΠΟΣ  ΓΙΑ ΝΑ  </a:t>
            </a:r>
            <a:r>
              <a:rPr lang="el-GR" sz="3200" spc="-300" dirty="0">
                <a:solidFill>
                  <a:srgbClr val="FFFFFF"/>
                </a:solidFill>
                <a:latin typeface="Gotham Greek Book "/>
                <a:cs typeface="Arial MT"/>
              </a:rPr>
              <a:t>ΚΑΝΕΤΕ ΣΠΟΥΔΑΙΑ ΔΟΥΛΕΙΑ ΕΙΝΑΙ  ΝΑ ΑΓΑΠΑΤΕ  ΑΥΤΟ ΠΟΥ  ΚΑΝΕΤΕ.</a:t>
            </a:r>
            <a:r>
              <a:rPr sz="3200" spc="-300" dirty="0">
                <a:solidFill>
                  <a:srgbClr val="FFFFFF"/>
                </a:solidFill>
                <a:latin typeface="Gotham Greek Book "/>
                <a:cs typeface="Arial MT"/>
              </a:rPr>
              <a:t>”</a:t>
            </a:r>
            <a:endParaRPr sz="4000" spc="-300" dirty="0">
              <a:latin typeface="Gotham Greek Book "/>
              <a:cs typeface="Arial MT"/>
            </a:endParaRPr>
          </a:p>
        </p:txBody>
      </p:sp>
      <p:pic>
        <p:nvPicPr>
          <p:cNvPr id="6" name="Θέση περιεχομένου 3">
            <a:extLst>
              <a:ext uri="{FF2B5EF4-FFF2-40B4-BE49-F238E27FC236}">
                <a16:creationId xmlns:a16="http://schemas.microsoft.com/office/drawing/2014/main" id="{A5FDC147-2E00-82B9-11BA-4E73E430257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567349" y="10228232"/>
            <a:ext cx="1533985" cy="10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Ορθογώνιο 6">
            <a:extLst>
              <a:ext uri="{FF2B5EF4-FFF2-40B4-BE49-F238E27FC236}">
                <a16:creationId xmlns:a16="http://schemas.microsoft.com/office/drawing/2014/main" id="{6CD6F584-0A9D-C601-FB8F-A1D663350FBA}"/>
              </a:ext>
            </a:extLst>
          </p:cNvPr>
          <p:cNvSpPr/>
          <p:nvPr/>
        </p:nvSpPr>
        <p:spPr>
          <a:xfrm>
            <a:off x="0" y="1"/>
            <a:ext cx="9806170" cy="1130935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l-GR"/>
          </a:p>
        </p:txBody>
      </p:sp>
      <p:pic>
        <p:nvPicPr>
          <p:cNvPr id="11" name="Εικόνα 10">
            <a:extLst>
              <a:ext uri="{FF2B5EF4-FFF2-40B4-BE49-F238E27FC236}">
                <a16:creationId xmlns:a16="http://schemas.microsoft.com/office/drawing/2014/main" id="{4759A0C4-D323-0752-07E6-0062C37558E7}"/>
              </a:ext>
            </a:extLst>
          </p:cNvPr>
          <p:cNvPicPr>
            <a:picLocks noChangeAspect="1"/>
          </p:cNvPicPr>
          <p:nvPr/>
        </p:nvPicPr>
        <p:blipFill rotWithShape="1">
          <a:blip r:embed="rId4">
            <a:extLst>
              <a:ext uri="{28A0092B-C50C-407E-A947-70E740481C1C}">
                <a14:useLocalDpi xmlns:a14="http://schemas.microsoft.com/office/drawing/2010/main" val="0"/>
              </a:ext>
            </a:extLst>
          </a:blip>
          <a:srcRect l="9787" r="22408"/>
          <a:stretch/>
        </p:blipFill>
        <p:spPr>
          <a:xfrm>
            <a:off x="-9890" y="-958097"/>
            <a:ext cx="11025368" cy="12266653"/>
          </a:xfrm>
          <a:prstGeom prst="rect">
            <a:avLst/>
          </a:prstGeom>
          <a:gradFill>
            <a:gsLst>
              <a:gs pos="31000">
                <a:schemeClr val="accent1">
                  <a:lumMod val="5000"/>
                  <a:lumOff val="95000"/>
                </a:schemeClr>
              </a:gs>
              <a:gs pos="7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3330" name="object 2">
            <a:extLst>
              <a:ext uri="{FF2B5EF4-FFF2-40B4-BE49-F238E27FC236}">
                <a16:creationId xmlns:a16="http://schemas.microsoft.com/office/drawing/2014/main" id="{F15DE4AC-CA69-A844-2F2E-DB2F5D1ECBE6}"/>
              </a:ext>
            </a:extLst>
          </p:cNvPr>
          <p:cNvGrpSpPr>
            <a:grpSpLocks/>
          </p:cNvGrpSpPr>
          <p:nvPr/>
        </p:nvGrpSpPr>
        <p:grpSpPr bwMode="auto">
          <a:xfrm>
            <a:off x="2512484" y="1413669"/>
            <a:ext cx="15079133" cy="8482013"/>
            <a:chOff x="0" y="0"/>
            <a:chExt cx="12192000" cy="6858000"/>
          </a:xfrm>
        </p:grpSpPr>
        <p:sp>
          <p:nvSpPr>
            <p:cNvPr id="3" name="object 3">
              <a:extLst>
                <a:ext uri="{FF2B5EF4-FFF2-40B4-BE49-F238E27FC236}">
                  <a16:creationId xmlns:a16="http://schemas.microsoft.com/office/drawing/2014/main" id="{A7FE7D9E-C367-C1DE-53A9-7420C6EC5D3A}"/>
                </a:ext>
              </a:extLst>
            </p:cNvPr>
            <p:cNvSpPr/>
            <p:nvPr/>
          </p:nvSpPr>
          <p:spPr>
            <a:xfrm>
              <a:off x="0" y="0"/>
              <a:ext cx="12192000" cy="3693584"/>
            </a:xfrm>
            <a:custGeom>
              <a:avLst/>
              <a:gdLst/>
              <a:ahLst/>
              <a:cxnLst/>
              <a:rect l="l" t="t" r="r" b="b"/>
              <a:pathLst>
                <a:path w="12192000" h="3693160">
                  <a:moveTo>
                    <a:pt x="12192000" y="0"/>
                  </a:moveTo>
                  <a:lnTo>
                    <a:pt x="0" y="0"/>
                  </a:lnTo>
                  <a:lnTo>
                    <a:pt x="0" y="3692652"/>
                  </a:lnTo>
                  <a:lnTo>
                    <a:pt x="12192000" y="3692652"/>
                  </a:lnTo>
                  <a:lnTo>
                    <a:pt x="12192000" y="0"/>
                  </a:lnTo>
                  <a:close/>
                </a:path>
              </a:pathLst>
            </a:custGeom>
            <a:solidFill>
              <a:srgbClr val="BEBEBE"/>
            </a:solidFill>
          </p:spPr>
          <p:txBody>
            <a:bodyPr lIns="0" tIns="0" rIns="0" bIns="0"/>
            <a:lstStyle/>
            <a:p>
              <a:pPr defTabSz="1131010">
                <a:defRPr/>
              </a:pPr>
              <a:endParaRPr sz="2226" dirty="0">
                <a:solidFill>
                  <a:prstClr val="black"/>
                </a:solidFill>
                <a:latin typeface="Calibri"/>
              </a:endParaRPr>
            </a:p>
          </p:txBody>
        </p:sp>
        <p:pic>
          <p:nvPicPr>
            <p:cNvPr id="483338" name="object 4">
              <a:extLst>
                <a:ext uri="{FF2B5EF4-FFF2-40B4-BE49-F238E27FC236}">
                  <a16:creationId xmlns:a16="http://schemas.microsoft.com/office/drawing/2014/main" id="{69CE2A9E-2BE9-4888-90DF-B3969220C8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6711" y="0"/>
              <a:ext cx="10305287" cy="6857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bject 5">
              <a:extLst>
                <a:ext uri="{FF2B5EF4-FFF2-40B4-BE49-F238E27FC236}">
                  <a16:creationId xmlns:a16="http://schemas.microsoft.com/office/drawing/2014/main" id="{80887BAD-6D7E-7D02-22C2-0658F0D180F9}"/>
                </a:ext>
              </a:extLst>
            </p:cNvPr>
            <p:cNvSpPr/>
            <p:nvPr/>
          </p:nvSpPr>
          <p:spPr>
            <a:xfrm>
              <a:off x="237067" y="3424767"/>
              <a:ext cx="2017184" cy="44451"/>
            </a:xfrm>
            <a:custGeom>
              <a:avLst/>
              <a:gdLst/>
              <a:ahLst/>
              <a:cxnLst/>
              <a:rect l="l" t="t" r="r" b="b"/>
              <a:pathLst>
                <a:path w="2016760" h="45720">
                  <a:moveTo>
                    <a:pt x="2016252" y="0"/>
                  </a:moveTo>
                  <a:lnTo>
                    <a:pt x="1039368" y="0"/>
                  </a:lnTo>
                  <a:lnTo>
                    <a:pt x="0" y="0"/>
                  </a:lnTo>
                  <a:lnTo>
                    <a:pt x="0" y="45720"/>
                  </a:lnTo>
                  <a:lnTo>
                    <a:pt x="1039368" y="45720"/>
                  </a:lnTo>
                  <a:lnTo>
                    <a:pt x="2016252" y="45720"/>
                  </a:lnTo>
                  <a:lnTo>
                    <a:pt x="2016252" y="0"/>
                  </a:lnTo>
                  <a:close/>
                </a:path>
              </a:pathLst>
            </a:custGeom>
            <a:solidFill>
              <a:srgbClr val="FFFFFF"/>
            </a:solidFill>
          </p:spPr>
          <p:txBody>
            <a:bodyPr lIns="0" tIns="0" rIns="0" bIns="0"/>
            <a:lstStyle/>
            <a:p>
              <a:pPr defTabSz="1131010">
                <a:defRPr/>
              </a:pPr>
              <a:endParaRPr sz="2226">
                <a:solidFill>
                  <a:prstClr val="black"/>
                </a:solidFill>
                <a:latin typeface="Calibri"/>
              </a:endParaRPr>
            </a:p>
          </p:txBody>
        </p:sp>
      </p:grpSp>
      <p:pic>
        <p:nvPicPr>
          <p:cNvPr id="483331" name="object 8">
            <a:extLst>
              <a:ext uri="{FF2B5EF4-FFF2-40B4-BE49-F238E27FC236}">
                <a16:creationId xmlns:a16="http://schemas.microsoft.com/office/drawing/2014/main" id="{1F23C895-6CA1-5036-4BE4-A1456795BB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7167" y="2267106"/>
            <a:ext cx="9495143" cy="5916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object 7">
            <a:extLst>
              <a:ext uri="{FF2B5EF4-FFF2-40B4-BE49-F238E27FC236}">
                <a16:creationId xmlns:a16="http://schemas.microsoft.com/office/drawing/2014/main" id="{AB155E90-04BA-7C1E-9884-B758BB5F44EC}"/>
              </a:ext>
            </a:extLst>
          </p:cNvPr>
          <p:cNvSpPr txBox="1">
            <a:spLocks/>
          </p:cNvSpPr>
          <p:nvPr/>
        </p:nvSpPr>
        <p:spPr>
          <a:xfrm>
            <a:off x="7889661" y="2642073"/>
            <a:ext cx="8099798" cy="1464819"/>
          </a:xfrm>
          <a:prstGeom prst="rect">
            <a:avLst/>
          </a:prstGeom>
        </p:spPr>
        <p:txBody>
          <a:bodyPr lIns="0" tIns="93720" rIns="0" bIns="0" anchor="ctr">
            <a:spAutoFit/>
          </a:bodyPr>
          <a:lstStyle>
            <a:lvl1pPr>
              <a:defRPr sz="3600" b="1" i="0">
                <a:solidFill>
                  <a:srgbClr val="565656"/>
                </a:solidFill>
                <a:latin typeface="Segoe UI"/>
                <a:ea typeface="+mj-ea"/>
                <a:cs typeface="Segoe UI"/>
              </a:defRPr>
            </a:lvl1pPr>
          </a:lstStyle>
          <a:p>
            <a:pPr algn="ctr" defTabSz="1130953" fontAlgn="base">
              <a:defRPr/>
            </a:pPr>
            <a:r>
              <a:rPr lang="en-US" sz="2968" kern="0" dirty="0">
                <a:solidFill>
                  <a:srgbClr val="0070C0"/>
                </a:solidFill>
                <a:latin typeface="Century Gothic" panose="020B0502020202020204" pitchFamily="34" charset="0"/>
              </a:rPr>
              <a:t>If you’re going to Upgrade your tech, you should Upgrade your people, too!</a:t>
            </a:r>
            <a:br>
              <a:rPr lang="en-US" sz="2968" kern="0" dirty="0">
                <a:solidFill>
                  <a:srgbClr val="0070C0"/>
                </a:solidFill>
                <a:latin typeface="Century Gothic" panose="020B0502020202020204" pitchFamily="34" charset="0"/>
              </a:rPr>
            </a:br>
            <a:endParaRPr lang="en-US" sz="2968" kern="0" dirty="0">
              <a:solidFill>
                <a:srgbClr val="0070C0"/>
              </a:solidFill>
              <a:latin typeface="Century Gothic" panose="020B0502020202020204" pitchFamily="34" charset="0"/>
            </a:endParaRPr>
          </a:p>
        </p:txBody>
      </p:sp>
      <p:pic>
        <p:nvPicPr>
          <p:cNvPr id="483333" name="Εικόνα 9">
            <a:extLst>
              <a:ext uri="{FF2B5EF4-FFF2-40B4-BE49-F238E27FC236}">
                <a16:creationId xmlns:a16="http://schemas.microsoft.com/office/drawing/2014/main" id="{93EA745E-736B-39E8-F4D6-0DC091F03F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1803" t="18436" r="24529" b="21188"/>
          <a:stretch>
            <a:fillRect/>
          </a:stretch>
        </p:blipFill>
        <p:spPr bwMode="auto">
          <a:xfrm>
            <a:off x="8070297" y="3913769"/>
            <a:ext cx="6298680" cy="4133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3335" name="Picture 2">
            <a:extLst>
              <a:ext uri="{FF2B5EF4-FFF2-40B4-BE49-F238E27FC236}">
                <a16:creationId xmlns:a16="http://schemas.microsoft.com/office/drawing/2014/main" id="{0419D750-F811-0E34-BCE3-716053C7CE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77419"/>
          <a:stretch>
            <a:fillRect/>
          </a:stretch>
        </p:blipFill>
        <p:spPr bwMode="auto">
          <a:xfrm>
            <a:off x="2805690" y="6569075"/>
            <a:ext cx="3213166" cy="1322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10 Best Ways to Explore New York City">
            <a:extLst>
              <a:ext uri="{FF2B5EF4-FFF2-40B4-BE49-F238E27FC236}">
                <a16:creationId xmlns:a16="http://schemas.microsoft.com/office/drawing/2014/main" id="{21127FC3-3AE4-EA20-98D9-9AAF2C7C65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383" y="67552"/>
            <a:ext cx="19865331" cy="111742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13ABCA3-754D-AC16-68F6-224AAB2B2866}"/>
              </a:ext>
            </a:extLst>
          </p:cNvPr>
          <p:cNvSpPr txBox="1"/>
          <p:nvPr/>
        </p:nvSpPr>
        <p:spPr>
          <a:xfrm>
            <a:off x="3844766" y="67552"/>
            <a:ext cx="16139951" cy="11174250"/>
          </a:xfrm>
          <a:custGeom>
            <a:avLst/>
            <a:gdLst/>
            <a:ahLst/>
            <a:cxnLst/>
            <a:rect l="l" t="t" r="r" b="b"/>
            <a:pathLst>
              <a:path w="9905612" h="6858000">
                <a:moveTo>
                  <a:pt x="4895377" y="2797363"/>
                </a:moveTo>
                <a:lnTo>
                  <a:pt x="4759847" y="3128176"/>
                </a:lnTo>
                <a:lnTo>
                  <a:pt x="5030909" y="3128176"/>
                </a:lnTo>
                <a:close/>
                <a:moveTo>
                  <a:pt x="5860026" y="2737431"/>
                </a:moveTo>
                <a:lnTo>
                  <a:pt x="6033514" y="2737431"/>
                </a:lnTo>
                <a:cubicBezTo>
                  <a:pt x="6126696" y="2738949"/>
                  <a:pt x="6200927" y="2767619"/>
                  <a:pt x="6256205" y="2823440"/>
                </a:cubicBezTo>
                <a:cubicBezTo>
                  <a:pt x="6311482" y="2879261"/>
                  <a:pt x="6339789" y="2953120"/>
                  <a:pt x="6341125" y="3045020"/>
                </a:cubicBezTo>
                <a:lnTo>
                  <a:pt x="6341125" y="3047935"/>
                </a:lnTo>
                <a:cubicBezTo>
                  <a:pt x="6339789" y="3139712"/>
                  <a:pt x="6311482" y="3213086"/>
                  <a:pt x="6256205" y="3268055"/>
                </a:cubicBezTo>
                <a:cubicBezTo>
                  <a:pt x="6200927" y="3323024"/>
                  <a:pt x="6126696" y="3351207"/>
                  <a:pt x="6033514" y="3352604"/>
                </a:cubicBezTo>
                <a:lnTo>
                  <a:pt x="5860026" y="3352604"/>
                </a:lnTo>
                <a:close/>
                <a:moveTo>
                  <a:pt x="3574027" y="2737431"/>
                </a:moveTo>
                <a:lnTo>
                  <a:pt x="3574027" y="3030535"/>
                </a:lnTo>
                <a:lnTo>
                  <a:pt x="3801473" y="3030535"/>
                </a:lnTo>
                <a:cubicBezTo>
                  <a:pt x="3856482" y="3029898"/>
                  <a:pt x="3898824" y="3016591"/>
                  <a:pt x="3928501" y="2990616"/>
                </a:cubicBezTo>
                <a:cubicBezTo>
                  <a:pt x="3958177" y="2964641"/>
                  <a:pt x="3973182" y="2929826"/>
                  <a:pt x="3973516" y="2886170"/>
                </a:cubicBezTo>
                <a:lnTo>
                  <a:pt x="3973516" y="2883254"/>
                </a:lnTo>
                <a:cubicBezTo>
                  <a:pt x="3972999" y="2835071"/>
                  <a:pt x="3957265" y="2798737"/>
                  <a:pt x="3926313" y="2774251"/>
                </a:cubicBezTo>
                <a:cubicBezTo>
                  <a:pt x="3895362" y="2749765"/>
                  <a:pt x="3852290" y="2737492"/>
                  <a:pt x="3797099" y="2737431"/>
                </a:cubicBezTo>
                <a:close/>
                <a:moveTo>
                  <a:pt x="1383277" y="2737431"/>
                </a:moveTo>
                <a:lnTo>
                  <a:pt x="1383277" y="3049481"/>
                </a:lnTo>
                <a:lnTo>
                  <a:pt x="1561163" y="3049481"/>
                </a:lnTo>
                <a:cubicBezTo>
                  <a:pt x="1617694" y="3048508"/>
                  <a:pt x="1661375" y="3033684"/>
                  <a:pt x="1692207" y="3005006"/>
                </a:cubicBezTo>
                <a:cubicBezTo>
                  <a:pt x="1723038" y="2976329"/>
                  <a:pt x="1738651" y="2939632"/>
                  <a:pt x="1739046" y="2894915"/>
                </a:cubicBezTo>
                <a:lnTo>
                  <a:pt x="1739046" y="2891998"/>
                </a:lnTo>
                <a:cubicBezTo>
                  <a:pt x="1738469" y="2841539"/>
                  <a:pt x="1722127" y="2803201"/>
                  <a:pt x="1690020" y="2776984"/>
                </a:cubicBezTo>
                <a:cubicBezTo>
                  <a:pt x="1657912" y="2750767"/>
                  <a:pt x="1613501" y="2737583"/>
                  <a:pt x="1556788" y="2737431"/>
                </a:cubicBezTo>
                <a:close/>
                <a:moveTo>
                  <a:pt x="6816879" y="2535045"/>
                </a:moveTo>
                <a:lnTo>
                  <a:pt x="6816879" y="3554990"/>
                </a:lnTo>
                <a:lnTo>
                  <a:pt x="7593452" y="3554990"/>
                </a:lnTo>
                <a:lnTo>
                  <a:pt x="7593452" y="3355519"/>
                </a:lnTo>
                <a:lnTo>
                  <a:pt x="7039669" y="3355519"/>
                </a:lnTo>
                <a:lnTo>
                  <a:pt x="7039669" y="3141110"/>
                </a:lnTo>
                <a:lnTo>
                  <a:pt x="7520585" y="3141110"/>
                </a:lnTo>
                <a:lnTo>
                  <a:pt x="7520585" y="2941638"/>
                </a:lnTo>
                <a:lnTo>
                  <a:pt x="7039669" y="2941638"/>
                </a:lnTo>
                <a:lnTo>
                  <a:pt x="7039669" y="2734516"/>
                </a:lnTo>
                <a:lnTo>
                  <a:pt x="7586165" y="2734516"/>
                </a:lnTo>
                <a:lnTo>
                  <a:pt x="7586165" y="2535045"/>
                </a:lnTo>
                <a:close/>
                <a:moveTo>
                  <a:pt x="5635780" y="2535045"/>
                </a:moveTo>
                <a:lnTo>
                  <a:pt x="5635780" y="3554990"/>
                </a:lnTo>
                <a:lnTo>
                  <a:pt x="6033514" y="3554990"/>
                </a:lnTo>
                <a:cubicBezTo>
                  <a:pt x="6141172" y="3554012"/>
                  <a:pt x="6235531" y="3531213"/>
                  <a:pt x="6316588" y="3486592"/>
                </a:cubicBezTo>
                <a:cubicBezTo>
                  <a:pt x="6397647" y="3441972"/>
                  <a:pt x="6460887" y="3381397"/>
                  <a:pt x="6506309" y="3304868"/>
                </a:cubicBezTo>
                <a:cubicBezTo>
                  <a:pt x="6551732" y="3228339"/>
                  <a:pt x="6574819" y="3141723"/>
                  <a:pt x="6575573" y="3045020"/>
                </a:cubicBezTo>
                <a:lnTo>
                  <a:pt x="6575573" y="3042104"/>
                </a:lnTo>
                <a:cubicBezTo>
                  <a:pt x="6574819" y="2945437"/>
                  <a:pt x="6551732" y="2859072"/>
                  <a:pt x="6506309" y="2783010"/>
                </a:cubicBezTo>
                <a:cubicBezTo>
                  <a:pt x="6460887" y="2706949"/>
                  <a:pt x="6397647" y="2646841"/>
                  <a:pt x="6316588" y="2602688"/>
                </a:cubicBezTo>
                <a:cubicBezTo>
                  <a:pt x="6235531" y="2558534"/>
                  <a:pt x="6141173" y="2535987"/>
                  <a:pt x="6033514" y="2535045"/>
                </a:cubicBezTo>
                <a:close/>
                <a:moveTo>
                  <a:pt x="3349781" y="2535045"/>
                </a:moveTo>
                <a:lnTo>
                  <a:pt x="3816053" y="2535045"/>
                </a:lnTo>
                <a:cubicBezTo>
                  <a:pt x="3881023" y="2535166"/>
                  <a:pt x="3938412" y="2544024"/>
                  <a:pt x="3988221" y="2561617"/>
                </a:cubicBezTo>
                <a:cubicBezTo>
                  <a:pt x="4038031" y="2579211"/>
                  <a:pt x="4079725" y="2604812"/>
                  <a:pt x="4113306" y="2638422"/>
                </a:cubicBezTo>
                <a:cubicBezTo>
                  <a:pt x="4141792" y="2666965"/>
                  <a:pt x="4163452" y="2700894"/>
                  <a:pt x="4178287" y="2740208"/>
                </a:cubicBezTo>
                <a:cubicBezTo>
                  <a:pt x="4193122" y="2779522"/>
                  <a:pt x="4200585" y="2823315"/>
                  <a:pt x="4200677" y="2871588"/>
                </a:cubicBezTo>
                <a:lnTo>
                  <a:pt x="4200677" y="2874504"/>
                </a:lnTo>
                <a:cubicBezTo>
                  <a:pt x="4199675" y="2956761"/>
                  <a:pt x="4179471" y="3024049"/>
                  <a:pt x="4140063" y="3076368"/>
                </a:cubicBezTo>
                <a:cubicBezTo>
                  <a:pt x="4100656" y="3128688"/>
                  <a:pt x="4048052" y="3166796"/>
                  <a:pt x="3982253" y="3190694"/>
                </a:cubicBezTo>
                <a:lnTo>
                  <a:pt x="4231280" y="3554990"/>
                </a:lnTo>
                <a:lnTo>
                  <a:pt x="3969142" y="3554990"/>
                </a:lnTo>
                <a:lnTo>
                  <a:pt x="3750444" y="3228549"/>
                </a:lnTo>
                <a:lnTo>
                  <a:pt x="3747528" y="3228549"/>
                </a:lnTo>
                <a:lnTo>
                  <a:pt x="3574027" y="3228549"/>
                </a:lnTo>
                <a:lnTo>
                  <a:pt x="3574027" y="3554990"/>
                </a:lnTo>
                <a:lnTo>
                  <a:pt x="3349781" y="3554990"/>
                </a:lnTo>
                <a:close/>
                <a:moveTo>
                  <a:pt x="1159031" y="2535045"/>
                </a:moveTo>
                <a:lnTo>
                  <a:pt x="1575743" y="2535045"/>
                </a:lnTo>
                <a:cubicBezTo>
                  <a:pt x="1698496" y="2536708"/>
                  <a:pt x="1793997" y="2569417"/>
                  <a:pt x="1862247" y="2633172"/>
                </a:cubicBezTo>
                <a:cubicBezTo>
                  <a:pt x="1930496" y="2696926"/>
                  <a:pt x="1965149" y="2781743"/>
                  <a:pt x="1966207" y="2887624"/>
                </a:cubicBezTo>
                <a:lnTo>
                  <a:pt x="1966207" y="2890540"/>
                </a:lnTo>
                <a:cubicBezTo>
                  <a:pt x="1965354" y="2969295"/>
                  <a:pt x="1946673" y="3035248"/>
                  <a:pt x="1910162" y="3088399"/>
                </a:cubicBezTo>
                <a:cubicBezTo>
                  <a:pt x="1873652" y="3141549"/>
                  <a:pt x="1824428" y="3181583"/>
                  <a:pt x="1762489" y="3208499"/>
                </a:cubicBezTo>
                <a:cubicBezTo>
                  <a:pt x="1700550" y="3235415"/>
                  <a:pt x="1631011" y="3248900"/>
                  <a:pt x="1553872" y="3248952"/>
                </a:cubicBezTo>
                <a:lnTo>
                  <a:pt x="1383277" y="3248952"/>
                </a:lnTo>
                <a:lnTo>
                  <a:pt x="1383277" y="3554990"/>
                </a:lnTo>
                <a:lnTo>
                  <a:pt x="1159031" y="3554990"/>
                </a:lnTo>
                <a:close/>
                <a:moveTo>
                  <a:pt x="0" y="2535045"/>
                </a:moveTo>
                <a:lnTo>
                  <a:pt x="224246" y="2535045"/>
                </a:lnTo>
                <a:lnTo>
                  <a:pt x="224246" y="3112145"/>
                </a:lnTo>
                <a:cubicBezTo>
                  <a:pt x="224854" y="3195334"/>
                  <a:pt x="244414" y="3258121"/>
                  <a:pt x="282927" y="3300505"/>
                </a:cubicBezTo>
                <a:cubicBezTo>
                  <a:pt x="321441" y="3342889"/>
                  <a:pt x="375263" y="3364141"/>
                  <a:pt x="444393" y="3364263"/>
                </a:cubicBezTo>
                <a:cubicBezTo>
                  <a:pt x="513523" y="3364172"/>
                  <a:pt x="567345" y="3343587"/>
                  <a:pt x="605858" y="3302509"/>
                </a:cubicBezTo>
                <a:cubicBezTo>
                  <a:pt x="644372" y="3261430"/>
                  <a:pt x="663933" y="3200405"/>
                  <a:pt x="664540" y="3119432"/>
                </a:cubicBezTo>
                <a:lnTo>
                  <a:pt x="664540" y="2535045"/>
                </a:lnTo>
                <a:lnTo>
                  <a:pt x="888786" y="2535045"/>
                </a:lnTo>
                <a:lnTo>
                  <a:pt x="888786" y="3110688"/>
                </a:lnTo>
                <a:cubicBezTo>
                  <a:pt x="887275" y="3265015"/>
                  <a:pt x="846977" y="3380350"/>
                  <a:pt x="767892" y="3456694"/>
                </a:cubicBezTo>
                <a:cubicBezTo>
                  <a:pt x="688807" y="3533038"/>
                  <a:pt x="580002" y="3571147"/>
                  <a:pt x="441477" y="3571021"/>
                </a:cubicBezTo>
                <a:cubicBezTo>
                  <a:pt x="303198" y="3570904"/>
                  <a:pt x="195367" y="3532917"/>
                  <a:pt x="117981" y="3457059"/>
                </a:cubicBezTo>
                <a:cubicBezTo>
                  <a:pt x="40596" y="3381201"/>
                  <a:pt x="1269" y="3268173"/>
                  <a:pt x="0" y="3117975"/>
                </a:cubicBezTo>
                <a:close/>
                <a:moveTo>
                  <a:pt x="4794822" y="2527758"/>
                </a:moveTo>
                <a:lnTo>
                  <a:pt x="5001762" y="2527758"/>
                </a:lnTo>
                <a:lnTo>
                  <a:pt x="5188011" y="2965366"/>
                </a:lnTo>
                <a:lnTo>
                  <a:pt x="5185324" y="3031598"/>
                </a:lnTo>
                <a:cubicBezTo>
                  <a:pt x="5181670" y="3076975"/>
                  <a:pt x="5176261" y="3121913"/>
                  <a:pt x="5169212" y="3166442"/>
                </a:cubicBezTo>
                <a:lnTo>
                  <a:pt x="5124446" y="3359024"/>
                </a:lnTo>
                <a:lnTo>
                  <a:pt x="5111062" y="3326190"/>
                </a:lnTo>
                <a:lnTo>
                  <a:pt x="4679694" y="3326190"/>
                </a:lnTo>
                <a:lnTo>
                  <a:pt x="4586425" y="3554990"/>
                </a:lnTo>
                <a:lnTo>
                  <a:pt x="4357625" y="3554990"/>
                </a:lnTo>
                <a:close/>
                <a:moveTo>
                  <a:pt x="2658265" y="2517557"/>
                </a:moveTo>
                <a:cubicBezTo>
                  <a:pt x="2748680" y="2517739"/>
                  <a:pt x="2825136" y="2529751"/>
                  <a:pt x="2887632" y="2553594"/>
                </a:cubicBezTo>
                <a:cubicBezTo>
                  <a:pt x="2950128" y="2577437"/>
                  <a:pt x="3007235" y="2612018"/>
                  <a:pt x="3058954" y="2657337"/>
                </a:cubicBezTo>
                <a:lnTo>
                  <a:pt x="2917713" y="2827862"/>
                </a:lnTo>
                <a:cubicBezTo>
                  <a:pt x="2879558" y="2794836"/>
                  <a:pt x="2840028" y="2769374"/>
                  <a:pt x="2799123" y="2751478"/>
                </a:cubicBezTo>
                <a:cubicBezTo>
                  <a:pt x="2758217" y="2733582"/>
                  <a:pt x="2708835" y="2724528"/>
                  <a:pt x="2650976" y="2724315"/>
                </a:cubicBezTo>
                <a:cubicBezTo>
                  <a:pt x="2567332" y="2726718"/>
                  <a:pt x="2498085" y="2758008"/>
                  <a:pt x="2443234" y="2818185"/>
                </a:cubicBezTo>
                <a:cubicBezTo>
                  <a:pt x="2388383" y="2878362"/>
                  <a:pt x="2359955" y="2953009"/>
                  <a:pt x="2357951" y="3042125"/>
                </a:cubicBezTo>
                <a:lnTo>
                  <a:pt x="2357951" y="3045037"/>
                </a:lnTo>
                <a:cubicBezTo>
                  <a:pt x="2359530" y="3140109"/>
                  <a:pt x="2388444" y="3217353"/>
                  <a:pt x="2444692" y="3276769"/>
                </a:cubicBezTo>
                <a:cubicBezTo>
                  <a:pt x="2500940" y="3336185"/>
                  <a:pt x="2575047" y="3366807"/>
                  <a:pt x="2667012" y="3368635"/>
                </a:cubicBezTo>
                <a:cubicBezTo>
                  <a:pt x="2707983" y="3368635"/>
                  <a:pt x="2746312" y="3363530"/>
                  <a:pt x="2781999" y="3353319"/>
                </a:cubicBezTo>
                <a:cubicBezTo>
                  <a:pt x="2817686" y="3343109"/>
                  <a:pt x="2849818" y="3327794"/>
                  <a:pt x="2878398" y="3307373"/>
                </a:cubicBezTo>
                <a:lnTo>
                  <a:pt x="2878398" y="3161512"/>
                </a:lnTo>
                <a:lnTo>
                  <a:pt x="2652434" y="3161512"/>
                </a:lnTo>
                <a:lnTo>
                  <a:pt x="2652434" y="2967870"/>
                </a:lnTo>
                <a:lnTo>
                  <a:pt x="3095357" y="2967870"/>
                </a:lnTo>
                <a:lnTo>
                  <a:pt x="3095357" y="3410861"/>
                </a:lnTo>
                <a:cubicBezTo>
                  <a:pt x="3043001" y="3456452"/>
                  <a:pt x="2980616" y="3494490"/>
                  <a:pt x="2908201" y="3524976"/>
                </a:cubicBezTo>
                <a:cubicBezTo>
                  <a:pt x="2835787" y="3555461"/>
                  <a:pt x="2752961" y="3571295"/>
                  <a:pt x="2659723" y="3572478"/>
                </a:cubicBezTo>
                <a:cubicBezTo>
                  <a:pt x="2553057" y="3571590"/>
                  <a:pt x="2459638" y="3548610"/>
                  <a:pt x="2379463" y="3503539"/>
                </a:cubicBezTo>
                <a:cubicBezTo>
                  <a:pt x="2299288" y="3458467"/>
                  <a:pt x="2236768" y="3396634"/>
                  <a:pt x="2191903" y="3318037"/>
                </a:cubicBezTo>
                <a:cubicBezTo>
                  <a:pt x="2147038" y="3239441"/>
                  <a:pt x="2124239" y="3149412"/>
                  <a:pt x="2123503" y="3047949"/>
                </a:cubicBezTo>
                <a:lnTo>
                  <a:pt x="2123503" y="3045037"/>
                </a:lnTo>
                <a:cubicBezTo>
                  <a:pt x="2124382" y="2947199"/>
                  <a:pt x="2147704" y="2858637"/>
                  <a:pt x="2193467" y="2779352"/>
                </a:cubicBezTo>
                <a:cubicBezTo>
                  <a:pt x="2239231" y="2700066"/>
                  <a:pt x="2302164" y="2636898"/>
                  <a:pt x="2382267" y="2589845"/>
                </a:cubicBezTo>
                <a:cubicBezTo>
                  <a:pt x="2462369" y="2542793"/>
                  <a:pt x="2554369" y="2518697"/>
                  <a:pt x="2658265" y="2517557"/>
                </a:cubicBezTo>
                <a:close/>
                <a:moveTo>
                  <a:pt x="3049093" y="0"/>
                </a:moveTo>
                <a:lnTo>
                  <a:pt x="9905612" y="0"/>
                </a:lnTo>
                <a:lnTo>
                  <a:pt x="9905612" y="6858000"/>
                </a:lnTo>
                <a:lnTo>
                  <a:pt x="3270789" y="6858000"/>
                </a:lnTo>
                <a:cubicBezTo>
                  <a:pt x="3271503" y="5562046"/>
                  <a:pt x="4740429" y="4633127"/>
                  <a:pt x="5108196" y="3428931"/>
                </a:cubicBezTo>
                <a:lnTo>
                  <a:pt x="5124446" y="3359024"/>
                </a:lnTo>
                <a:lnTo>
                  <a:pt x="5204331" y="3554990"/>
                </a:lnTo>
                <a:lnTo>
                  <a:pt x="5438960" y="3554990"/>
                </a:lnTo>
                <a:lnTo>
                  <a:pt x="5188011" y="2965366"/>
                </a:lnTo>
                <a:lnTo>
                  <a:pt x="5190902" y="2894121"/>
                </a:lnTo>
                <a:cubicBezTo>
                  <a:pt x="5197474" y="1929414"/>
                  <a:pt x="4017977" y="698378"/>
                  <a:pt x="3049093" y="0"/>
                </a:cubicBezTo>
                <a:close/>
              </a:path>
            </a:pathLst>
          </a:custGeom>
          <a:solidFill>
            <a:schemeClr val="bg1"/>
          </a:solidFill>
          <a:ln>
            <a:noFill/>
          </a:ln>
          <a:effectLst/>
        </p:spPr>
        <p:txBody>
          <a:bodyPr rot="0" spcFirstLastPara="0" vertOverflow="overflow" horzOverflow="overflow" vert="horz" wrap="square" lIns="148990" tIns="74495" rIns="148990" bIns="74495" numCol="1" spcCol="0" rtlCol="0" fromWordArt="0" anchor="t" anchorCtr="0" forceAA="0" compatLnSpc="1">
            <a:prstTxWarp prst="textNoShape">
              <a:avLst/>
            </a:prstTxWarp>
            <a:noAutofit/>
          </a:bodyPr>
          <a:lstStyle/>
          <a:p>
            <a:pPr defTabSz="1489939">
              <a:defRPr/>
            </a:pPr>
            <a:endParaRPr lang="el-GR" sz="6518" b="1" spc="488" dirty="0">
              <a:solidFill>
                <a:prstClr val="black"/>
              </a:solidFill>
              <a:latin typeface="Gotham Greek" panose="02000803090000020004" pitchFamily="50" charset="0"/>
            </a:endParaRPr>
          </a:p>
        </p:txBody>
      </p:sp>
      <p:pic>
        <p:nvPicPr>
          <p:cNvPr id="2" name="Εικόνα 1">
            <a:extLst>
              <a:ext uri="{FF2B5EF4-FFF2-40B4-BE49-F238E27FC236}">
                <a16:creationId xmlns:a16="http://schemas.microsoft.com/office/drawing/2014/main" id="{CF92349B-C68C-3EEE-0716-614DAE279B37}"/>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1914426" y="8322887"/>
            <a:ext cx="2936823" cy="2918915"/>
          </a:xfrm>
          <a:prstGeom prst="rect">
            <a:avLst/>
          </a:prstGeom>
          <a:noFill/>
          <a:extLst>
            <a:ext uri="{909E8E84-426E-40DD-AFC4-6F175D3DCCD1}">
              <a14:hiddenFill xmlns:a14="http://schemas.microsoft.com/office/drawing/2010/main">
                <a:solidFill>
                  <a:srgbClr val="FFFFFF"/>
                </a:solidFill>
              </a14:hiddenFill>
            </a:ext>
          </a:extLst>
        </p:spPr>
      </p:pic>
      <p:pic>
        <p:nvPicPr>
          <p:cNvPr id="3" name="Εικόνα 3">
            <a:extLst>
              <a:ext uri="{FF2B5EF4-FFF2-40B4-BE49-F238E27FC236}">
                <a16:creationId xmlns:a16="http://schemas.microsoft.com/office/drawing/2014/main" id="{C4B5CDD7-6956-BAB0-4280-D3CFBCB81C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98733" y="8318944"/>
            <a:ext cx="2820425" cy="28831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1B6B12A-EDA4-FC70-FDED-BA8C89205E39}"/>
              </a:ext>
            </a:extLst>
          </p:cNvPr>
          <p:cNvSpPr txBox="1"/>
          <p:nvPr/>
        </p:nvSpPr>
        <p:spPr>
          <a:xfrm>
            <a:off x="10965508" y="7440767"/>
            <a:ext cx="4834658" cy="613117"/>
          </a:xfrm>
          <a:prstGeom prst="rect">
            <a:avLst/>
          </a:prstGeom>
          <a:noFill/>
        </p:spPr>
        <p:txBody>
          <a:bodyPr wrap="square">
            <a:spAutoFit/>
          </a:bodyPr>
          <a:lstStyle/>
          <a:p>
            <a:pPr algn="ctr" defTabSz="1719094" eaLnBrk="0" fontAlgn="base" hangingPunct="0">
              <a:spcBef>
                <a:spcPct val="0"/>
              </a:spcBef>
              <a:spcAft>
                <a:spcPct val="0"/>
              </a:spcAft>
              <a:defRPr/>
            </a:pPr>
            <a:r>
              <a:rPr lang="el-GR" altLang="el-GR" sz="3384" dirty="0">
                <a:solidFill>
                  <a:srgbClr val="44546A"/>
                </a:solidFill>
                <a:latin typeface="Gotham Greek" panose="02000803090000020004" pitchFamily="50" charset="0"/>
                <a:ea typeface="Calibri" panose="020F0502020204030204" pitchFamily="34" charset="0"/>
                <a:hlinkClick r:id="rId6"/>
              </a:rPr>
              <a:t>GOOGLE</a:t>
            </a:r>
            <a:r>
              <a:rPr lang="el-GR" altLang="el-GR" sz="3384" dirty="0">
                <a:solidFill>
                  <a:prstClr val="black"/>
                </a:solidFill>
                <a:latin typeface="Calibri" panose="020F0502020204030204"/>
                <a:ea typeface="Calibri" panose="020F0502020204030204" pitchFamily="34" charset="0"/>
              </a:rPr>
              <a:t>  </a:t>
            </a:r>
            <a:endParaRPr lang="el-GR" altLang="el-GR" sz="2632" dirty="0">
              <a:solidFill>
                <a:prstClr val="black"/>
              </a:solidFill>
              <a:latin typeface="Calibri" panose="020F0502020204030204"/>
            </a:endParaRPr>
          </a:p>
        </p:txBody>
      </p:sp>
      <p:sp>
        <p:nvSpPr>
          <p:cNvPr id="5" name="TextBox 4">
            <a:extLst>
              <a:ext uri="{FF2B5EF4-FFF2-40B4-BE49-F238E27FC236}">
                <a16:creationId xmlns:a16="http://schemas.microsoft.com/office/drawing/2014/main" id="{AED71C10-5D1A-E3E3-9A74-8C0320EABF7A}"/>
              </a:ext>
            </a:extLst>
          </p:cNvPr>
          <p:cNvSpPr txBox="1"/>
          <p:nvPr/>
        </p:nvSpPr>
        <p:spPr>
          <a:xfrm>
            <a:off x="15153616" y="7440767"/>
            <a:ext cx="5510659" cy="613117"/>
          </a:xfrm>
          <a:prstGeom prst="rect">
            <a:avLst/>
          </a:prstGeom>
          <a:noFill/>
        </p:spPr>
        <p:txBody>
          <a:bodyPr wrap="square">
            <a:spAutoFit/>
          </a:bodyPr>
          <a:lstStyle/>
          <a:p>
            <a:pPr algn="ctr" defTabSz="1719094" eaLnBrk="0" fontAlgn="base" hangingPunct="0">
              <a:spcBef>
                <a:spcPct val="0"/>
              </a:spcBef>
              <a:spcAft>
                <a:spcPct val="0"/>
              </a:spcAft>
              <a:defRPr/>
            </a:pPr>
            <a:r>
              <a:rPr lang="en-US" altLang="el-GR" sz="3384" dirty="0">
                <a:solidFill>
                  <a:srgbClr val="44546A"/>
                </a:solidFill>
                <a:latin typeface="Gotham Greek" panose="02000803090000020004" pitchFamily="50" charset="0"/>
                <a:ea typeface="Calibri" panose="020F0502020204030204" pitchFamily="34" charset="0"/>
                <a:hlinkClick r:id="rId7"/>
              </a:rPr>
              <a:t>FACEBOOK</a:t>
            </a:r>
            <a:endParaRPr lang="el-GR" altLang="el-GR" sz="2632" dirty="0">
              <a:solidFill>
                <a:prstClr val="black"/>
              </a:solidFill>
              <a:latin typeface="Calibri" panose="020F0502020204030204"/>
            </a:endParaRPr>
          </a:p>
        </p:txBody>
      </p:sp>
      <p:sp>
        <p:nvSpPr>
          <p:cNvPr id="6" name="Rectangle 3">
            <a:extLst>
              <a:ext uri="{FF2B5EF4-FFF2-40B4-BE49-F238E27FC236}">
                <a16:creationId xmlns:a16="http://schemas.microsoft.com/office/drawing/2014/main" id="{5AEFD912-3FA0-BB83-8EB8-F9A1F60E76F8}"/>
              </a:ext>
            </a:extLst>
          </p:cNvPr>
          <p:cNvSpPr>
            <a:spLocks noChangeArrowheads="1"/>
          </p:cNvSpPr>
          <p:nvPr/>
        </p:nvSpPr>
        <p:spPr bwMode="auto">
          <a:xfrm>
            <a:off x="10052048" y="7366933"/>
            <a:ext cx="8839202" cy="542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71912" tIns="85955" rIns="171912" bIns="85955" numCol="1" anchor="ctr" anchorCtr="0" compatLnSpc="1">
            <a:prstTxWarp prst="textNoShape">
              <a:avLst/>
            </a:prstTxWarp>
            <a:spAutoFit/>
          </a:bodyPr>
          <a:lstStyle/>
          <a:p>
            <a:pPr algn="r" defTabSz="1719094" eaLnBrk="0" fontAlgn="base" hangingPunct="0">
              <a:spcBef>
                <a:spcPct val="0"/>
              </a:spcBef>
              <a:spcAft>
                <a:spcPct val="0"/>
              </a:spcAft>
              <a:defRPr/>
            </a:pPr>
            <a:r>
              <a:rPr lang="el-GR" altLang="el-GR" sz="2400" dirty="0">
                <a:solidFill>
                  <a:schemeClr val="tx1">
                    <a:lumMod val="65000"/>
                    <a:lumOff val="35000"/>
                  </a:schemeClr>
                </a:solidFill>
                <a:latin typeface="Gotham Greek Book" panose="02000503020000020004" pitchFamily="50" charset="0"/>
                <a:ea typeface="Calibri" panose="020F0502020204030204" pitchFamily="34" charset="0"/>
              </a:rPr>
              <a:t>.</a:t>
            </a:r>
            <a:endParaRPr lang="el-GR" altLang="el-GR" dirty="0">
              <a:solidFill>
                <a:schemeClr val="tx1">
                  <a:lumMod val="65000"/>
                  <a:lumOff val="35000"/>
                </a:schemeClr>
              </a:solidFill>
              <a:latin typeface="Calibri" panose="020F0502020204030204"/>
            </a:endParaRPr>
          </a:p>
        </p:txBody>
      </p:sp>
    </p:spTree>
    <p:extLst>
      <p:ext uri="{BB962C8B-B14F-4D97-AF65-F5344CB8AC3E}">
        <p14:creationId xmlns:p14="http://schemas.microsoft.com/office/powerpoint/2010/main" val="853449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utoRev="1" fill="hold" nodeType="withEffect">
                                  <p:stCondLst>
                                    <p:cond delay="0"/>
                                  </p:stCondLst>
                                  <p:childTnLst>
                                    <p:animScale>
                                      <p:cBhvr>
                                        <p:cTn id="6" dur="5000" fill="hold"/>
                                        <p:tgtEl>
                                          <p:spTgt spid="205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6_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1_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Bullen template">
  <a:themeElements>
    <a:clrScheme name="Custom 347">
      <a:dk1>
        <a:srgbClr val="040F20"/>
      </a:dk1>
      <a:lt1>
        <a:srgbClr val="FFFFFF"/>
      </a:lt1>
      <a:dk2>
        <a:srgbClr val="717881"/>
      </a:dk2>
      <a:lt2>
        <a:srgbClr val="F3F3F3"/>
      </a:lt2>
      <a:accent1>
        <a:srgbClr val="FFDE00"/>
      </a:accent1>
      <a:accent2>
        <a:srgbClr val="FFA700"/>
      </a:accent2>
      <a:accent3>
        <a:srgbClr val="E97100"/>
      </a:accent3>
      <a:accent4>
        <a:srgbClr val="91AACF"/>
      </a:accent4>
      <a:accent5>
        <a:srgbClr val="466799"/>
      </a:accent5>
      <a:accent6>
        <a:srgbClr val="040F20"/>
      </a:accent6>
      <a:hlink>
        <a:srgbClr val="FFFFF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Δέμα">
  <a:themeElements>
    <a:clrScheme name="Δέμα">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Δέμα">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6.xml><?xml version="1.0" encoding="utf-8"?>
<a:theme xmlns:a="http://schemas.openxmlformats.org/drawingml/2006/main" name="7_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1268</TotalTime>
  <Words>1421</Words>
  <Application>Microsoft Office PowerPoint</Application>
  <PresentationFormat>Custom</PresentationFormat>
  <Paragraphs>209</Paragraphs>
  <Slides>68</Slides>
  <Notes>4</Notes>
  <HiddenSlides>0</HiddenSlides>
  <MMClips>0</MMClips>
  <ScaleCrop>false</ScaleCrop>
  <HeadingPairs>
    <vt:vector size="6" baseType="variant">
      <vt:variant>
        <vt:lpstr>Fonts Used</vt:lpstr>
      </vt:variant>
      <vt:variant>
        <vt:i4>22</vt:i4>
      </vt:variant>
      <vt:variant>
        <vt:lpstr>Theme</vt:lpstr>
      </vt:variant>
      <vt:variant>
        <vt:i4>7</vt:i4>
      </vt:variant>
      <vt:variant>
        <vt:lpstr>Slide Titles</vt:lpstr>
      </vt:variant>
      <vt:variant>
        <vt:i4>68</vt:i4>
      </vt:variant>
    </vt:vector>
  </HeadingPairs>
  <TitlesOfParts>
    <vt:vector size="97" baseType="lpstr">
      <vt:lpstr>Aharoni</vt:lpstr>
      <vt:lpstr>Arial</vt:lpstr>
      <vt:lpstr>Arial Black</vt:lpstr>
      <vt:lpstr>Arial MT</vt:lpstr>
      <vt:lpstr>Arial Narrow</vt:lpstr>
      <vt:lpstr>Calibri</vt:lpstr>
      <vt:lpstr>Calibri Light</vt:lpstr>
      <vt:lpstr>Century Gothic</vt:lpstr>
      <vt:lpstr>Gotha, GREEK BOOK</vt:lpstr>
      <vt:lpstr>Gotham Greek</vt:lpstr>
      <vt:lpstr>Gotham Greek </vt:lpstr>
      <vt:lpstr>Gotham Greek Book</vt:lpstr>
      <vt:lpstr>Gotham Greek Book </vt:lpstr>
      <vt:lpstr>IBM Plex Sans</vt:lpstr>
      <vt:lpstr>IBM Plex Serif</vt:lpstr>
      <vt:lpstr>IBM Plex Serif Medium</vt:lpstr>
      <vt:lpstr>IBM Plex Serif SemiBold</vt:lpstr>
      <vt:lpstr>Merriweather</vt:lpstr>
      <vt:lpstr>Segoe UI</vt:lpstr>
      <vt:lpstr>Times New Roman</vt:lpstr>
      <vt:lpstr>Trebuchet MS</vt:lpstr>
      <vt:lpstr>Wingdings</vt:lpstr>
      <vt:lpstr>Office Theme</vt:lpstr>
      <vt:lpstr>6_Θέμα του Office</vt:lpstr>
      <vt:lpstr>21_Θέμα του Office</vt:lpstr>
      <vt:lpstr>1_Bullen template</vt:lpstr>
      <vt:lpstr>Δέμα</vt:lpstr>
      <vt:lpstr>7_Θέμα του Office</vt:lpstr>
      <vt:lpstr>7_Office Theme</vt:lpstr>
      <vt:lpstr>“CULTURE EATS STRATEGY FOR BREAKFAST”</vt:lpstr>
      <vt:lpstr>IT’S THE END OF THE  WORLD  </vt:lpstr>
      <vt:lpstr>Η 4η ΒΙΟΜΗΧΑΝΙΚΗ ΕΠΑΝΑΣΤΑΣΗ ΑΛΛΑΖΕΙ ΤΑ ΠΑΝΤΑ!</vt:lpstr>
      <vt:lpstr>Η ΕΠΟΧΗ ΤΩΝ ΡΑΓΔΑΙΩΝ ΕΞΕΛΙΞΕΩΝ. ΚΑΛΩΣ ΗΡΘΑΤΕ ΣΕ ΕΝΑΝ ΚΟΣΜΟ ΠΡΩΤΟΦΑΝΟΥΣ ΤΑΧΥΤΗΤΑΣ ΑΛΛΑΓΗΣ.</vt:lpstr>
      <vt:lpstr>CLUTTER ΠΑΡΑ ΠΟΛΛΕΣ ΠΡΟΣΦΟΡΕΣ. ΚΑΝΑΛΙΑ, ΜΗΝΥΜΑΤΑ</vt:lpstr>
      <vt:lpstr>ΥΠΕΡΑΝΤΑΓΩΝΙΣΜΟΣ</vt:lpstr>
      <vt:lpstr>ΔΗΜΙΟΥΡΓΙΚΗ ΚΑΤΑΣΤΡΟΦΗ</vt:lpstr>
      <vt:lpstr>PowerPoint Presentation</vt:lpstr>
      <vt:lpstr>ΕΠΙΠΤΩΣΕΙΣ?</vt:lpstr>
      <vt:lpstr>ΑΒΕΒΑΙΟΤΗΤΑ </vt:lpstr>
      <vt:lpstr>ΚΑΝΕΙΣ ΔΕΝ ΕΙΝΑΙ «ΑΣΦΑΛΗΣ». ΑΣΦΑΛΕΙΑ ΕΙΝΑΙ Ο ΝΕΟΣ ΚΙΝΔΥΝΟΣ.</vt:lpstr>
      <vt:lpstr>Η ΠΑΛΙΑ ΒΙΟΜΗΧΑΝΙΚΗ ΠΛΑΤΦΟΡΜΑ ΚΑΤΑΡΡΕΙ. ΤΑ ΠΑΛΙΑ ΕΜΠΟΔΙΑ ΣΤΟΝ ΑΝΤΑΓΩΝΙΣΜΟ ΕΞΑΦΑΝΙΖΟΝΤΑΙ.</vt:lpstr>
      <vt:lpstr>PowerPoint Presentation</vt:lpstr>
      <vt:lpstr>PowerPoint Presentation</vt:lpstr>
      <vt:lpstr>Η ΜΟΝΗ ΕΠΙΛΟΓΗ ΕΙΝΑΙ ΝΑ ΕΙΣΑΙ ΑΞΙΩΣΗΜΕΙΩΤΟΣ.</vt:lpstr>
      <vt:lpstr>PowerPoint Presentation</vt:lpstr>
      <vt:lpstr>ΠΩΣ ΕΥΔΟΚΙΜΕΙΣ ΣΤΗΝ ΕΠΟΧΗ ΤΩΝ ΡΑΓΔΑΙΩΝ ΕΞΕΛΙΞΕΩΝ?</vt:lpstr>
      <vt:lpstr>ΚΟΥΛΤΟΥΡΑ</vt:lpstr>
      <vt:lpstr>ΤΙ ΕΙΝΑΙ Η ΚΟΥΛΤΟΥΡΑ?</vt:lpstr>
      <vt:lpstr>Η ΚΟΥΛΤΟΥΡΑ ΕΙΝΑΙ ΑΞΙΕΣ</vt:lpstr>
      <vt:lpstr>PowerPoint Presentation</vt:lpstr>
      <vt:lpstr>Η ΚΟΥΛΤΟΥΡΑ ΕΙΝΑΙ ΠΕΠΟΙΘΗΣΗ</vt:lpstr>
      <vt:lpstr>Η ΚΟΥΛΤΟΥΡΑ ΕΙΝΑΙ ΤΑΥΤΟΤΗΤΑ</vt:lpstr>
      <vt:lpstr>Η ΚΟΥΛΤΟΥΡΑ ΕΙΝΑΙ ΠΑΡΑΔΟΣΗ</vt:lpstr>
      <vt:lpstr>PowerPoint Presentation</vt:lpstr>
      <vt:lpstr>Η ΚΟΥΛΤΟΥΡΑ ΕΙΝΑΙ ΟΜΑΔΙΚΗ ΣΥΝΗΘΕΙΑ</vt:lpstr>
      <vt:lpstr>Η ΚΟΥΛΤΟΥΡΑ ΒΡΙΣΚΕΤΑΙ ΣΤΙΣ ΚΑΡΔΙΕΣ ΚΑΙ ΤΑ ΜΥΑΛΑ ΤΩΝ ΑΝΘΡΩΠΩΝ</vt:lpstr>
      <vt:lpstr>Είναι η προσωπικότητα μιας επιχείρησης</vt:lpstr>
      <vt:lpstr>PowerPoint Presentation</vt:lpstr>
      <vt:lpstr>Το σύνολο των άτυπων κανόνων που καθορίζουν το «πως γίνονται τα πράγματα» σε μία επιχείρηση.</vt:lpstr>
      <vt:lpstr>PowerPoint Presentation</vt:lpstr>
      <vt:lpstr>PowerPoint Presentation</vt:lpstr>
      <vt:lpstr>PowerPoint Presentation</vt:lpstr>
      <vt:lpstr>ΕΠΙΠΤΩΣΕΙΣ ΤΗΣ ΚΟΥΛΤΟΥΡΑΣ.</vt:lpstr>
      <vt:lpstr>Η ΚΟΥΛΤΟΥΡΑ ΕΙΤΕ ΟΔΗΓΕΙ ΕΙΤΕ ΑΠΟΣΤΡΑΓΓΙΖΕΙ ΤΗΝ ΕΝΕΡΓΕΙΑ ΚΑΙ ΤΑ ΚΙΝΗΤΡΑ ΤΩΝ ΑΝΘΡΩΠΩΝ.</vt:lpstr>
      <vt:lpstr>ΚΟΥΛΤΟΥΡΑ ΕΙΝΑΙ ΤΟ ΠΕΡΙΒΑΛΛΟΝ ΣΤΟ ΟΠΟΙΟ Η ΣΤΡΑΤΗΓΙΚΗ ΚΑΙ ΤΟ BRAND ΣΑΣ ΕΥΔΟΚΙΜΕΙ  Ή ‘ΠΕΘΑΙΝΕΙ’.</vt:lpstr>
      <vt:lpstr>Η ΚΟΥΛΤΟΥΡΑ ΚΑΝΕΙ ΤΗΝ ΣΤΡΑΤΗΓΙΚΗ ΠΡΑΓΜΑΤΙΚΟΤΗΤΑ.</vt:lpstr>
      <vt:lpstr>Η ΚΟΥΛΤΟΥΡΑ ΟΔΗΓΕΙ ΣΤΗΝ ΕΝΟΤΗΤΑ.</vt:lpstr>
      <vt:lpstr>Η ΚΟΥΛΤΟΥΡΑ ΠΡΟΣΕΛΚΥΕΙ ΤΑΛΕΝΤΑ.</vt:lpstr>
      <vt:lpstr>PowerPoint Presentation</vt:lpstr>
      <vt:lpstr>ΓΙΑΤΙ Η ΚΟΥΛΤΟΥΡΑ ΕΙΝΑΙ O ‘ΒΑΣΙΛΙΑΣ’</vt:lpstr>
      <vt:lpstr>      Η ΣΤΡΑΤΗΓΙΚΗ ΕΙΝΑΙ ΠΡΟΘΕΣΗ.   Η ΚΟΥΛΤΟΥΡΑ ΕΙΝΑΙ ΣΥΝΗΘΕΙΑ.             </vt:lpstr>
      <vt:lpstr>PowerPoint Presentation</vt:lpstr>
      <vt:lpstr>PowerPoint Presentation</vt:lpstr>
      <vt:lpstr>PowerPoint Presentation</vt:lpstr>
      <vt:lpstr>PowerPoint Presentation</vt:lpstr>
      <vt:lpstr>    “ΑΣ ΔΙΟΡΘΩΣΟΥΜΕ ΠΡΩΤΑ ΤΟΥΣ ΑΡΙΘΜΟΥΣ ΚΑΙ ΑΣ ΑΝΗΣΥΧΗΣΟΥΜΕ ΓΙΑ ΤΗΝ ΚΟΥΛΤΟΥΡΑ ΑΡΓΟΤΕΡΑ ”</vt:lpstr>
      <vt:lpstr>PowerPoint Presentation</vt:lpstr>
      <vt:lpstr>PowerPoint Presentation</vt:lpstr>
      <vt:lpstr>PowerPoint Presentation</vt:lpstr>
      <vt:lpstr>PowerPoint Presentation</vt:lpstr>
      <vt:lpstr>PowerPoint Presentation</vt:lpstr>
      <vt:lpstr>Κουλτουρα αγενειασ</vt:lpstr>
      <vt:lpstr>ΣΩΣΤΗ ΔΙΑΜΟΡΦΩΣΗ ΤΗΣ ΚΟΥΛΤΟΥΡΑΣ.</vt:lpstr>
      <vt:lpstr>PowerPoint Presentation</vt:lpstr>
      <vt:lpstr>PowerPoint Presentation</vt:lpstr>
      <vt:lpstr>VS.</vt:lpstr>
      <vt:lpstr>ΤΑ ΚΙΝΗΤΡΑ ΤΩΝ ΕΡΓΑΖΟΜΕΝΩΝ.</vt:lpstr>
      <vt:lpstr>ΠΑΛΙΕΣ ΙΔΕΕΣ ΚΑΙ ΔΟΓΜΑΤΑ ΕΞΑΚΟΛΟΥΘΟΥΝ ΝΑ ΕΠΙΚΡΑΤΟΥΝ</vt:lpstr>
      <vt:lpstr>PowerPoint Presentation</vt:lpstr>
      <vt:lpstr>ΟΙ ΑΝΘΡΩΠΟΙ ΔΕΝ ΕΙΝΑΙ ΜΗΧΑΝΕΣ ΚΑΙ,  ΟΙ ΕΤΑΙΡΙΕΣ ΔΕΝ ΕΙΝΑΙ ΜΗΧΑΝΙΣΜΟΙ!</vt:lpstr>
      <vt:lpstr>ΕΙΜΑΣΤΕ ΟΝΤΑ ΠΟΥ ΑΝΑΠΝΕΟΥΜΕ, ΓΕΛΑΜΕ, ΚΛΑΙΜΕ, ΑΓΑΠΑΜΕ, ΦΟΒΟΜΑΣΤΕ, ΝΟΙΑΖΟΜΑΣΤΕ ΚΑΙ ΚΑΘΟΔΗΓΟΥΜΑΣΤΕ ΑΠΟ ΤΟ ΣΥΝΑΙΣΘΗΜΑ.</vt:lpstr>
      <vt:lpstr>ΦΑΝΤΑΣΤΕΙΤΕ ΝΑ ΕΒΑΖΑΝ ΟΛΟΙ ΤΗΝ ΚΑΡΔΙΑ ΚΑΙ ΤΗΝ ΨΥΧΗ ΤΟΥΣ ΣΤΗ ΔΟΥΛΕΙΑ ΤΟΥΣ.</vt:lpstr>
      <vt:lpstr>ΕΥΔΑΙΜΟΝΙΑ</vt:lpstr>
      <vt:lpstr>Η ΚΟΥΛΤΟΥΡΑ ΑΛΛΑΖΕΙ ΔΥΣΚΟΛΑ</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“CULTURE EATS STRATEGY FOR BREAKFAST”</dc:title>
  <dc:creator>User</dc:creator>
  <cp:lastModifiedBy>Jim Daoulas</cp:lastModifiedBy>
  <cp:revision>52</cp:revision>
  <dcterms:created xsi:type="dcterms:W3CDTF">2023-10-16T11:05:06Z</dcterms:created>
  <dcterms:modified xsi:type="dcterms:W3CDTF">2023-11-06T12:48:24Z</dcterms:modified>
</cp:coreProperties>
</file>